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c8acd3f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c8acd3f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8acd3f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c8acd3f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c8acd3f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c8acd3f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8acd3f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8acd3f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Albumentations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it?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</a:t>
            </a:r>
            <a:r>
              <a:rPr lang="en"/>
              <a:t>here is a need for flexible and rich image augmentation tools that will allow users to apply combinations of a wide range of various transformations to the task in hand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example, image rotation is an effective data augmentation method on CIFAR-10, but not on MNIST, where it can negatively affect the network’s ability to distinguish between handwritten digits 6 and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We select the parameters of transformation such that results of their applications visibly differ from the original image, which may not be always desirable in practice.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Some task specific augmentations: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view image detection-Support operating on segmentation masks and bounding boxes, that are used in object detection and tracking. (understanding street scenes)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Satellite and aerial imagery-satellite and aerial images,( transformations that preserve the shape of objects are  used to avoid the distortions) Such transform operations include cropping, rotations, reflections, and scaling.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Biomedical image analysis-Used in the analysis of biological and medical images as there is  limited amount of available labeled data Eg., combining pre-trained deep network architectures with multiple augmentation techniques =&gt;accurate detection of breast cancer from a very small set of images(less than 100 images per class)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methods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1152475"/>
            <a:ext cx="8803424" cy="28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27850" y="238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