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5f227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5f227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5f227d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5f227d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5f227d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5f227d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5f227d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5f227d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45f227d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45f227d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pdf/1406.2661v1.pdf" TargetMode="External"/><Relationship Id="rId4" Type="http://schemas.openxmlformats.org/officeDocument/2006/relationships/hyperlink" Target="https://github.com/goodfeli/adversa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GANs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4450" y="4447775"/>
            <a:ext cx="85206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Mahek Vora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Generative Adversarial Network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11111"/>
                </a:solidFill>
                <a:latin typeface="Roboto Mono"/>
                <a:ea typeface="Roboto Mono"/>
                <a:cs typeface="Roboto Mono"/>
                <a:sym typeface="Roboto Mono"/>
              </a:rPr>
              <a:t>Made of 2 neural nets : </a:t>
            </a:r>
            <a:r>
              <a:rPr lang="en" sz="1500">
                <a:solidFill>
                  <a:srgbClr val="111111"/>
                </a:solidFill>
                <a:latin typeface="Roboto Mono"/>
                <a:ea typeface="Roboto Mono"/>
                <a:cs typeface="Roboto Mono"/>
                <a:sym typeface="Roboto Mono"/>
              </a:rPr>
              <a:t>Discriminator (D) and Generator (G)</a:t>
            </a:r>
            <a:endParaRPr sz="1500">
              <a:solidFill>
                <a:srgbClr val="11111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Roboto Mono"/>
                <a:ea typeface="Roboto Mono"/>
                <a:cs typeface="Roboto Mono"/>
                <a:sym typeface="Roboto Mono"/>
              </a:rPr>
              <a:t>Discriminator (D) : </a:t>
            </a:r>
            <a:endParaRPr sz="1500">
              <a:solidFill>
                <a:srgbClr val="11111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 Mono"/>
              <a:buChar char="●"/>
            </a:pPr>
            <a:r>
              <a:rPr lang="en" sz="1500">
                <a:solidFill>
                  <a:srgbClr val="111111"/>
                </a:solidFill>
                <a:latin typeface="Roboto Mono"/>
                <a:ea typeface="Roboto Mono"/>
                <a:cs typeface="Roboto Mono"/>
                <a:sym typeface="Roboto Mono"/>
              </a:rPr>
              <a:t>The net that has to undergo training. </a:t>
            </a:r>
            <a:endParaRPr sz="1500">
              <a:solidFill>
                <a:srgbClr val="11111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 Mono"/>
              <a:buChar char="●"/>
            </a:pPr>
            <a:r>
              <a:rPr lang="en" sz="1500">
                <a:solidFill>
                  <a:srgbClr val="111111"/>
                </a:solidFill>
                <a:latin typeface="Roboto Mono"/>
                <a:ea typeface="Roboto Mono"/>
                <a:cs typeface="Roboto Mono"/>
                <a:sym typeface="Roboto Mono"/>
              </a:rPr>
              <a:t>It is the classifier that will do the heavy lifting during the normal operation once the training is complete.</a:t>
            </a:r>
            <a:endParaRPr sz="1500">
              <a:solidFill>
                <a:srgbClr val="11111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11111"/>
                </a:solidFill>
                <a:latin typeface="Roboto Mono"/>
                <a:ea typeface="Roboto Mono"/>
                <a:cs typeface="Roboto Mono"/>
                <a:sym typeface="Roboto Mono"/>
              </a:rPr>
              <a:t>Generator (G): </a:t>
            </a:r>
            <a:endParaRPr sz="1500">
              <a:solidFill>
                <a:srgbClr val="11111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 Mono"/>
              <a:buChar char="●"/>
            </a:pPr>
            <a:r>
              <a:rPr lang="en" sz="1500">
                <a:solidFill>
                  <a:srgbClr val="111111"/>
                </a:solidFill>
                <a:latin typeface="Roboto Mono"/>
                <a:ea typeface="Roboto Mono"/>
                <a:cs typeface="Roboto Mono"/>
                <a:sym typeface="Roboto Mono"/>
              </a:rPr>
              <a:t>It is tasked to generate random samples that resemble real samples with a twist rendering them as fake samples.</a:t>
            </a:r>
            <a:endParaRPr sz="1500">
              <a:solidFill>
                <a:srgbClr val="11111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Structure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43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Training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Mono"/>
              <a:buChar char="●"/>
            </a:pP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 is presented with a random mix of legitimate images from training data as well as fake images generated by G. 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Mono"/>
              <a:buChar char="●"/>
            </a:pP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D’s task is to identify correct and fake inputs. 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Mono"/>
              <a:buChar char="●"/>
            </a:pP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Based on the outcome, both machines try to fine-tune their parameters and become better in what they do. 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437025"/>
            <a:ext cx="8520600" cy="4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Mono"/>
              <a:buChar char="●"/>
            </a:pP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[If D makes the right prediction, G updates its parameters in order to generate better fake samples to fool D. 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Mono"/>
              <a:buChar char="●"/>
            </a:pP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D’s prediction is incorrect, it tries to learn from its mistake to avoid similar mistakes in the future.]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Mono"/>
              <a:buChar char="●"/>
            </a:pP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reward for net D is the number of right predictions and the reward for G is the number D’s errors. 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Mono"/>
              <a:buChar char="●"/>
            </a:pPr>
            <a:r>
              <a:rPr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 process continues until an equilibrium is established and D’s training is optimized.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About the model: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Research paper: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https://arxiv.org/pdf/1406.2661v1.pdf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Code: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https://github.com/goodfeli/adversarial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Trained on  MNIST, the Toronto Face Database (TFD), and CIFAR-10 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