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f910f136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f910f136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f910f136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f910f136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910f136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910f136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f910f136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f910f136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f910f136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f910f136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f910f136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f910f136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f910f136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f910f136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f910f136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f910f136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910f136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f910f136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910f136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f910f136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residual network to tackle vanishing gradients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Mahek Vora 23-01-22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VGG=Visual Geometry Group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standard CNN architecture with many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 conv, 3 fc, 5 maxpool, 1softmax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244475" y="219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VGG=Visual Geometry Group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2855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standard CNN architecture with many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34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26687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covered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Shortcomings of Traditional CNN models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Residual blocks-The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Resnet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Origin/source of Resnet architecture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CNN models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It has been found that there is a maximum threshold for depth with the traditional Convolutional neural network model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This is attributed to the vanishing gradients problem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Vanishing gradients problem:As more layers using certain activation functions are added to neural networks, the gradients of the loss function approaches zero, making the network hard to train.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Encountered with gradient based learning methods &amp; back propagation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Cause:Certain activation functions, like the sigmoid function, squishes a large input space into a small output space between 0 and 1. Therefore, a large change in the input of the sigmoid function will cause a small change in the output. Hence, the derivative becomes small.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image shows training under CNN for 20vs 56 layers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Remedy:Residual networks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6914"/>
            <a:ext cx="9144003" cy="3089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vs its derivative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8631480" cy="33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blocks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57093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Residual blocks have a skip connection,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Without them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H(x)=f(wx + b)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or H(x)=f(x)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 the introduction of skip connection, the output is changed to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H(x)=f(x)+x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projection method is used to match the dimension which is done by adding 1×1 convolutional layers to input. In such a case, the output is: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H(x)=f(x)+w1.x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875" y="0"/>
            <a:ext cx="3915424" cy="2571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skip connection help?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42603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skip connections in ResNet solve the problem of vanishing gradient in deep neural networks by allowing this alternate shortcut path for the gradient to flow through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also allows the model to learn the identity functions which ensures that the higher layer will perform at least as good as the lower layer, and not worse (when f(x)=0, H is identity)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625" y="829800"/>
            <a:ext cx="352238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404400" y="1017725"/>
            <a:ext cx="53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Shown along with the residual blocks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975" y="272300"/>
            <a:ext cx="4598899" cy="459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Origin/source of its architecture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976625" y="1152475"/>
            <a:ext cx="485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traditional ones do not have skip connections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models used are 34-layer plain NN and a VGG-19 model (More on them in the next slide)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Resnet uses 34-layer plain architecture which is inspired by VGG-19+skip connections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These connections convert the architecture to a residual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426875" y="876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VGG-19-&gt;34 layer plain-&gt;Resnet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552" y="1212400"/>
            <a:ext cx="1779323" cy="39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