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BC22E0-6F20-49E1-BDF4-F3C5DA041760}">
  <a:tblStyle styleId="{0FBC22E0-6F20-49E1-BDF4-F3C5DA041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be9a6f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0be9a6f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be9a6f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be9a6f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be9a6f9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be9a6f9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0be9a6f9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0be9a6f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c69d2b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c69d2b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c69d2b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fc69d2b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be9a6f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0be9a6f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fc69d2b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fc69d2b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be9a6f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0be9a6f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c69d2bf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c69d2bf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c69d2bf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c69d2b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be9a6f9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be9a6f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be9a6f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0be9a6f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c69d2b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c69d2b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be9a6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be9a6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fc69d2b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fc69d2b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be9a6f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0be9a6f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be9a6f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be9a6f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c69d2bf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c69d2bf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be9a6f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be9a6f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Models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35925" y="4266750"/>
            <a:ext cx="69651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5029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Mahek vora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-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improvement over the existing FCN — “Fully convolutional networks for semantic segmentation” developed by Jonathan Long et al. in (2014)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1886850"/>
            <a:ext cx="4891975" cy="32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architecture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UNET is a U-shaped encoder-decoder network architecture, which consists of four encoder blocks and four decoder blocks that are connected via a bridge.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 network(contracting path)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Halves the spatial dimensions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Doubles the number of filters (feature channels)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each encoder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Decoder</a:t>
            </a:r>
            <a:r>
              <a:rPr lang="en"/>
              <a:t> network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Doubles the spatial dimensions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Halves  the number of filters (feature channels)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network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</a:t>
            </a:r>
            <a:r>
              <a:rPr lang="en"/>
              <a:t>earns an abstract representation of the input image through a sequence of the encoder blocks.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Encoder block 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3x3 convolutions, each convolution is followed by a ReLU activation function. </a:t>
            </a:r>
            <a:endParaRPr/>
          </a:p>
          <a:p>
            <a:pPr indent="-32480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82"/>
              <a:t>ReLU introduces non-linearity into the network → helps in the better generalization of the training data. </a:t>
            </a:r>
            <a:endParaRPr sz="1782"/>
          </a:p>
          <a:p>
            <a:pPr indent="-32480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82"/>
              <a:t>Output of the ReLU acts as a skip connection(shortcut connection that helps the indirect flow of gradients to the earlier layers without any degradation) for the corresponding decoder block.</a:t>
            </a:r>
            <a:endParaRPr sz="1782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2x2 max-pooling.</a:t>
            </a:r>
            <a:endParaRPr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 </a:t>
            </a:r>
            <a:r>
              <a:rPr lang="en" sz="1750"/>
              <a:t>the spatial dimensions (height and width) of the feature maps are reduced by half. </a:t>
            </a:r>
            <a:endParaRPr sz="1750"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50"/>
              <a:t>Reduces the computational cost by decreasing the number of trainable parameters.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Connects the encoder and the decoder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Completes the flow of information.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Consists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3x3 convolutions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convolution is followed by a ReLU activation functions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network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bstract representation → a semantic segmentation mask.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decoder block;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2x2 transpose convolution, </a:t>
            </a:r>
            <a:endParaRPr/>
          </a:p>
          <a:p>
            <a:pPr indent="-3147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50"/>
              <a:t>concatenated with the corresponding skip connection feature map from the encoder block. </a:t>
            </a:r>
            <a:endParaRPr sz="1750"/>
          </a:p>
          <a:p>
            <a:pPr indent="-3147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50"/>
              <a:t>These skip connections provide features from earlier layers that are sometimes lost due to the depth of the network. </a:t>
            </a:r>
            <a:endParaRPr sz="17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3x3 convolutions are used, where each convolution is followed by a ReLU activation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of the last decoder passes through a 1x1 convolution with sigmoid activation.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sigmoid activation function gives the segmentation mask representing the pixel-wise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BCEDice=Bce+dice loss</a:t>
            </a:r>
            <a:endParaRPr sz="1829"/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BCEWithLogitsLoss from pytorch:</a:t>
            </a:r>
            <a:endParaRPr sz="1829"/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Combines a Sigmoid layer + BCELoss in one single class. </a:t>
            </a:r>
            <a:endParaRPr sz="1829"/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/>
              <a:t>More numerically stable than a plain Sigmoid followed by a BCELoss </a:t>
            </a:r>
            <a:endParaRPr sz="1829"/>
          </a:p>
          <a:p>
            <a:pPr indent="-3448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AutoNum type="alphaLcPeriod"/>
            </a:pPr>
            <a:r>
              <a:rPr lang="en" sz="1829"/>
              <a:t>By combining the operations into one layer, we take advantage of the log-sum-exp trick for numerical stability.</a:t>
            </a:r>
            <a:endParaRPr sz="1829"/>
          </a:p>
          <a:p>
            <a:pPr indent="-3448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ℓ(x,y)=L={l1,…,lN​}⊤,ln​=−wn​[yn⋅logσ(xn)+(1−yn​)⋅log(1−σ(xn​))],</a:t>
            </a:r>
            <a:endParaRPr sz="153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ptimizer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Rectified Adam, or RAdam,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variant of the Adam stochastic optimizer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a term to rectify the variance of the adaptive learning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seeks to tackle the bad convergence problem suffered by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(Adam is shown not being able to converge to the optimal solution in certain cases.)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loaders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Model-Unet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Dice,IoU callbacks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Dice Callback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specifies y_true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useful for dice calculations, specifies y_pred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975" y="1330850"/>
            <a:ext cx="44577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35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IoU=(Area of Intersection)/(Area of union)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term used to describe the extent of overlap of two boxes.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train a model to output a box that fits perfectly around an object.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aim of this model would be to keep improving its prediction, until the IOU between the two boxes becomes equal to 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Dataloaders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loaders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dataset, compute masks for each image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Decode original image from its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augmented data (tensor form) using defined transforms on image and all 4 masks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Concatenate masks with a combined mask of all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ablumentations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image as a tensor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Transforms used for </a:t>
            </a:r>
            <a:r>
              <a:rPr lang="en"/>
              <a:t>segmentation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Horizontal, vertical flip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Cutout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Random crop scale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Horizontal, vertical flip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Cutout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Transforms explanation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Horizontal flip, vertical flip→ flip the images about axis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/>
              <a:t>Cutout→</a:t>
            </a:r>
            <a:r>
              <a:rPr lang="en"/>
              <a:t>the process of darkening square regions of an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Size and number of holes used for cutout: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Random crop→ using a part of the image, here 95%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368011" y="271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{0FBC22E0-6F20-49E1-BDF4-F3C5DA041760}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holes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of holes in pixels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log(256)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model with a pretrained encoder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'Unet'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encoder: 'resnet18'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Pretrained on : 'imagenet'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