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700ef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700ef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3700ef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3700ef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700ef3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700ef3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3700ef3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3700ef3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700ef3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700ef3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700ef3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700ef3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segmentation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375" y="3775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Mahek vora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of artificial intelligence (AI) algorithms to identify patterns in data sets containing data points that are neither classified nor labeled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Allows the system to identify patterns within data sets on its own.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paper (https://arxiv.org/pdf/1904.11319v2.pdf)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conventional probabilistic atlas-based segmentation + 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principled approach for unsupervised segmentation, which enables training a CNN for a dataset without the need for any manually annotated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CNN based </a:t>
            </a:r>
            <a:r>
              <a:rPr lang="en"/>
              <a:t>segmentation</a:t>
            </a:r>
            <a:r>
              <a:rPr lang="en"/>
              <a:t> models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based techniques are sensitive to changes in the image </a:t>
            </a:r>
            <a:r>
              <a:rPr b="1" lang="en"/>
              <a:t>intensity</a:t>
            </a:r>
            <a:r>
              <a:rPr lang="en"/>
              <a:t> data distribution.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an upgrade to the MRI scanner or a </a:t>
            </a:r>
            <a:r>
              <a:rPr b="1" lang="en"/>
              <a:t>change in the pulse sequence</a:t>
            </a:r>
            <a:r>
              <a:rPr lang="en"/>
              <a:t> might alter contrast properties that can dramatically reduce the performance of a CNN-based segmentation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 using supervised learning: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Requires some amount of labeled training data for the new conditions, or data augmentation, which requires the user to simulate expected variations.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However, even with additional data, these methods only partially close the gap with the fully supervised setting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and </a:t>
            </a:r>
            <a:r>
              <a:rPr lang="en"/>
              <a:t>Bayesian</a:t>
            </a:r>
            <a:r>
              <a:rPr lang="en"/>
              <a:t> inference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In case of supervised models we use the data P(S|I) for estimating segmentation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Sˆ = arg max</a:t>
            </a:r>
            <a:r>
              <a:rPr baseline="-25000" lang="en"/>
              <a:t>S</a:t>
            </a:r>
            <a:r>
              <a:rPr lang="en"/>
              <a:t>P(S|I)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[where, S= discrete segmentation into L neuroanatomical labels,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represent the intensities of a 3D brain MRI scan]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[represents knowledge about the spatial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distribution of labels in the segmentation,]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Here, using Bayes theorem we use P(S|I)=P(I|S)*P(S).......</a:t>
            </a:r>
            <a:r>
              <a:rPr lang="en">
                <a:solidFill>
                  <a:srgbClr val="FF0000"/>
                </a:solidFill>
              </a:rPr>
              <a:t>(P(I)=1)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Sˆ= arg max</a:t>
            </a:r>
            <a:r>
              <a:rPr baseline="-25000" lang="en"/>
              <a:t>S</a:t>
            </a:r>
            <a:r>
              <a:rPr lang="en"/>
              <a:t>=P(I|S)p(S).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[Models relationship between the segmentation (i.e., underlying anatomy) and image intensities]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639075"/>
            <a:ext cx="85206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73"/>
              <a:t>Atlas= The prior is defined</a:t>
            </a:r>
            <a:endParaRPr sz="37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153"/>
              <a:buFont typeface="Arial"/>
              <a:buNone/>
            </a:pPr>
            <a:r>
              <a:rPr lang="en" sz="3773"/>
              <a:t>by a given probabilistic atlas A, such that A(l, x) provides the probability of</a:t>
            </a:r>
            <a:endParaRPr sz="37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73"/>
              <a:t>observing each neuroanatomical label l = 1, . . . , L at each location x ∈ Ω.</a:t>
            </a:r>
            <a:endParaRPr sz="37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7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773"/>
              <a:t>Evaluation using dice score</a:t>
            </a:r>
            <a:endParaRPr sz="3773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627801"/>
            <a:ext cx="5257354" cy="10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5600"/>
            <a:ext cx="6065451" cy="5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</a:t>
            </a:r>
            <a:r>
              <a:rPr lang="en"/>
              <a:t>ethod requires only 15 seconds per scan on an NVIDIA Titan Xp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Considerably better </a:t>
            </a:r>
            <a:r>
              <a:rPr lang="en"/>
              <a:t>results</a:t>
            </a:r>
            <a:r>
              <a:rPr lang="en"/>
              <a:t> that average models for this purpose.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[higher Dice scores than the baseline on the multi-site dataset (average over all structures 83.5% vs. 79.0%,largely reduces the number of outliers with very poor segmentation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