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P2.3 SQL Skills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Open Sans"/>
                <a:ea typeface="Open Sans"/>
                <a:cs typeface="Open Sans"/>
                <a:sym typeface="Open Sans"/>
              </a:rPr>
              <a:t>Northwind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 DB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Mahmoud Alhelou</a:t>
            </a:r>
            <a:endParaRPr sz="10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05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From the charts, we found in our database  that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14.7%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of the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orders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come from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customers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from Germany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(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122 orders) and (122 orders ) from customers from USA.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Then, we have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10% of the orders come from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customers come from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Brazil then, 9.3% from France.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Then, the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orders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of customers start decresing till reach the lost one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6 orders from  customers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come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Norway</a:t>
            </a:r>
            <a:r>
              <a:rPr lang="en-US" sz="1200" dirty="0" smtClean="0"/>
              <a:t>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many orders per customer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8" y="1110749"/>
            <a:ext cx="5174138" cy="3688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From chart, we found that the highest total sales comes from customers from USA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with total sales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dirty="0" smtClean="0"/>
              <a:t>245584.6 and then the second comes from Germany with total sales = 230284.6. Regarding to these numbers, we may thought that there is a relation between number of customers and the total sales but this is not fully true because the third total sales comes from Austria where the number of customers = 2 as shown before.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-8389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Open Sans"/>
              </a:rPr>
              <a:t>What is the total sales per each customer countries?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450"/>
            <a:ext cx="5069228" cy="31320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199" y="1418450"/>
            <a:ext cx="3675407" cy="338844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For this query, we get the order’s total for each customer then, we found the maximum order’s total for each customer per each country.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From the chart, the highest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order’s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total is for Customer ID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QUICK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from Germany with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order’s total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dirty="0"/>
              <a:t>16387.5 </a:t>
            </a:r>
            <a:r>
              <a:rPr lang="en-US" dirty="0" smtClean="0"/>
              <a:t> then we have HANAR from Brazil with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order’s total  = </a:t>
            </a:r>
            <a:r>
              <a:rPr lang="en-US" dirty="0"/>
              <a:t>15810 </a:t>
            </a:r>
            <a:r>
              <a:rPr lang="en-US" dirty="0" smtClean="0"/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Note: In our calculation for this, we know why Austria is one of top Total sales in previous chart and found that most of Order’s total are high amount.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Open Sans"/>
              </a:rPr>
              <a:t>Who does have the maximum Order’s total sale and how much the total sale per each country?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55302"/>
            <a:ext cx="5075339" cy="3432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199" y="1418450"/>
            <a:ext cx="3826409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In the table, we show the top 10 products sold by customers and show the company name of supplier. Also, we show the total quantities for these 10 products. We have </a:t>
            </a:r>
            <a:r>
              <a:rPr lang="en-US" b="1" i="1" dirty="0" smtClean="0"/>
              <a:t>special</a:t>
            </a:r>
            <a:r>
              <a:rPr lang="en-US" dirty="0"/>
              <a:t> characters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so we leave it as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it is.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highest and second products sold come from France then the third and forth come </a:t>
            </a:r>
            <a:r>
              <a:rPr lang="en-US" smtClean="0">
                <a:latin typeface="Open Sans"/>
                <a:ea typeface="Open Sans"/>
                <a:cs typeface="Open Sans"/>
                <a:sym typeface="Open Sans"/>
              </a:rPr>
              <a:t>from Italy.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Open Sans"/>
              </a:rPr>
              <a:t>What are the top 10 products sold by customers and what is the company name of supplier?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Open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93105"/>
              </p:ext>
            </p:extLst>
          </p:nvPr>
        </p:nvGraphicFramePr>
        <p:xfrm>
          <a:off x="112090" y="1233893"/>
          <a:ext cx="479291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368">
                  <a:extLst>
                    <a:ext uri="{9D8B030D-6E8A-4147-A177-3AD203B41FA5}">
                      <a16:colId xmlns:a16="http://schemas.microsoft.com/office/drawing/2014/main" val="1091351507"/>
                    </a:ext>
                  </a:extLst>
                </a:gridCol>
                <a:gridCol w="2432808">
                  <a:extLst>
                    <a:ext uri="{9D8B030D-6E8A-4147-A177-3AD203B41FA5}">
                      <a16:colId xmlns:a16="http://schemas.microsoft.com/office/drawing/2014/main" val="3823285976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42413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Product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Company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Total 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94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Camembert </a:t>
                      </a:r>
                      <a:r>
                        <a:rPr lang="en-US" sz="1100" u="none" strike="noStrike" dirty="0" err="1">
                          <a:effectLst/>
                        </a:rPr>
                        <a:t>Pierrot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 p�turage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575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Raclette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Courdavault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Gai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p�turage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6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Gorgonzola Telino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Formaggi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Fortini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s.r.l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96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Gnocchi di nonna Alice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Pasta </a:t>
                      </a:r>
                      <a:r>
                        <a:rPr lang="en-US" sz="1100" u="none" strike="noStrike" dirty="0" err="1">
                          <a:effectLst/>
                        </a:rPr>
                        <a:t>Buttini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s.r.l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100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Pavlova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Pavlova,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181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Rh�nbr�u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Klosterbier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Plutzer Lebensmittelgro�m�rkte AG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21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Guaran� Fant�stica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Refrescos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Americanas</a:t>
                      </a:r>
                      <a:r>
                        <a:rPr lang="en-US" sz="1100" u="none" strike="noStrike" dirty="0">
                          <a:effectLst/>
                        </a:rPr>
                        <a:t> LTDA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351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Boston Crab Meat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 England Seafood Cannery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876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Tarte au sucre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For�ts</a:t>
                      </a:r>
                      <a:r>
                        <a:rPr lang="en-US" sz="1100" u="none" strike="noStrike" dirty="0">
                          <a:effectLst/>
                        </a:rPr>
                        <a:t> d'�</a:t>
                      </a:r>
                      <a:r>
                        <a:rPr lang="en-US" sz="1100" u="none" strike="noStrike" dirty="0" err="1">
                          <a:effectLst/>
                        </a:rPr>
                        <a:t>rables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18434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2707" y="867333"/>
            <a:ext cx="357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10 products sold by customers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443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Calibri</vt:lpstr>
      <vt:lpstr>Simple Light</vt:lpstr>
      <vt:lpstr>PowerPoint Presentation</vt:lpstr>
      <vt:lpstr>How many orders per customer?</vt:lpstr>
      <vt:lpstr>What is the total sales per each customer countries?</vt:lpstr>
      <vt:lpstr>Who does have the maximum Order’s total sale and how much the total sale per each country?</vt:lpstr>
      <vt:lpstr>What are the top 10 products sold by customers and what is the company name of supplier?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M. Alhelou</dc:creator>
  <cp:lastModifiedBy>Mahmoud M. Alhelou</cp:lastModifiedBy>
  <cp:revision>16</cp:revision>
  <dcterms:modified xsi:type="dcterms:W3CDTF">2018-03-27T14:39:41Z</dcterms:modified>
</cp:coreProperties>
</file>