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D5B149-3FC2-477D-A9AB-95A56082178E}">
  <a:tblStyle styleId="{FCD5B149-3FC2-477D-A9AB-95A560821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ac8c2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ac8c2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</a:t>
            </a:r>
            <a:r>
              <a:rPr lang="en"/>
              <a:t>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0" y="797825"/>
            <a:ext cx="5777900" cy="4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059300" y="1365300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Sensor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4048275" y="1071025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6260100" y="187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{FCD5B149-3FC2-477D-A9AB-95A56082178E}</a:tableStyleId>
              </a:tblPr>
              <a:tblGrid>
                <a:gridCol w="1383050"/>
                <a:gridCol w="1383050"/>
              </a:tblGrid>
              <a:tr h="8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Reward/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punishment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 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-50, bad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water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+50, good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3"/>
          <p:cNvSpPr txBox="1"/>
          <p:nvPr/>
        </p:nvSpPr>
        <p:spPr>
          <a:xfrm>
            <a:off x="1352925" y="3083125"/>
            <a:ext cx="9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Actuator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7037250" y="1305250"/>
            <a:ext cx="12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