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56" r:id="rId6"/>
    <p:sldId id="261" r:id="rId7"/>
    <p:sldId id="260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9EF17E-016F-463E-9359-AE926AA65716}" v="24" dt="2022-11-09T15:53:18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6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6A31E8-D473-4ECE-8313-CD972B00173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01660C9-03C7-4278-9E4D-691C8CD8CFB6}">
      <dgm:prSet/>
      <dgm:spPr/>
      <dgm:t>
        <a:bodyPr/>
        <a:lstStyle/>
        <a:p>
          <a:r>
            <a:rPr lang="en-IN"/>
            <a:t>Infra : aws </a:t>
          </a:r>
          <a:endParaRPr lang="en-US"/>
        </a:p>
      </dgm:t>
    </dgm:pt>
    <dgm:pt modelId="{FFD4D506-F8B8-4E0C-A4EF-C48500951471}" type="parTrans" cxnId="{F41294A3-FD14-4DBD-9629-0CE9ED279F4C}">
      <dgm:prSet/>
      <dgm:spPr/>
      <dgm:t>
        <a:bodyPr/>
        <a:lstStyle/>
        <a:p>
          <a:endParaRPr lang="en-US"/>
        </a:p>
      </dgm:t>
    </dgm:pt>
    <dgm:pt modelId="{EA6FF114-3A53-4087-8DD3-AAA95B64F18B}" type="sibTrans" cxnId="{F41294A3-FD14-4DBD-9629-0CE9ED279F4C}">
      <dgm:prSet/>
      <dgm:spPr/>
      <dgm:t>
        <a:bodyPr/>
        <a:lstStyle/>
        <a:p>
          <a:endParaRPr lang="en-US"/>
        </a:p>
      </dgm:t>
    </dgm:pt>
    <dgm:pt modelId="{84761055-ADEB-40BC-A3A6-CC1B0560EC5B}">
      <dgm:prSet/>
      <dgm:spPr/>
      <dgm:t>
        <a:bodyPr/>
        <a:lstStyle/>
        <a:p>
          <a:r>
            <a:rPr lang="en-IN"/>
            <a:t>Infra as code : terraform </a:t>
          </a:r>
          <a:endParaRPr lang="en-US"/>
        </a:p>
      </dgm:t>
    </dgm:pt>
    <dgm:pt modelId="{ABC720A7-B0D4-4FB4-9AFE-8D4E254FFE0B}" type="parTrans" cxnId="{8954FA90-78D0-4CD8-989F-A5916345B705}">
      <dgm:prSet/>
      <dgm:spPr/>
      <dgm:t>
        <a:bodyPr/>
        <a:lstStyle/>
        <a:p>
          <a:endParaRPr lang="en-US"/>
        </a:p>
      </dgm:t>
    </dgm:pt>
    <dgm:pt modelId="{4F032269-6EBC-475A-A8FC-C1B233E95B0D}" type="sibTrans" cxnId="{8954FA90-78D0-4CD8-989F-A5916345B705}">
      <dgm:prSet/>
      <dgm:spPr/>
      <dgm:t>
        <a:bodyPr/>
        <a:lstStyle/>
        <a:p>
          <a:endParaRPr lang="en-US"/>
        </a:p>
      </dgm:t>
    </dgm:pt>
    <dgm:pt modelId="{F34C843B-4C83-4A05-8CCF-C7DE97EA8455}">
      <dgm:prSet/>
      <dgm:spPr/>
      <dgm:t>
        <a:bodyPr/>
        <a:lstStyle/>
        <a:p>
          <a:r>
            <a:rPr lang="en-IN"/>
            <a:t>version control-&gt; GIT</a:t>
          </a:r>
          <a:endParaRPr lang="en-US"/>
        </a:p>
      </dgm:t>
    </dgm:pt>
    <dgm:pt modelId="{7A2F6434-3C16-4013-BCDF-1692293A847B}" type="parTrans" cxnId="{93849160-19BC-447D-A28E-973D7AD05752}">
      <dgm:prSet/>
      <dgm:spPr/>
      <dgm:t>
        <a:bodyPr/>
        <a:lstStyle/>
        <a:p>
          <a:endParaRPr lang="en-US"/>
        </a:p>
      </dgm:t>
    </dgm:pt>
    <dgm:pt modelId="{522496A7-9F21-4A9D-B05C-EAB48AA7E69D}" type="sibTrans" cxnId="{93849160-19BC-447D-A28E-973D7AD05752}">
      <dgm:prSet/>
      <dgm:spPr/>
      <dgm:t>
        <a:bodyPr/>
        <a:lstStyle/>
        <a:p>
          <a:endParaRPr lang="en-US"/>
        </a:p>
      </dgm:t>
    </dgm:pt>
    <dgm:pt modelId="{96944530-E11B-4269-ACED-F7D420A82C34}">
      <dgm:prSet/>
      <dgm:spPr/>
      <dgm:t>
        <a:bodyPr/>
        <a:lstStyle/>
        <a:p>
          <a:r>
            <a:rPr lang="en-IN"/>
            <a:t>continues integration-&gt; Jenkins</a:t>
          </a:r>
          <a:endParaRPr lang="en-US"/>
        </a:p>
      </dgm:t>
    </dgm:pt>
    <dgm:pt modelId="{C3325458-5508-47A2-BDFF-5A8AC156B4E4}" type="parTrans" cxnId="{22DD9781-3E9B-43A1-BFA1-49DD324B4368}">
      <dgm:prSet/>
      <dgm:spPr/>
      <dgm:t>
        <a:bodyPr/>
        <a:lstStyle/>
        <a:p>
          <a:endParaRPr lang="en-US"/>
        </a:p>
      </dgm:t>
    </dgm:pt>
    <dgm:pt modelId="{0AD4BC64-000F-472D-AE0F-A5B522905C27}" type="sibTrans" cxnId="{22DD9781-3E9B-43A1-BFA1-49DD324B4368}">
      <dgm:prSet/>
      <dgm:spPr/>
      <dgm:t>
        <a:bodyPr/>
        <a:lstStyle/>
        <a:p>
          <a:endParaRPr lang="en-US"/>
        </a:p>
      </dgm:t>
    </dgm:pt>
    <dgm:pt modelId="{87EF0C75-CDD6-47F8-AB82-C9FF06BDA4C1}">
      <dgm:prSet/>
      <dgm:spPr/>
      <dgm:t>
        <a:bodyPr/>
        <a:lstStyle/>
        <a:p>
          <a:r>
            <a:rPr lang="en-IN"/>
            <a:t>continues deployment -&gt; Jenkins </a:t>
          </a:r>
          <a:endParaRPr lang="en-US"/>
        </a:p>
      </dgm:t>
    </dgm:pt>
    <dgm:pt modelId="{9D8BAFAE-66E3-4023-8BC9-CB3862CE7303}" type="parTrans" cxnId="{A7D3E686-4BD8-4DD9-8512-CA59C406BD46}">
      <dgm:prSet/>
      <dgm:spPr/>
      <dgm:t>
        <a:bodyPr/>
        <a:lstStyle/>
        <a:p>
          <a:endParaRPr lang="en-US"/>
        </a:p>
      </dgm:t>
    </dgm:pt>
    <dgm:pt modelId="{E0F041D5-B9B7-4B69-8249-6A379CDDA77A}" type="sibTrans" cxnId="{A7D3E686-4BD8-4DD9-8512-CA59C406BD46}">
      <dgm:prSet/>
      <dgm:spPr/>
      <dgm:t>
        <a:bodyPr/>
        <a:lstStyle/>
        <a:p>
          <a:endParaRPr lang="en-US"/>
        </a:p>
      </dgm:t>
    </dgm:pt>
    <dgm:pt modelId="{96627848-D217-4DB6-BF2B-6600E034BAF6}">
      <dgm:prSet/>
      <dgm:spPr/>
      <dgm:t>
        <a:bodyPr/>
        <a:lstStyle/>
        <a:p>
          <a:r>
            <a:rPr lang="en-IN"/>
            <a:t>Monitor -&gt; elk nagios nurolic </a:t>
          </a:r>
          <a:endParaRPr lang="en-US"/>
        </a:p>
      </dgm:t>
    </dgm:pt>
    <dgm:pt modelId="{284442FE-87AF-49B4-A8F3-6F7A8C59BB5D}" type="parTrans" cxnId="{6F8136EB-5EC5-4751-A6EE-26E785A1C3AA}">
      <dgm:prSet/>
      <dgm:spPr/>
      <dgm:t>
        <a:bodyPr/>
        <a:lstStyle/>
        <a:p>
          <a:endParaRPr lang="en-US"/>
        </a:p>
      </dgm:t>
    </dgm:pt>
    <dgm:pt modelId="{966F8CD6-FBD8-4668-8DEE-5195AEC3FBFB}" type="sibTrans" cxnId="{6F8136EB-5EC5-4751-A6EE-26E785A1C3AA}">
      <dgm:prSet/>
      <dgm:spPr/>
      <dgm:t>
        <a:bodyPr/>
        <a:lstStyle/>
        <a:p>
          <a:endParaRPr lang="en-US"/>
        </a:p>
      </dgm:t>
    </dgm:pt>
    <dgm:pt modelId="{0FDFA4C0-979A-4442-8852-DA93B2117F27}" type="pres">
      <dgm:prSet presAssocID="{AF6A31E8-D473-4ECE-8313-CD972B00173C}" presName="linear" presStyleCnt="0">
        <dgm:presLayoutVars>
          <dgm:animLvl val="lvl"/>
          <dgm:resizeHandles val="exact"/>
        </dgm:presLayoutVars>
      </dgm:prSet>
      <dgm:spPr/>
    </dgm:pt>
    <dgm:pt modelId="{363B43D2-C363-4408-9A0B-E7051C632677}" type="pres">
      <dgm:prSet presAssocID="{C01660C9-03C7-4278-9E4D-691C8CD8CFB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E6CADAC-3ABA-46A7-9294-7053E23CD9F8}" type="pres">
      <dgm:prSet presAssocID="{EA6FF114-3A53-4087-8DD3-AAA95B64F18B}" presName="spacer" presStyleCnt="0"/>
      <dgm:spPr/>
    </dgm:pt>
    <dgm:pt modelId="{26D3434A-C8BF-4DDF-8124-24E93BC0273A}" type="pres">
      <dgm:prSet presAssocID="{84761055-ADEB-40BC-A3A6-CC1B0560EC5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9BE4FF5-E3D1-49E7-9E4E-4D8276863CCE}" type="pres">
      <dgm:prSet presAssocID="{4F032269-6EBC-475A-A8FC-C1B233E95B0D}" presName="spacer" presStyleCnt="0"/>
      <dgm:spPr/>
    </dgm:pt>
    <dgm:pt modelId="{5811ED72-8D6D-45A7-AA1D-1C880DC490C7}" type="pres">
      <dgm:prSet presAssocID="{F34C843B-4C83-4A05-8CCF-C7DE97EA845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760BA86-DF87-4E9D-9DAF-CDAFA257E175}" type="pres">
      <dgm:prSet presAssocID="{522496A7-9F21-4A9D-B05C-EAB48AA7E69D}" presName="spacer" presStyleCnt="0"/>
      <dgm:spPr/>
    </dgm:pt>
    <dgm:pt modelId="{9E51131E-8C09-4941-BF37-C8D8AD536E5A}" type="pres">
      <dgm:prSet presAssocID="{96944530-E11B-4269-ACED-F7D420A82C3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25AFAEE-8F31-4C00-B55D-FE94087B8452}" type="pres">
      <dgm:prSet presAssocID="{0AD4BC64-000F-472D-AE0F-A5B522905C27}" presName="spacer" presStyleCnt="0"/>
      <dgm:spPr/>
    </dgm:pt>
    <dgm:pt modelId="{EF6B7D81-C2A5-4658-8A96-4D03F6F2B009}" type="pres">
      <dgm:prSet presAssocID="{87EF0C75-CDD6-47F8-AB82-C9FF06BDA4C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FDB522F-A3C9-4F0F-B60E-840C7CB6E364}" type="pres">
      <dgm:prSet presAssocID="{E0F041D5-B9B7-4B69-8249-6A379CDDA77A}" presName="spacer" presStyleCnt="0"/>
      <dgm:spPr/>
    </dgm:pt>
    <dgm:pt modelId="{77368154-052D-4C75-BE46-14F77A141E70}" type="pres">
      <dgm:prSet presAssocID="{96627848-D217-4DB6-BF2B-6600E034BAF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AC01440-FFEE-41A8-90F8-8D7A6AF4FCB2}" type="presOf" srcId="{AF6A31E8-D473-4ECE-8313-CD972B00173C}" destId="{0FDFA4C0-979A-4442-8852-DA93B2117F27}" srcOrd="0" destOrd="0" presId="urn:microsoft.com/office/officeart/2005/8/layout/vList2"/>
    <dgm:cxn modelId="{70EEA25D-049F-4846-A2CE-77DCB1C112BA}" type="presOf" srcId="{96944530-E11B-4269-ACED-F7D420A82C34}" destId="{9E51131E-8C09-4941-BF37-C8D8AD536E5A}" srcOrd="0" destOrd="0" presId="urn:microsoft.com/office/officeart/2005/8/layout/vList2"/>
    <dgm:cxn modelId="{93849160-19BC-447D-A28E-973D7AD05752}" srcId="{AF6A31E8-D473-4ECE-8313-CD972B00173C}" destId="{F34C843B-4C83-4A05-8CCF-C7DE97EA8455}" srcOrd="2" destOrd="0" parTransId="{7A2F6434-3C16-4013-BCDF-1692293A847B}" sibTransId="{522496A7-9F21-4A9D-B05C-EAB48AA7E69D}"/>
    <dgm:cxn modelId="{1A3E6F6A-93BE-47FB-B8EC-6A8AAC440997}" type="presOf" srcId="{F34C843B-4C83-4A05-8CCF-C7DE97EA8455}" destId="{5811ED72-8D6D-45A7-AA1D-1C880DC490C7}" srcOrd="0" destOrd="0" presId="urn:microsoft.com/office/officeart/2005/8/layout/vList2"/>
    <dgm:cxn modelId="{22DD9781-3E9B-43A1-BFA1-49DD324B4368}" srcId="{AF6A31E8-D473-4ECE-8313-CD972B00173C}" destId="{96944530-E11B-4269-ACED-F7D420A82C34}" srcOrd="3" destOrd="0" parTransId="{C3325458-5508-47A2-BDFF-5A8AC156B4E4}" sibTransId="{0AD4BC64-000F-472D-AE0F-A5B522905C27}"/>
    <dgm:cxn modelId="{4AFCD585-B799-4678-8F41-6E0869C4069C}" type="presOf" srcId="{96627848-D217-4DB6-BF2B-6600E034BAF6}" destId="{77368154-052D-4C75-BE46-14F77A141E70}" srcOrd="0" destOrd="0" presId="urn:microsoft.com/office/officeart/2005/8/layout/vList2"/>
    <dgm:cxn modelId="{A7D3E686-4BD8-4DD9-8512-CA59C406BD46}" srcId="{AF6A31E8-D473-4ECE-8313-CD972B00173C}" destId="{87EF0C75-CDD6-47F8-AB82-C9FF06BDA4C1}" srcOrd="4" destOrd="0" parTransId="{9D8BAFAE-66E3-4023-8BC9-CB3862CE7303}" sibTransId="{E0F041D5-B9B7-4B69-8249-6A379CDDA77A}"/>
    <dgm:cxn modelId="{8954FA90-78D0-4CD8-989F-A5916345B705}" srcId="{AF6A31E8-D473-4ECE-8313-CD972B00173C}" destId="{84761055-ADEB-40BC-A3A6-CC1B0560EC5B}" srcOrd="1" destOrd="0" parTransId="{ABC720A7-B0D4-4FB4-9AFE-8D4E254FFE0B}" sibTransId="{4F032269-6EBC-475A-A8FC-C1B233E95B0D}"/>
    <dgm:cxn modelId="{5316D994-07AB-49D5-BECE-29087ED765C3}" type="presOf" srcId="{87EF0C75-CDD6-47F8-AB82-C9FF06BDA4C1}" destId="{EF6B7D81-C2A5-4658-8A96-4D03F6F2B009}" srcOrd="0" destOrd="0" presId="urn:microsoft.com/office/officeart/2005/8/layout/vList2"/>
    <dgm:cxn modelId="{F41294A3-FD14-4DBD-9629-0CE9ED279F4C}" srcId="{AF6A31E8-D473-4ECE-8313-CD972B00173C}" destId="{C01660C9-03C7-4278-9E4D-691C8CD8CFB6}" srcOrd="0" destOrd="0" parTransId="{FFD4D506-F8B8-4E0C-A4EF-C48500951471}" sibTransId="{EA6FF114-3A53-4087-8DD3-AAA95B64F18B}"/>
    <dgm:cxn modelId="{3EDAADBA-F029-4408-90C2-8CCF5C95EFBA}" type="presOf" srcId="{84761055-ADEB-40BC-A3A6-CC1B0560EC5B}" destId="{26D3434A-C8BF-4DDF-8124-24E93BC0273A}" srcOrd="0" destOrd="0" presId="urn:microsoft.com/office/officeart/2005/8/layout/vList2"/>
    <dgm:cxn modelId="{6F8136EB-5EC5-4751-A6EE-26E785A1C3AA}" srcId="{AF6A31E8-D473-4ECE-8313-CD972B00173C}" destId="{96627848-D217-4DB6-BF2B-6600E034BAF6}" srcOrd="5" destOrd="0" parTransId="{284442FE-87AF-49B4-A8F3-6F7A8C59BB5D}" sibTransId="{966F8CD6-FBD8-4668-8DEE-5195AEC3FBFB}"/>
    <dgm:cxn modelId="{48B194FD-5462-47D5-BDE2-27C21D852071}" type="presOf" srcId="{C01660C9-03C7-4278-9E4D-691C8CD8CFB6}" destId="{363B43D2-C363-4408-9A0B-E7051C632677}" srcOrd="0" destOrd="0" presId="urn:microsoft.com/office/officeart/2005/8/layout/vList2"/>
    <dgm:cxn modelId="{472EF342-1B8A-40D1-936D-9ACB39B23DFD}" type="presParOf" srcId="{0FDFA4C0-979A-4442-8852-DA93B2117F27}" destId="{363B43D2-C363-4408-9A0B-E7051C632677}" srcOrd="0" destOrd="0" presId="urn:microsoft.com/office/officeart/2005/8/layout/vList2"/>
    <dgm:cxn modelId="{06759022-B472-4DBF-A042-4E38187835AB}" type="presParOf" srcId="{0FDFA4C0-979A-4442-8852-DA93B2117F27}" destId="{CE6CADAC-3ABA-46A7-9294-7053E23CD9F8}" srcOrd="1" destOrd="0" presId="urn:microsoft.com/office/officeart/2005/8/layout/vList2"/>
    <dgm:cxn modelId="{5BA2CAF5-9D48-4444-BF9C-1A717550C26D}" type="presParOf" srcId="{0FDFA4C0-979A-4442-8852-DA93B2117F27}" destId="{26D3434A-C8BF-4DDF-8124-24E93BC0273A}" srcOrd="2" destOrd="0" presId="urn:microsoft.com/office/officeart/2005/8/layout/vList2"/>
    <dgm:cxn modelId="{80737266-DEEA-4A06-8EE0-BF45F6791788}" type="presParOf" srcId="{0FDFA4C0-979A-4442-8852-DA93B2117F27}" destId="{09BE4FF5-E3D1-49E7-9E4E-4D8276863CCE}" srcOrd="3" destOrd="0" presId="urn:microsoft.com/office/officeart/2005/8/layout/vList2"/>
    <dgm:cxn modelId="{7A73E2F0-BACA-4365-B208-57C67C519E62}" type="presParOf" srcId="{0FDFA4C0-979A-4442-8852-DA93B2117F27}" destId="{5811ED72-8D6D-45A7-AA1D-1C880DC490C7}" srcOrd="4" destOrd="0" presId="urn:microsoft.com/office/officeart/2005/8/layout/vList2"/>
    <dgm:cxn modelId="{9CC006F8-9B2C-4A99-B5D1-6AAA3EE4CFB6}" type="presParOf" srcId="{0FDFA4C0-979A-4442-8852-DA93B2117F27}" destId="{C760BA86-DF87-4E9D-9DAF-CDAFA257E175}" srcOrd="5" destOrd="0" presId="urn:microsoft.com/office/officeart/2005/8/layout/vList2"/>
    <dgm:cxn modelId="{72686A6C-C173-4A74-9BF6-E175D8F81D71}" type="presParOf" srcId="{0FDFA4C0-979A-4442-8852-DA93B2117F27}" destId="{9E51131E-8C09-4941-BF37-C8D8AD536E5A}" srcOrd="6" destOrd="0" presId="urn:microsoft.com/office/officeart/2005/8/layout/vList2"/>
    <dgm:cxn modelId="{309F8238-8CE8-4FAA-B8E7-EFACB5BF2DEE}" type="presParOf" srcId="{0FDFA4C0-979A-4442-8852-DA93B2117F27}" destId="{E25AFAEE-8F31-4C00-B55D-FE94087B8452}" srcOrd="7" destOrd="0" presId="urn:microsoft.com/office/officeart/2005/8/layout/vList2"/>
    <dgm:cxn modelId="{D2C2CBF8-29A7-417C-8169-A6DCB4F7F1D7}" type="presParOf" srcId="{0FDFA4C0-979A-4442-8852-DA93B2117F27}" destId="{EF6B7D81-C2A5-4658-8A96-4D03F6F2B009}" srcOrd="8" destOrd="0" presId="urn:microsoft.com/office/officeart/2005/8/layout/vList2"/>
    <dgm:cxn modelId="{F6887F18-8526-4B17-9214-393CA8DB3362}" type="presParOf" srcId="{0FDFA4C0-979A-4442-8852-DA93B2117F27}" destId="{7FDB522F-A3C9-4F0F-B60E-840C7CB6E364}" srcOrd="9" destOrd="0" presId="urn:microsoft.com/office/officeart/2005/8/layout/vList2"/>
    <dgm:cxn modelId="{63F2A991-6715-4742-A7AF-200766D1EA0D}" type="presParOf" srcId="{0FDFA4C0-979A-4442-8852-DA93B2117F27}" destId="{77368154-052D-4C75-BE46-14F77A141E7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B43D2-C363-4408-9A0B-E7051C632677}">
      <dsp:nvSpPr>
        <dsp:cNvPr id="0" name=""/>
        <dsp:cNvSpPr/>
      </dsp:nvSpPr>
      <dsp:spPr>
        <a:xfrm>
          <a:off x="0" y="61073"/>
          <a:ext cx="6263640" cy="8154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Infra : aws </a:t>
          </a:r>
          <a:endParaRPr lang="en-US" sz="3400" kern="1200"/>
        </a:p>
      </dsp:txBody>
      <dsp:txXfrm>
        <a:off x="39809" y="100882"/>
        <a:ext cx="6184022" cy="735872"/>
      </dsp:txXfrm>
    </dsp:sp>
    <dsp:sp modelId="{26D3434A-C8BF-4DDF-8124-24E93BC0273A}">
      <dsp:nvSpPr>
        <dsp:cNvPr id="0" name=""/>
        <dsp:cNvSpPr/>
      </dsp:nvSpPr>
      <dsp:spPr>
        <a:xfrm>
          <a:off x="0" y="974483"/>
          <a:ext cx="6263640" cy="81549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Infra as code : terraform </a:t>
          </a:r>
          <a:endParaRPr lang="en-US" sz="3400" kern="1200"/>
        </a:p>
      </dsp:txBody>
      <dsp:txXfrm>
        <a:off x="39809" y="1014292"/>
        <a:ext cx="6184022" cy="735872"/>
      </dsp:txXfrm>
    </dsp:sp>
    <dsp:sp modelId="{5811ED72-8D6D-45A7-AA1D-1C880DC490C7}">
      <dsp:nvSpPr>
        <dsp:cNvPr id="0" name=""/>
        <dsp:cNvSpPr/>
      </dsp:nvSpPr>
      <dsp:spPr>
        <a:xfrm>
          <a:off x="0" y="1887893"/>
          <a:ext cx="6263640" cy="81549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version control-&gt; GIT</a:t>
          </a:r>
          <a:endParaRPr lang="en-US" sz="3400" kern="1200"/>
        </a:p>
      </dsp:txBody>
      <dsp:txXfrm>
        <a:off x="39809" y="1927702"/>
        <a:ext cx="6184022" cy="735872"/>
      </dsp:txXfrm>
    </dsp:sp>
    <dsp:sp modelId="{9E51131E-8C09-4941-BF37-C8D8AD536E5A}">
      <dsp:nvSpPr>
        <dsp:cNvPr id="0" name=""/>
        <dsp:cNvSpPr/>
      </dsp:nvSpPr>
      <dsp:spPr>
        <a:xfrm>
          <a:off x="0" y="2801303"/>
          <a:ext cx="6263640" cy="81549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continues integration-&gt; Jenkins</a:t>
          </a:r>
          <a:endParaRPr lang="en-US" sz="3400" kern="1200"/>
        </a:p>
      </dsp:txBody>
      <dsp:txXfrm>
        <a:off x="39809" y="2841112"/>
        <a:ext cx="6184022" cy="735872"/>
      </dsp:txXfrm>
    </dsp:sp>
    <dsp:sp modelId="{EF6B7D81-C2A5-4658-8A96-4D03F6F2B009}">
      <dsp:nvSpPr>
        <dsp:cNvPr id="0" name=""/>
        <dsp:cNvSpPr/>
      </dsp:nvSpPr>
      <dsp:spPr>
        <a:xfrm>
          <a:off x="0" y="3714714"/>
          <a:ext cx="6263640" cy="81549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continues deployment -&gt; Jenkins </a:t>
          </a:r>
          <a:endParaRPr lang="en-US" sz="3400" kern="1200"/>
        </a:p>
      </dsp:txBody>
      <dsp:txXfrm>
        <a:off x="39809" y="3754523"/>
        <a:ext cx="6184022" cy="735872"/>
      </dsp:txXfrm>
    </dsp:sp>
    <dsp:sp modelId="{77368154-052D-4C75-BE46-14F77A141E70}">
      <dsp:nvSpPr>
        <dsp:cNvPr id="0" name=""/>
        <dsp:cNvSpPr/>
      </dsp:nvSpPr>
      <dsp:spPr>
        <a:xfrm>
          <a:off x="0" y="4628124"/>
          <a:ext cx="6263640" cy="8154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Monitor -&gt; elk nagios nurolic </a:t>
          </a:r>
          <a:endParaRPr lang="en-US" sz="3400" kern="1200"/>
        </a:p>
      </dsp:txBody>
      <dsp:txXfrm>
        <a:off x="39809" y="4667933"/>
        <a:ext cx="6184022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41655-2E2B-C801-D381-8B3F94023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BD043-1571-94B3-BD62-02FD055A1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28AF3-20AC-1723-6CA1-C707E377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CC4-8231-4D40-B418-73572091943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65F46-EF86-E1BD-08E0-2EA3A9F1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DC0D9-175A-6983-012E-F294589E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A7E-DF0C-4F13-AFD3-F446BAB1C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77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4793-4508-B23D-DEA4-541D16D6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DC1A7-3494-C3CA-CE79-0981E49C2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5604F-226F-2FBB-DB0B-03A32B47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CC4-8231-4D40-B418-73572091943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26861-5CE3-198D-01C9-93D5A973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5472B-19EC-C1C0-E5DE-BDF2800B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A7E-DF0C-4F13-AFD3-F446BAB1C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88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60B3A1-4BD6-F553-E151-6B961392D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1CD3C-C840-724A-74DC-35608753B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6A234-4609-3923-813F-4A4330E78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CC4-8231-4D40-B418-73572091943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19872-D464-DAF5-404A-971768194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800C-69BA-32C9-DAD4-C941F403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A7E-DF0C-4F13-AFD3-F446BAB1C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27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457D-AE90-D5D3-0EA7-0DD37E08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E44A5-16C4-C3A0-92DC-188B5CC38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01B05-23EA-6087-A55A-C520274B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CC4-8231-4D40-B418-73572091943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D697-9F83-C270-8F21-49712DD7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D7BFF-D974-ED62-94F3-C695DDB8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A7E-DF0C-4F13-AFD3-F446BAB1C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86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2812-1D5B-C76B-41AD-AE5EFA9E1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43589-E88D-4C98-B59F-2A8AE3CE4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D599F-BB5A-E541-5054-FF24FABD4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CC4-8231-4D40-B418-73572091943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80D92-F62E-EAC1-7C74-A246E77C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7A5D1-3B7C-5C22-CA89-0E37B15B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A7E-DF0C-4F13-AFD3-F446BAB1C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66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A2E8-63CC-4559-94B3-E8C69A1F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74F5-DDCC-0D54-5F95-09E1F3214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B073E-ED5E-7585-57C2-D12899406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9BB22-9FF2-4D9A-B712-737C01AE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CC4-8231-4D40-B418-73572091943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76E9B-9489-585D-F15C-EA349F2F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86C03-25E0-93EA-8806-B959CCC6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A7E-DF0C-4F13-AFD3-F446BAB1C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56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A3F0-60CA-DC95-C566-34AD1D01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83F54-F85E-3512-4DF3-AAB5B4D4D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CE33F-A384-CDF4-6CF3-CA31DF25A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2DF827-30A1-C18C-5A73-E7484E47A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757763-6B4E-3685-DD55-95213D82F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FBA3E-0D1A-55A9-EC71-109676F0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CC4-8231-4D40-B418-73572091943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57537-6567-0F58-A26E-BF07AD86E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2989F-18F1-05EB-9CD8-42B67809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A7E-DF0C-4F13-AFD3-F446BAB1C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03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8E50-4FD9-53A8-CF1B-FEE2EB87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96A09-7076-278C-F87B-25CAD4F0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CC4-8231-4D40-B418-73572091943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E3565-0F7E-52D7-4B66-151B3032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7C42A-CA99-5333-D780-B4728460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A7E-DF0C-4F13-AFD3-F446BAB1C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30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FB0B8-58B8-02C5-B8A2-40747F4B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CC4-8231-4D40-B418-73572091943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3120A-9F69-B932-FCA4-F3A7E958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49ED9-17B3-4032-3ECE-A72BB739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A7E-DF0C-4F13-AFD3-F446BAB1C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25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DFE1-2A70-AFDF-1E10-CE2886A4C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611DB-AFB0-9931-81F3-546CBFBB2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4179B-C238-EABD-E2F5-546B8C343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0AB9B-C62B-CC83-7E6B-593B04FF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CC4-8231-4D40-B418-73572091943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222F7-7B62-F525-E9AB-E3FA3C3A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93409-52F4-F93D-C974-D58D3A2A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A7E-DF0C-4F13-AFD3-F446BAB1C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5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D21F-5C72-1A17-F11D-62A78626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FC98D8-A5EC-39DA-A445-45EF04884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261A6-5D96-63B8-312C-82BC4DCAE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EFBBA-37CF-E79C-7AE8-4EF9E315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CC4-8231-4D40-B418-73572091943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3F972-D57D-15EE-08C5-FB72347E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98308-A104-E3CC-6124-F672B77F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A7E-DF0C-4F13-AFD3-F446BAB1C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40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4DA650-9898-EEBD-6567-AEBA2FD5F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A6F20-1562-1D1A-E0E5-87BC4C5B3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BAA06-6A02-C60F-B6E4-F00406197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29CC4-8231-4D40-B418-73572091943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C70F7-B0C4-8AEA-F2B5-7D0A15A5C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351EF-5151-9EA4-ED01-AEB8BAA20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16A7E-DF0C-4F13-AFD3-F446BAB1C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74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pload.wikimedia.org/wikipedia/commons/9/93/Amazon_Web_Services_Logo.sv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A07E4-2D89-7314-4D85-3E53209BF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What is </a:t>
            </a:r>
            <a:r>
              <a:rPr lang="en-IN" dirty="0" err="1">
                <a:solidFill>
                  <a:schemeClr val="bg1"/>
                </a:solidFill>
              </a:rPr>
              <a:t>devOps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EDA42-3A9D-D0F1-2F43-DC9B1AFDA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1700" b="0" i="0" dirty="0">
                <a:solidFill>
                  <a:schemeClr val="bg1">
                    <a:alpha val="60000"/>
                  </a:schemeClr>
                </a:solidFill>
                <a:effectLst/>
                <a:latin typeface="arial" panose="020B0604020202020204" pitchFamily="34" charset="0"/>
              </a:rPr>
              <a:t>DevOps is </a:t>
            </a:r>
            <a:r>
              <a:rPr lang="en-US" sz="1700" b="1" i="0" dirty="0">
                <a:solidFill>
                  <a:schemeClr val="bg1">
                    <a:alpha val="60000"/>
                  </a:schemeClr>
                </a:solidFill>
                <a:effectLst/>
                <a:latin typeface="arial" panose="020B0604020202020204" pitchFamily="34" charset="0"/>
              </a:rPr>
              <a:t>the combination of cultural philosophies, practices, and tools that increases an organization's ability to deliver applications and services at high velocity</a:t>
            </a:r>
            <a:r>
              <a:rPr lang="en-US" sz="1700" b="0" i="0" dirty="0">
                <a:solidFill>
                  <a:schemeClr val="bg1">
                    <a:alpha val="60000"/>
                  </a:schemeClr>
                </a:solidFill>
                <a:effectLst/>
                <a:latin typeface="arial" panose="020B0604020202020204" pitchFamily="34" charset="0"/>
              </a:rPr>
              <a:t>: evolving and improving products at a faster pace than organizations using traditional software development and infrastructure management processes.</a:t>
            </a:r>
          </a:p>
          <a:p>
            <a:endParaRPr lang="en-IN" sz="17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DBB34-1F83-F914-A4E0-E2E90C450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053" y="673035"/>
            <a:ext cx="6014185" cy="551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2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749D5-CC52-9C63-61E3-66F75E94D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/>
              <a:t>DevOps tools in market</a:t>
            </a:r>
          </a:p>
        </p:txBody>
      </p:sp>
      <p:pic>
        <p:nvPicPr>
          <p:cNvPr id="5" name="Picture 4" descr="Work tools and supplies">
            <a:extLst>
              <a:ext uri="{FF2B5EF4-FFF2-40B4-BE49-F238E27FC236}">
                <a16:creationId xmlns:a16="http://schemas.microsoft.com/office/drawing/2014/main" id="{C47309FD-5B94-A849-E4BA-364B1CBF9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36" r="30532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FC855-B7E3-74B1-429A-6CA4D1066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900"/>
              <a:t>. Infra creation -&gt; aws,azure ,GCP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900"/>
              <a:t>. Infra as code  -&gt; terraform,ARM,Bicep,awscli,azure cli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900"/>
              <a:t>.version control-&gt; git ,bit bucket ,azurerepos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900"/>
              <a:t>.continues integration-&gt;Azure devops pipelines ,aws code pipelines ,Jenkins 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900"/>
              <a:t>.continuous deployment -&gt; Azure devops pipelines ,aws deploy,Jenkins ,octopus deploy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900"/>
              <a:t>.monitoring -&gt; nagios ,ELK(elastic search ),newrelic,aws clode watch,azure monitor ,azure app insights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67218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F72105-3849-0D95-B6A7-5ABAE884E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IN" sz="6000">
                <a:solidFill>
                  <a:schemeClr val="bg1"/>
                </a:solidFill>
              </a:rPr>
              <a:t>The tools that we are learning in this course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B00DFA-F0FA-3E72-A68F-FBF4DE8D4A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952355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207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410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0E5AF-BDA8-9442-0708-AD8B5EBF2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Different cloud providers in market  </a:t>
            </a:r>
          </a:p>
        </p:txBody>
      </p:sp>
      <p:cxnSp>
        <p:nvCxnSpPr>
          <p:cNvPr id="4106" name="Straight Connector 410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>
            <a:hlinkClick r:id="rId2"/>
            <a:extLst>
              <a:ext uri="{FF2B5EF4-FFF2-40B4-BE49-F238E27FC236}">
                <a16:creationId xmlns:a16="http://schemas.microsoft.com/office/drawing/2014/main" id="{21AFC54A-35EA-CAC5-BB92-BEC53BFED6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567" y="2788862"/>
            <a:ext cx="5455917" cy="327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8" name="Straight Connector 410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4C9C375-6E7B-4265-C7EF-ADDAC1051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073" y="3088937"/>
            <a:ext cx="5455917" cy="267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4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5" name="Straight Connector 104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Rectangle 104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E0251-C876-3269-690D-C11AC73BE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Traditional infra </a:t>
            </a:r>
          </a:p>
        </p:txBody>
      </p:sp>
      <p:cxnSp>
        <p:nvCxnSpPr>
          <p:cNvPr id="1049" name="Straight Connector 104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37E582B1-C6EF-E5B7-B053-34B3A21500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985" y="2427541"/>
            <a:ext cx="1033693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27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05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21CEF-885A-8716-98B1-32AA76F96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Infra in different clouds </a:t>
            </a:r>
          </a:p>
        </p:txBody>
      </p:sp>
      <p:cxnSp>
        <p:nvCxnSpPr>
          <p:cNvPr id="2055" name="Straight Connector 205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Preview">
            <a:extLst>
              <a:ext uri="{FF2B5EF4-FFF2-40B4-BE49-F238E27FC236}">
                <a16:creationId xmlns:a16="http://schemas.microsoft.com/office/drawing/2014/main" id="{BA271209-439D-4487-CDAC-9C8F3F6BB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567" y="3324223"/>
            <a:ext cx="5455917" cy="220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6" name="Straight Connector 206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Preview">
            <a:extLst>
              <a:ext uri="{FF2B5EF4-FFF2-40B4-BE49-F238E27FC236}">
                <a16:creationId xmlns:a16="http://schemas.microsoft.com/office/drawing/2014/main" id="{61BA2CAF-1A1D-82D5-EFB0-4292DE1BE7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3408200"/>
            <a:ext cx="5455917" cy="203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52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" name="Freeform: Shape 15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A55E2-2067-06D1-1E85-649212DA5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662400"/>
            <a:ext cx="3800708" cy="1180914"/>
          </a:xfrm>
        </p:spPr>
        <p:txBody>
          <a:bodyPr anchor="t"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Infra as a code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DFF7B-6462-C3B4-DDE7-79180B9A1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bg1">
                    <a:alpha val="60000"/>
                  </a:schemeClr>
                </a:solidFill>
              </a:rPr>
              <a:t> we use terraform as infra provisioning tool in our course because in can create infra in any cloud provide </a:t>
            </a:r>
          </a:p>
          <a:p>
            <a:r>
              <a:rPr lang="en-IN" sz="2000" dirty="0">
                <a:solidFill>
                  <a:schemeClr val="bg1">
                    <a:alpha val="60000"/>
                  </a:schemeClr>
                </a:solidFill>
              </a:rPr>
              <a:t>&gt; it is very easy to write , because it has module pre defined in terraform registry</a:t>
            </a:r>
          </a:p>
          <a:p>
            <a:r>
              <a:rPr lang="en-IN" sz="2000" dirty="0">
                <a:solidFill>
                  <a:schemeClr val="bg1">
                    <a:alpha val="60000"/>
                  </a:schemeClr>
                </a:solidFill>
              </a:rPr>
              <a:t>&gt; it is free to use  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bg1">
                    <a:alpha val="60000"/>
                  </a:schemeClr>
                </a:solidFill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145BD6-394F-07DE-E0C5-8364ABE5C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053" y="1963043"/>
            <a:ext cx="6014185" cy="293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3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31D2AEC5B81442A8A80A8019CA96FB" ma:contentTypeVersion="14" ma:contentTypeDescription="Create a new document." ma:contentTypeScope="" ma:versionID="5a90e938bbf7c1e19ddd7e2da7c32a0c">
  <xsd:schema xmlns:xsd="http://www.w3.org/2001/XMLSchema" xmlns:xs="http://www.w3.org/2001/XMLSchema" xmlns:p="http://schemas.microsoft.com/office/2006/metadata/properties" xmlns:ns3="3b0d05e9-cd2c-44be-8564-fb92ba34ebf6" xmlns:ns4="4ae13a07-7963-4ca2-a85b-289fb8160914" targetNamespace="http://schemas.microsoft.com/office/2006/metadata/properties" ma:root="true" ma:fieldsID="46763294185b1dd0bd58c05de31a9eff" ns3:_="" ns4:_="">
    <xsd:import namespace="3b0d05e9-cd2c-44be-8564-fb92ba34ebf6"/>
    <xsd:import namespace="4ae13a07-7963-4ca2-a85b-289fb81609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0d05e9-cd2c-44be-8564-fb92ba34eb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e13a07-7963-4ca2-a85b-289fb816091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1B55AA-91AB-4C13-87DA-60EBA90045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0d05e9-cd2c-44be-8564-fb92ba34ebf6"/>
    <ds:schemaRef ds:uri="4ae13a07-7963-4ca2-a85b-289fb81609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282FCA-71F5-47CA-9754-935167E2FB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C1C28B-910B-4D76-B482-C16D5D5903C6}">
  <ds:schemaRefs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  <ds:schemaRef ds:uri="4ae13a07-7963-4ca2-a85b-289fb8160914"/>
    <ds:schemaRef ds:uri="http://schemas.microsoft.com/office/2006/documentManagement/types"/>
    <ds:schemaRef ds:uri="http://purl.org/dc/terms/"/>
    <ds:schemaRef ds:uri="3b0d05e9-cd2c-44be-8564-fb92ba34ebf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229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Office Theme</vt:lpstr>
      <vt:lpstr>What is devOps </vt:lpstr>
      <vt:lpstr>DevOps tools in market</vt:lpstr>
      <vt:lpstr>The tools that we are learning in this course </vt:lpstr>
      <vt:lpstr>Different cloud providers in market  </vt:lpstr>
      <vt:lpstr>Traditional infra </vt:lpstr>
      <vt:lpstr>Infra in different clouds </vt:lpstr>
      <vt:lpstr>Infra as a code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Mahendar Reddy Chilumula</dc:creator>
  <cp:lastModifiedBy>Mahendar Reddy Chilumula</cp:lastModifiedBy>
  <cp:revision>2</cp:revision>
  <dcterms:created xsi:type="dcterms:W3CDTF">2022-11-09T14:55:05Z</dcterms:created>
  <dcterms:modified xsi:type="dcterms:W3CDTF">2022-11-09T18:06:15Z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0x0101004031D2AEC5B81442A8A80A8019CA96FB</vt:lpwstr>
  </property>
</Properties>
</file>