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2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314" r:id="rId13"/>
    <p:sldId id="316" r:id="rId14"/>
    <p:sldId id="315" r:id="rId15"/>
    <p:sldId id="290" r:id="rId16"/>
    <p:sldId id="318" r:id="rId17"/>
    <p:sldId id="317" r:id="rId18"/>
    <p:sldId id="313" r:id="rId19"/>
    <p:sldId id="305" r:id="rId20"/>
    <p:sldId id="320" r:id="rId21"/>
    <p:sldId id="324" r:id="rId22"/>
    <p:sldId id="323" r:id="rId23"/>
    <p:sldId id="293" r:id="rId24"/>
    <p:sldId id="294" r:id="rId25"/>
    <p:sldId id="295" r:id="rId26"/>
    <p:sldId id="296" r:id="rId27"/>
    <p:sldId id="297" r:id="rId28"/>
    <p:sldId id="298" r:id="rId29"/>
    <p:sldId id="306" r:id="rId30"/>
    <p:sldId id="299" r:id="rId31"/>
  </p:sldIdLst>
  <p:sldSz cx="10972800" cy="6858000"/>
  <p:notesSz cx="6858000" cy="9144000"/>
  <p:defaultTextStyle>
    <a:defPPr>
      <a:defRPr lang="en-US"/>
    </a:defPPr>
    <a:lvl1pPr marL="0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68" y="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EE3A-97D5-46DE-ADD6-DA261B82EB52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311A-9D80-4145-991D-03AC5005D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715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9"/>
            <a:ext cx="93268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42"/>
            <a:ext cx="24688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2"/>
            <a:ext cx="72237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4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7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7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273049"/>
            <a:ext cx="360997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4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435104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7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9"/>
            <a:ext cx="987552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4"/>
            <a:ext cx="9875520" cy="4525963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4"/>
            <a:ext cx="25603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A26-9865-4611-9DFD-47D366DB8DB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4"/>
            <a:ext cx="34747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4"/>
            <a:ext cx="256032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345E-7DB3-4AA1-A9BC-672414CA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1" algn="l" defTabSz="91430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91430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9" indent="-228576" algn="l" defTabSz="91430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5" algn="l" defTabSz="9143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Flowchart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Edited by Bustami Yusuf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1"/>
            <a:ext cx="9067800" cy="543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r="47321" b="48052"/>
          <a:stretch>
            <a:fillRect/>
          </a:stretch>
        </p:blipFill>
        <p:spPr bwMode="auto">
          <a:xfrm>
            <a:off x="381000" y="4572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50649" r="47321"/>
          <a:stretch>
            <a:fillRect/>
          </a:stretch>
        </p:blipFill>
        <p:spPr bwMode="auto">
          <a:xfrm>
            <a:off x="381000" y="3496992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r="47321" b="48052"/>
          <a:stretch>
            <a:fillRect/>
          </a:stretch>
        </p:blipFill>
        <p:spPr bwMode="auto">
          <a:xfrm>
            <a:off x="381000" y="4572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50649" r="47321"/>
          <a:stretch>
            <a:fillRect/>
          </a:stretch>
        </p:blipFill>
        <p:spPr bwMode="auto">
          <a:xfrm>
            <a:off x="381000" y="3496992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r="47321" b="48052"/>
          <a:stretch>
            <a:fillRect/>
          </a:stretch>
        </p:blipFill>
        <p:spPr bwMode="auto">
          <a:xfrm>
            <a:off x="381000" y="4572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67200" y="3733802"/>
            <a:ext cx="3429000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Read 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Read L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P*L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50649" r="47321"/>
          <a:stretch>
            <a:fillRect/>
          </a:stretch>
        </p:blipFill>
        <p:spPr bwMode="auto">
          <a:xfrm>
            <a:off x="381000" y="3496992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r="47321" b="48052"/>
          <a:stretch>
            <a:fillRect/>
          </a:stretch>
        </p:blipFill>
        <p:spPr bwMode="auto">
          <a:xfrm>
            <a:off x="381000" y="4572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64286" r="4464"/>
          <a:stretch>
            <a:fillRect/>
          </a:stretch>
        </p:blipFill>
        <p:spPr bwMode="auto">
          <a:xfrm>
            <a:off x="7924800" y="457200"/>
            <a:ext cx="2667000" cy="58674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67200" y="3733802"/>
            <a:ext cx="3429000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Read 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Read L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P*L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1219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274639"/>
            <a:ext cx="935736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600204"/>
            <a:ext cx="935736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1219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274639"/>
            <a:ext cx="935736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600204"/>
            <a:ext cx="935736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124200"/>
            <a:ext cx="3810000" cy="240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jari-jari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1219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274639"/>
            <a:ext cx="935736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600204"/>
            <a:ext cx="935736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124200"/>
            <a:ext cx="3429000" cy="240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Set Pi =3.14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Read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 * j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124200"/>
            <a:ext cx="3810000" cy="240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u="sng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700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jari-jari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953000" cy="44958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1213945"/>
            <a:ext cx="9144000" cy="15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9"/>
            <a:ext cx="943356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114800"/>
            <a:ext cx="3810000" cy="240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Set Pi =3.14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Read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 * j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447800"/>
            <a:ext cx="3810000" cy="240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jari-jari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1213945"/>
            <a:ext cx="9144000" cy="15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9"/>
            <a:ext cx="9433560" cy="94456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1600204"/>
            <a:ext cx="906780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1-100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r="96639"/>
          <a:stretch>
            <a:fillRect/>
          </a:stretch>
        </p:blipFill>
        <p:spPr bwMode="auto">
          <a:xfrm>
            <a:off x="762000" y="838202"/>
            <a:ext cx="304800" cy="540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:\Users\TOM\Downloads\12205073_10205188502213586_1984744764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1"/>
            <a:ext cx="6705600" cy="6123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838200"/>
            <a:ext cx="6172200" cy="3093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% 2 == 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lanjut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Tambahkan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 100,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ulangi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ke-2,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berhenti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685800"/>
            <a:ext cx="9144000" cy="15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990600" y="0"/>
            <a:ext cx="9433560" cy="94456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838200"/>
            <a:ext cx="6172200" cy="3093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% 2 == 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lanjut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Tambahkan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 100,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ulangi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ke-2,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berhenti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685800"/>
            <a:ext cx="9144000" cy="15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990600" y="0"/>
            <a:ext cx="9433560" cy="94456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4038600"/>
            <a:ext cx="3810000" cy="224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=1 to 100 do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if i%2== 1 then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	print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95935"/>
          <a:stretch>
            <a:fillRect/>
          </a:stretch>
        </p:blipFill>
        <p:spPr bwMode="auto">
          <a:xfrm>
            <a:off x="533400" y="533400"/>
            <a:ext cx="38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838200"/>
            <a:ext cx="3200400" cy="54864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90600" y="3962400"/>
            <a:ext cx="3810000" cy="224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=1 to 100 do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if i%2== 1 then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	print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6172200" cy="3093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1" tIns="45715" rIns="91431" bIns="45715" rtlCol="0">
            <a:spAutoFit/>
          </a:bodyPr>
          <a:lstStyle/>
          <a:p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7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% 2 == 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lanjut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Tambahkan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 100,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ulangi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ke-2,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berhenti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5691" t="14666" b="82667"/>
          <a:stretch>
            <a:fillRect/>
          </a:stretch>
        </p:blipFill>
        <p:spPr bwMode="auto">
          <a:xfrm>
            <a:off x="990600" y="685800"/>
            <a:ext cx="9144000" cy="15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990600" y="0"/>
            <a:ext cx="9433560" cy="94456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/>
                </a:solidFill>
              </a:rPr>
              <a:t>Problem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9067800" cy="585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1008" t="29909" r="14286" b="10272"/>
          <a:stretch>
            <a:fillRect/>
          </a:stretch>
        </p:blipFill>
        <p:spPr bwMode="auto">
          <a:xfrm>
            <a:off x="1524000" y="18288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8839200" cy="587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9220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1"/>
            <a:ext cx="9372600" cy="58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1"/>
            <a:ext cx="8915400" cy="5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1"/>
            <a:ext cx="8763000" cy="581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928116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3"/>
                </a:solidFill>
                <a:cs typeface="Angsana New" pitchFamily="18" charset="-34"/>
              </a:rPr>
              <a:t>Perbedaan</a:t>
            </a:r>
            <a:r>
              <a:rPr lang="en-US" dirty="0">
                <a:solidFill>
                  <a:schemeClr val="accent3"/>
                </a:solidFill>
                <a:cs typeface="Angsana New" pitchFamily="18" charset="-34"/>
              </a:rPr>
              <a:t> </a:t>
            </a:r>
            <a:r>
              <a:rPr lang="en-US" dirty="0" err="1">
                <a:solidFill>
                  <a:schemeClr val="accent3"/>
                </a:solidFill>
                <a:cs typeface="Angsana New" pitchFamily="18" charset="-34"/>
              </a:rPr>
              <a:t>Bahasa</a:t>
            </a:r>
            <a:r>
              <a:rPr lang="en-US" dirty="0">
                <a:solidFill>
                  <a:schemeClr val="accent3"/>
                </a:solidFill>
                <a:cs typeface="Angsana New" pitchFamily="18" charset="-34"/>
              </a:rPr>
              <a:t> </a:t>
            </a:r>
            <a:r>
              <a:rPr lang="en-US" dirty="0" err="1">
                <a:solidFill>
                  <a:schemeClr val="accent3"/>
                </a:solidFill>
                <a:cs typeface="Angsana New" pitchFamily="18" charset="-34"/>
              </a:rPr>
              <a:t>Pemrograman</a:t>
            </a:r>
            <a:endParaRPr lang="en-US" dirty="0">
              <a:solidFill>
                <a:schemeClr val="accent3"/>
              </a:solidFill>
              <a:cs typeface="Angsana New" pitchFamily="18" charset="-34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30480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828800"/>
            <a:ext cx="2819400" cy="214312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2971800" cy="15240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1828800"/>
            <a:ext cx="32766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4419600"/>
            <a:ext cx="6324600" cy="15240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 r="96639"/>
          <a:stretch>
            <a:fillRect/>
          </a:stretch>
        </p:blipFill>
        <p:spPr bwMode="auto">
          <a:xfrm>
            <a:off x="685800" y="1219202"/>
            <a:ext cx="304800" cy="540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1"/>
            <a:ext cx="9144000" cy="559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315200" y="2819401"/>
            <a:ext cx="2057400" cy="46165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 b="1" dirty="0">
                <a:latin typeface="Simplified Arabic Fixed" pitchFamily="49" charset="-78"/>
                <a:cs typeface="Simplified Arabic Fixed" pitchFamily="49" charset="-78"/>
              </a:rPr>
              <a:t>(</a:t>
            </a:r>
            <a:r>
              <a:rPr lang="en-US" sz="2400" b="1" dirty="0" err="1">
                <a:latin typeface="Simplified Arabic Fixed" pitchFamily="49" charset="-78"/>
                <a:cs typeface="Simplified Arabic Fixed" pitchFamily="49" charset="-78"/>
              </a:rPr>
              <a:t>Runtunan</a:t>
            </a:r>
            <a:r>
              <a:rPr lang="en-US" sz="2400" b="1" dirty="0">
                <a:latin typeface="Simplified Arabic Fixed" pitchFamily="49" charset="-78"/>
                <a:cs typeface="Simplified Arabic Fixed" pitchFamily="49" charset="-78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1219200"/>
            <a:ext cx="82764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581401"/>
            <a:ext cx="9098280" cy="1362075"/>
          </a:xfrm>
        </p:spPr>
        <p:txBody>
          <a:bodyPr>
            <a:normAutofit/>
          </a:bodyPr>
          <a:lstStyle/>
          <a:p>
            <a:r>
              <a:rPr lang="en-US" sz="3200" b="0" i="1" dirty="0"/>
              <a:t>Next class : </a:t>
            </a:r>
            <a:r>
              <a:rPr lang="en-US" sz="3200" b="0" i="1" dirty="0" err="1"/>
              <a:t>Pengenalan</a:t>
            </a:r>
            <a:r>
              <a:rPr lang="en-US" sz="3200" b="0" i="1" dirty="0"/>
              <a:t> PROGRAMMING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2"/>
            <a:ext cx="352426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1"/>
            <a:ext cx="8839200" cy="532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929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9448800" cy="614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9296400" cy="594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9296400" cy="602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74639"/>
            <a:ext cx="9585960" cy="1143000"/>
          </a:xfrm>
        </p:spPr>
        <p:txBody>
          <a:bodyPr/>
          <a:lstStyle/>
          <a:p>
            <a:pPr algn="l"/>
            <a:r>
              <a:rPr lang="en-US" b="1" dirty="0" err="1"/>
              <a:t>Lambang</a:t>
            </a:r>
            <a:r>
              <a:rPr lang="en-US" b="1" dirty="0"/>
              <a:t>(5)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7128</TotalTime>
  <Words>430</Words>
  <Application>Microsoft Office PowerPoint</Application>
  <PresentationFormat>Custom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Simplified Arabic Fixed</vt:lpstr>
      <vt:lpstr>Times New Roman</vt:lpstr>
      <vt:lpstr>Office Theme</vt:lpstr>
      <vt:lpstr>Flowchart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Lambang(5)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2</vt:lpstr>
      <vt:lpstr>Problem 2</vt:lpstr>
      <vt:lpstr>Problem 1</vt:lpstr>
      <vt:lpstr>Problem 1</vt:lpstr>
      <vt:lpstr>Problem 2</vt:lpstr>
      <vt:lpstr>Problem 2</vt:lpstr>
      <vt:lpstr>Problem 2</vt:lpstr>
      <vt:lpstr>Problem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Perbedaan Bahasa Pemrograman</vt:lpstr>
      <vt:lpstr>Next class : Pengenalan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Class</dc:title>
  <dc:creator>TOM</dc:creator>
  <cp:lastModifiedBy>Tom Erdos</cp:lastModifiedBy>
  <cp:revision>59</cp:revision>
  <dcterms:created xsi:type="dcterms:W3CDTF">2018-02-26T09:10:29Z</dcterms:created>
  <dcterms:modified xsi:type="dcterms:W3CDTF">2023-03-08T04:47:58Z</dcterms:modified>
</cp:coreProperties>
</file>