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11" r:id="rId7"/>
    <p:sldId id="292" r:id="rId8"/>
    <p:sldId id="293" r:id="rId9"/>
    <p:sldId id="294" r:id="rId10"/>
    <p:sldId id="321" r:id="rId11"/>
    <p:sldId id="323" r:id="rId12"/>
    <p:sldId id="322" r:id="rId13"/>
    <p:sldId id="306" r:id="rId14"/>
    <p:sldId id="307" r:id="rId15"/>
    <p:sldId id="295" r:id="rId16"/>
    <p:sldId id="308" r:id="rId17"/>
    <p:sldId id="312" r:id="rId18"/>
    <p:sldId id="340" r:id="rId19"/>
    <p:sldId id="297" r:id="rId20"/>
    <p:sldId id="313" r:id="rId21"/>
    <p:sldId id="314" r:id="rId22"/>
    <p:sldId id="315" r:id="rId23"/>
    <p:sldId id="316" r:id="rId24"/>
    <p:sldId id="317" r:id="rId25"/>
    <p:sldId id="296" r:id="rId26"/>
    <p:sldId id="298" r:id="rId27"/>
    <p:sldId id="302" r:id="rId28"/>
    <p:sldId id="301" r:id="rId29"/>
    <p:sldId id="318" r:id="rId30"/>
    <p:sldId id="319" r:id="rId31"/>
    <p:sldId id="320" r:id="rId32"/>
  </p:sldIdLst>
  <p:sldSz cx="10972800" cy="6858000"/>
  <p:notesSz cx="6858000" cy="9144000"/>
  <p:defaultTextStyle>
    <a:defPPr>
      <a:defRPr lang="en-US"/>
    </a:defPPr>
    <a:lvl1pPr marL="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>
      <p:cViewPr varScale="1">
        <p:scale>
          <a:sx n="85" d="100"/>
          <a:sy n="85" d="100"/>
        </p:scale>
        <p:origin x="960" y="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9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2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2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73049"/>
            <a:ext cx="360997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4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435104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7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4"/>
            <a:ext cx="9875520" cy="4525963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A26-9865-4611-9DFD-47D366DB8DB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4"/>
            <a:ext cx="34747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1" algn="l" defTabSz="91430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91430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9" indent="-228576" algn="l" defTabSz="91430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5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https://www.horizons-decisionnels.fr/photo/art/default/8200660-12809528.jpg?v=1440937968"/>
          <p:cNvPicPr>
            <a:picLocks noChangeAspect="1" noChangeArrowheads="1"/>
          </p:cNvPicPr>
          <p:nvPr/>
        </p:nvPicPr>
        <p:blipFill>
          <a:blip r:embed="rId2" cstate="print"/>
          <a:srcRect r="3922"/>
          <a:stretch>
            <a:fillRect/>
          </a:stretch>
        </p:blipFill>
        <p:spPr bwMode="auto">
          <a:xfrm>
            <a:off x="1" y="4252540"/>
            <a:ext cx="3124199" cy="258643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05000"/>
            <a:ext cx="9326880" cy="1470025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Perulangan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581400"/>
            <a:ext cx="7680960" cy="1752600"/>
          </a:xfrm>
        </p:spPr>
        <p:txBody>
          <a:bodyPr/>
          <a:lstStyle/>
          <a:p>
            <a:r>
              <a:rPr lang="en-US" b="1" dirty="0"/>
              <a:t>By Bustami Yusuf</a:t>
            </a:r>
          </a:p>
        </p:txBody>
      </p:sp>
      <p:sp>
        <p:nvSpPr>
          <p:cNvPr id="68610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47E4C-4416-4C8F-911A-12CF8B64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23" t="-36693" r="2423" b="36693"/>
          <a:stretch/>
        </p:blipFill>
        <p:spPr>
          <a:xfrm>
            <a:off x="553329" y="-1752600"/>
            <a:ext cx="8610600" cy="6022443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01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47E4C-4416-4C8F-911A-12CF8B64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0"/>
          <a:stretch/>
        </p:blipFill>
        <p:spPr>
          <a:xfrm>
            <a:off x="762000" y="457199"/>
            <a:ext cx="8610600" cy="4858295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149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47E4C-4416-4C8F-911A-12CF8B64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199"/>
            <a:ext cx="8610600" cy="6022443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518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BF5C4A-DF9D-45F8-8571-FC2397B4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25"/>
          <a:stretch/>
        </p:blipFill>
        <p:spPr>
          <a:xfrm>
            <a:off x="1473510" y="1600200"/>
            <a:ext cx="8584890" cy="4438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9DA44-8BB3-4005-B733-91F4019A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1" y="990600"/>
            <a:ext cx="333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BF5C4A-DF9D-45F8-8571-FC2397B4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25"/>
          <a:stretch/>
        </p:blipFill>
        <p:spPr>
          <a:xfrm>
            <a:off x="1473510" y="1600200"/>
            <a:ext cx="8584890" cy="4438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9DA44-8BB3-4005-B733-91F4019A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1" y="990600"/>
            <a:ext cx="333375" cy="529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8772C-B328-44B8-BEE5-D591C1D05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213" y="5112795"/>
            <a:ext cx="2209800" cy="13353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5258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</p:spPr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Foreach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6F98-52B3-4E4A-9821-68628BF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5"/>
            <a:ext cx="9875520" cy="1542506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 </a:t>
            </a:r>
            <a:r>
              <a:rPr lang="en-ID" i="1" dirty="0"/>
              <a:t>array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( </a:t>
            </a:r>
            <a:r>
              <a:rPr lang="en-ID" dirty="0" err="1">
                <a:solidFill>
                  <a:srgbClr val="FF0000"/>
                </a:solidFill>
              </a:rPr>
              <a:t>Penjelasan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lengkap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kuliah</a:t>
            </a:r>
            <a:r>
              <a:rPr lang="en-ID" dirty="0">
                <a:solidFill>
                  <a:srgbClr val="FF0000"/>
                </a:solidFill>
              </a:rPr>
              <a:t> Array</a:t>
            </a:r>
            <a:r>
              <a:rPr lang="en-ID" dirty="0"/>
              <a:t>)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354D4-B053-496F-B54F-A63B6ED9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7" y="3715289"/>
            <a:ext cx="4651433" cy="15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ID" sz="4000" b="1" dirty="0" err="1"/>
              <a:t>ontoh</a:t>
            </a:r>
            <a:r>
              <a:rPr lang="en-ID" sz="4000" b="1" dirty="0"/>
              <a:t> Looping with Break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12AD0-9643-4813-9090-7EDBD78C1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97" r="19963" b="14954"/>
          <a:stretch/>
        </p:blipFill>
        <p:spPr>
          <a:xfrm>
            <a:off x="685800" y="2193966"/>
            <a:ext cx="8991600" cy="2038894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2DE15BBB-A00C-47C1-806A-82B2C3CC1FE3}"/>
              </a:ext>
            </a:extLst>
          </p:cNvPr>
          <p:cNvSpPr txBox="1">
            <a:spLocks/>
          </p:cNvSpPr>
          <p:nvPr/>
        </p:nvSpPr>
        <p:spPr>
          <a:xfrm>
            <a:off x="133643" y="5515247"/>
            <a:ext cx="987552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>
            <a:lvl1pPr algn="ctr" defTabSz="91430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800" b="1" dirty="0" err="1">
                <a:solidFill>
                  <a:srgbClr val="FF0000"/>
                </a:solidFill>
              </a:rPr>
              <a:t>Apa</a:t>
            </a:r>
            <a:r>
              <a:rPr lang="en-ID" sz="2800" b="1" dirty="0">
                <a:solidFill>
                  <a:srgbClr val="FF0000"/>
                </a:solidFill>
              </a:rPr>
              <a:t> </a:t>
            </a:r>
            <a:r>
              <a:rPr lang="en-ID" sz="2800" b="1" dirty="0" err="1">
                <a:solidFill>
                  <a:srgbClr val="FF0000"/>
                </a:solidFill>
              </a:rPr>
              <a:t>keluaran</a:t>
            </a:r>
            <a:r>
              <a:rPr lang="en-ID" sz="2800" b="1" dirty="0">
                <a:solidFill>
                  <a:srgbClr val="FF0000"/>
                </a:solidFill>
              </a:rPr>
              <a:t> program di </a:t>
            </a:r>
            <a:r>
              <a:rPr lang="en-ID" sz="2800" b="1" dirty="0" err="1">
                <a:solidFill>
                  <a:srgbClr val="FF0000"/>
                </a:solidFill>
              </a:rPr>
              <a:t>atas</a:t>
            </a:r>
            <a:r>
              <a:rPr lang="en-ID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5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Uncounted Loop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ECEA36-A879-4D55-9525-AF85276A1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66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1A81A-CFB9-4E67-811B-6A5E87AD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399"/>
            <a:ext cx="8991600" cy="5942275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05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2077"/>
            <a:ext cx="9875520" cy="944561"/>
          </a:xfrm>
        </p:spPr>
        <p:txBody>
          <a:bodyPr/>
          <a:lstStyle/>
          <a:p>
            <a:r>
              <a:rPr lang="en-ID" b="1" dirty="0" err="1">
                <a:solidFill>
                  <a:schemeClr val="accent3">
                    <a:lumMod val="75000"/>
                  </a:schemeClr>
                </a:solidFill>
              </a:rPr>
              <a:t>Alur</a:t>
            </a:r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 While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59C4A-C6BE-4EDC-AE58-DB7DFD4A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790957"/>
            <a:ext cx="3810000" cy="52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2192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Stuktur</a:t>
            </a:r>
            <a:r>
              <a:rPr lang="en-US" b="1" dirty="0">
                <a:solidFill>
                  <a:srgbClr val="FF9933"/>
                </a:solidFill>
              </a:rPr>
              <a:t> </a:t>
            </a:r>
            <a:r>
              <a:rPr lang="en-US" b="1" dirty="0" err="1">
                <a:solidFill>
                  <a:srgbClr val="FF9933"/>
                </a:solidFill>
              </a:rPr>
              <a:t>Kontrol</a:t>
            </a:r>
            <a:endParaRPr lang="en-US" b="1" dirty="0">
              <a:solidFill>
                <a:srgbClr val="FF9933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219201"/>
            <a:ext cx="83819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979C4C-2CAF-44B4-9FED-9949A4B9165E}"/>
              </a:ext>
            </a:extLst>
          </p:cNvPr>
          <p:cNvSpPr txBox="1">
            <a:spLocks/>
          </p:cNvSpPr>
          <p:nvPr/>
        </p:nvSpPr>
        <p:spPr>
          <a:xfrm>
            <a:off x="1079110" y="4862920"/>
            <a:ext cx="2734994" cy="923653"/>
          </a:xfrm>
          <a:prstGeom prst="rect">
            <a:avLst/>
          </a:prstGeom>
          <a:solidFill>
            <a:schemeClr val="bg1"/>
          </a:solidFill>
        </p:spPr>
        <p:txBody>
          <a:bodyPr vert="horz" lIns="91431" tIns="45715" rIns="91431" bIns="45715" rtlCol="0" anchor="ctr">
            <a:normAutofit/>
          </a:bodyPr>
          <a:lstStyle>
            <a:lvl1pPr algn="ctr" defTabSz="91430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Sekuensial</a:t>
            </a:r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8A33E5-D968-48B1-BA2A-540976267552}"/>
              </a:ext>
            </a:extLst>
          </p:cNvPr>
          <p:cNvSpPr txBox="1">
            <a:spLocks/>
          </p:cNvSpPr>
          <p:nvPr/>
        </p:nvSpPr>
        <p:spPr>
          <a:xfrm>
            <a:off x="3667858" y="4853604"/>
            <a:ext cx="2734994" cy="923653"/>
          </a:xfrm>
          <a:prstGeom prst="rect">
            <a:avLst/>
          </a:prstGeom>
          <a:solidFill>
            <a:schemeClr val="bg1"/>
          </a:solidFill>
        </p:spPr>
        <p:txBody>
          <a:bodyPr vert="horz" lIns="91431" tIns="45715" rIns="91431" bIns="45715" rtlCol="0" anchor="ctr">
            <a:normAutofit/>
          </a:bodyPr>
          <a:lstStyle>
            <a:lvl1pPr algn="ctr" defTabSz="91430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Percabangan</a:t>
            </a:r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CB7325-2CC3-4575-9525-550546A6A2F9}"/>
              </a:ext>
            </a:extLst>
          </p:cNvPr>
          <p:cNvSpPr txBox="1">
            <a:spLocks/>
          </p:cNvSpPr>
          <p:nvPr/>
        </p:nvSpPr>
        <p:spPr>
          <a:xfrm>
            <a:off x="6695343" y="5074982"/>
            <a:ext cx="2590800" cy="681173"/>
          </a:xfrm>
          <a:prstGeom prst="rect">
            <a:avLst/>
          </a:prstGeom>
          <a:solidFill>
            <a:schemeClr val="bg1"/>
          </a:solidFill>
        </p:spPr>
        <p:txBody>
          <a:bodyPr vert="horz" lIns="91431" tIns="45715" rIns="91431" bIns="45715" rtlCol="0" anchor="ctr">
            <a:normAutofit/>
          </a:bodyPr>
          <a:lstStyle>
            <a:lvl1pPr algn="ctr" defTabSz="91430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rgbClr val="0070C0"/>
                </a:solidFill>
              </a:rPr>
              <a:t>Perulangan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BD9CD-B62C-4A1C-B477-076947A82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44"/>
          <a:stretch/>
        </p:blipFill>
        <p:spPr>
          <a:xfrm>
            <a:off x="685800" y="457200"/>
            <a:ext cx="8610600" cy="3886200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26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A7E0C-C0BE-4821-BF26-73EB82EE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9217059" cy="3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A7E0C-C0BE-4821-BF26-73EB82EE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76555"/>
            <a:ext cx="9217059" cy="3904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6EC9FD-32E2-4965-9E28-1A5085C3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4038600"/>
            <a:ext cx="4174312" cy="27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A8D9A-379F-4871-9AD6-99C1F107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38352"/>
            <a:ext cx="7315200" cy="658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9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A8D9A-379F-4871-9AD6-99C1F107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38352"/>
            <a:ext cx="7315200" cy="658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2364B-E504-4F16-87AD-5891290B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108188"/>
            <a:ext cx="4191000" cy="220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99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388FA-F77E-4377-8EDA-766A1CE7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16040"/>
            <a:ext cx="9052560" cy="5403760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55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5A006-0A73-4682-BC2F-50C9BFAA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9291907" cy="5334000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56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accent3">
                    <a:lumMod val="75000"/>
                  </a:schemeClr>
                </a:solidFill>
              </a:rPr>
              <a:t>Alur</a:t>
            </a:r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 Do/While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4098" name="Picture 2" descr="Flowchart perulangan do/while">
            <a:extLst>
              <a:ext uri="{FF2B5EF4-FFF2-40B4-BE49-F238E27FC236}">
                <a16:creationId xmlns:a16="http://schemas.microsoft.com/office/drawing/2014/main" id="{93CD2EC1-BB09-46A6-A1DA-A33DE1F39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11333" r="15000" b="16990"/>
          <a:stretch/>
        </p:blipFill>
        <p:spPr bwMode="auto">
          <a:xfrm>
            <a:off x="0" y="1524000"/>
            <a:ext cx="6705600" cy="49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7C41B2-385A-78B2-ADE4-B1F4E654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174675"/>
            <a:ext cx="3810000" cy="52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6F15FD-B733-4A39-AEC5-D0E119E9B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6496"/>
          <a:stretch/>
        </p:blipFill>
        <p:spPr>
          <a:xfrm>
            <a:off x="548640" y="533401"/>
            <a:ext cx="897636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9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Do/while 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99CA3-7685-43EE-AD94-9B48960D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02399"/>
            <a:ext cx="7391400" cy="50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9875520" cy="1219200"/>
          </a:xfrm>
        </p:spPr>
        <p:txBody>
          <a:bodyPr/>
          <a:lstStyle/>
          <a:p>
            <a:r>
              <a:rPr lang="en-US" b="1" dirty="0" err="1">
                <a:solidFill>
                  <a:srgbClr val="FF9933"/>
                </a:solidFill>
              </a:rPr>
              <a:t>Stuktur</a:t>
            </a:r>
            <a:r>
              <a:rPr lang="en-US" b="1" dirty="0">
                <a:solidFill>
                  <a:srgbClr val="FF9933"/>
                </a:solidFill>
              </a:rPr>
              <a:t> Looping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 descr="http://1.bp.blogspot.com/-Pab1ngEX31Y/VlToeaw3YnI/AAAAAAAACQM/te0QBK1U-VY/s1600/Flowchart%2Bperulangan%2B-%2Bpetani%2Bkode.png">
            <a:extLst>
              <a:ext uri="{FF2B5EF4-FFF2-40B4-BE49-F238E27FC236}">
                <a16:creationId xmlns:a16="http://schemas.microsoft.com/office/drawing/2014/main" id="{E951DD59-5F3F-42C0-AC4E-20C9FDD2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5387"/>
            <a:ext cx="6705600" cy="50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64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Do/while Example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99CA3-7685-43EE-AD94-9B48960D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2" y="1219200"/>
            <a:ext cx="7391400" cy="5041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624FE-3B37-49A4-8B72-1A4783F7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429000"/>
            <a:ext cx="1790700" cy="28765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2410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</a:rPr>
              <a:t>Thanks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0E2997E-E767-A40D-3C09-08EA0451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Class Array</a:t>
            </a:r>
            <a:endParaRPr lang="en-ID" dirty="0"/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4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of Looping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ED91B-7AB4-4C6A-8E3A-E12E96C9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4"/>
            <a:ext cx="9052560" cy="4525963"/>
          </a:xfrm>
        </p:spPr>
        <p:txBody>
          <a:bodyPr/>
          <a:lstStyle/>
          <a:p>
            <a:r>
              <a:rPr lang="en-ID" dirty="0" err="1">
                <a:solidFill>
                  <a:srgbClr val="343A40"/>
                </a:solidFill>
                <a:latin typeface="Merriweather"/>
              </a:rPr>
              <a:t>Perulangan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dalam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pemrograman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dibagi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manjadi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dua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jenis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>
                <a:solidFill>
                  <a:srgbClr val="343A40"/>
                </a:solidFill>
                <a:latin typeface="Merriweather"/>
              </a:rPr>
              <a:t>Counted loop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: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Perulangan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yang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jumlah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pengulangannya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terhitung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tentu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>
                <a:solidFill>
                  <a:srgbClr val="343A40"/>
                </a:solidFill>
                <a:latin typeface="Merriweather"/>
              </a:rPr>
              <a:t>Uncounted loop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: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Perulangan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yang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jumlah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pengulangannya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tidak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terhitung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tidak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343A40"/>
                </a:solidFill>
                <a:latin typeface="Merriweather"/>
              </a:rPr>
              <a:t>tentu</a:t>
            </a:r>
            <a:r>
              <a:rPr lang="en-ID" dirty="0">
                <a:solidFill>
                  <a:srgbClr val="343A40"/>
                </a:solidFill>
                <a:latin typeface="Merriweather"/>
              </a:rPr>
              <a:t>.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00BD7-AFCB-4887-8D08-24ACE0AB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1" y="990600"/>
            <a:ext cx="333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of Looping</a:t>
            </a:r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2050" name="Picture 2" descr="Mind map perulangan">
            <a:extLst>
              <a:ext uri="{FF2B5EF4-FFF2-40B4-BE49-F238E27FC236}">
                <a16:creationId xmlns:a16="http://schemas.microsoft.com/office/drawing/2014/main" id="{A0F77142-E0E2-4F1B-A714-1606EF4E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9067800" cy="601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EA48-0E6C-4C12-B6D0-45CFA00F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990600"/>
            <a:ext cx="333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accent3">
                    <a:lumMod val="75000"/>
                  </a:schemeClr>
                </a:solidFill>
                <a:latin typeface="Merriweather"/>
              </a:rPr>
              <a:t>Counted loop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B726A-4313-4CD9-AA28-45075E8C7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EA48-0E6C-4C12-B6D0-45CFA00F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990600"/>
            <a:ext cx="333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AAAA6-D18F-464A-8F4E-0F72CCE2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9067800" cy="5656152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50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790FC-31A1-446A-9284-AE5ED9C6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4443"/>
            <a:ext cx="8305800" cy="5550761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08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D5FF-295E-48C0-A108-2B453C6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47E4C-4416-4C8F-911A-12CF8B64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85"/>
          <a:stretch/>
        </p:blipFill>
        <p:spPr>
          <a:xfrm>
            <a:off x="762000" y="457199"/>
            <a:ext cx="8610600" cy="2819401"/>
          </a:xfrm>
          <a:prstGeom prst="rect">
            <a:avLst/>
          </a:prstGeom>
        </p:spPr>
      </p:pic>
      <p:pic>
        <p:nvPicPr>
          <p:cNvPr id="1026" name="Picture 2" descr="https://img.rtvslo.si/_up/drown/photos/2013/01/04/81590_nove-vrednote_sh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15494"/>
            <a:ext cx="1981200" cy="15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40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108</Words>
  <Application>Microsoft Office PowerPoint</Application>
  <PresentationFormat>Custom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Merriweather</vt:lpstr>
      <vt:lpstr>Office Theme</vt:lpstr>
      <vt:lpstr>Perulangan</vt:lpstr>
      <vt:lpstr>Stuktur Kontrol</vt:lpstr>
      <vt:lpstr>Stuktur Looping</vt:lpstr>
      <vt:lpstr>Type of Looping</vt:lpstr>
      <vt:lpstr>Type of Looping</vt:lpstr>
      <vt:lpstr>Counted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Foreach</vt:lpstr>
      <vt:lpstr>Contoh Looping with Break Function</vt:lpstr>
      <vt:lpstr>Uncounted Loop</vt:lpstr>
      <vt:lpstr>PowerPoint Presentation</vt:lpstr>
      <vt:lpstr>Alur While</vt:lpstr>
      <vt:lpstr>PowerPoint Presentation</vt:lpstr>
      <vt:lpstr>Example</vt:lpstr>
      <vt:lpstr>Example</vt:lpstr>
      <vt:lpstr>Example</vt:lpstr>
      <vt:lpstr>Example</vt:lpstr>
      <vt:lpstr>PowerPoint Presentation</vt:lpstr>
      <vt:lpstr>PowerPoint Presentation</vt:lpstr>
      <vt:lpstr>Alur Do/While</vt:lpstr>
      <vt:lpstr>PowerPoint Presentation</vt:lpstr>
      <vt:lpstr>Do/while Example</vt:lpstr>
      <vt:lpstr>Do/while 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Class</dc:title>
  <dc:creator>TOM</dc:creator>
  <cp:lastModifiedBy>Tom Erdos</cp:lastModifiedBy>
  <cp:revision>106</cp:revision>
  <dcterms:created xsi:type="dcterms:W3CDTF">2018-02-26T09:10:29Z</dcterms:created>
  <dcterms:modified xsi:type="dcterms:W3CDTF">2023-03-27T02:46:07Z</dcterms:modified>
</cp:coreProperties>
</file>