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77" r:id="rId6"/>
    <p:sldId id="278" r:id="rId7"/>
    <p:sldId id="279" r:id="rId8"/>
    <p:sldId id="280" r:id="rId9"/>
    <p:sldId id="274" r:id="rId10"/>
    <p:sldId id="281" r:id="rId11"/>
    <p:sldId id="273" r:id="rId12"/>
    <p:sldId id="282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3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34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6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2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028" y="290946"/>
            <a:ext cx="8530936" cy="1629230"/>
          </a:xfrm>
        </p:spPr>
        <p:txBody>
          <a:bodyPr>
            <a:normAutofit/>
          </a:bodyPr>
          <a:lstStyle/>
          <a:p>
            <a:r>
              <a:rPr sz="3600" dirty="0"/>
              <a:t>Reliance Stock Market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90945" y="2369127"/>
            <a:ext cx="9144000" cy="2299386"/>
          </a:xfrm>
        </p:spPr>
        <p:txBody>
          <a:bodyPr>
            <a:noAutofit/>
          </a:bodyPr>
          <a:lstStyle/>
          <a:p>
            <a:pPr algn="r"/>
            <a:endParaRPr lang="en-IN" sz="1200" dirty="0"/>
          </a:p>
          <a:p>
            <a:pPr algn="r"/>
            <a:r>
              <a:rPr lang="en-IN" dirty="0"/>
              <a:t>Group  5:-</a:t>
            </a:r>
          </a:p>
          <a:p>
            <a:pPr algn="r"/>
            <a:r>
              <a:rPr lang="en-IN" sz="1400" dirty="0"/>
              <a:t>Ms. Naga Sai Hari Deepika </a:t>
            </a:r>
            <a:r>
              <a:rPr lang="en-IN" sz="1400" dirty="0" err="1"/>
              <a:t>Rampalli</a:t>
            </a:r>
            <a:endParaRPr lang="en-IN" sz="1400" dirty="0"/>
          </a:p>
          <a:p>
            <a:pPr algn="r"/>
            <a:r>
              <a:rPr lang="en-IN" sz="1400" dirty="0"/>
              <a:t>Baira </a:t>
            </a:r>
            <a:r>
              <a:rPr lang="en-IN" sz="1400" dirty="0" err="1"/>
              <a:t>Mahendhar</a:t>
            </a:r>
            <a:endParaRPr lang="en-IN" sz="1400" dirty="0"/>
          </a:p>
          <a:p>
            <a:pPr algn="r"/>
            <a:r>
              <a:rPr lang="en-IN" sz="1400" dirty="0"/>
              <a:t>SAMANVAI GOVIKAR</a:t>
            </a:r>
          </a:p>
          <a:p>
            <a:pPr algn="r"/>
            <a:r>
              <a:rPr lang="en-IN" sz="1400" dirty="0"/>
              <a:t>Mrs. Rohini Mahajan.</a:t>
            </a:r>
          </a:p>
          <a:p>
            <a:pPr algn="r"/>
            <a:r>
              <a:rPr lang="en-IN" sz="1400" dirty="0" err="1"/>
              <a:t>Yeshwanth</a:t>
            </a:r>
            <a:r>
              <a:rPr lang="en-IN" sz="1400" dirty="0"/>
              <a:t> </a:t>
            </a:r>
            <a:r>
              <a:rPr lang="en-IN" sz="1400" dirty="0" err="1"/>
              <a:t>Chalamarla</a:t>
            </a:r>
            <a:endParaRPr lang="en-IN" sz="1400" dirty="0"/>
          </a:p>
          <a:p>
            <a:pPr algn="r"/>
            <a:r>
              <a:rPr lang="en-IN" sz="1400" dirty="0"/>
              <a:t>RANJEET KUMAR</a:t>
            </a:r>
          </a:p>
          <a:p>
            <a:pPr algn="r"/>
            <a:r>
              <a:rPr lang="en-IN" sz="1400" dirty="0"/>
              <a:t>Shubham Kumar </a:t>
            </a:r>
            <a:r>
              <a:rPr lang="en-IN" dirty="0"/>
              <a:t>Jha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4DEB02-0B02-AB06-7731-D6BC9AB5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C23E-018A-DCF8-C862-1C6B648F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linear model was fit  to test data and predictions was made for next 365 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280DF-A8F9-4E95-3250-3F70F843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78" y="2845482"/>
            <a:ext cx="5781368" cy="32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010D-CF70-D6C5-8013-9BA8ADD0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3DBC-985F-DD26-4605-AD9E2F76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Stream lit application was used for deployment.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EA8A1-70D6-091E-1D47-76E9102D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2443937"/>
            <a:ext cx="5941312" cy="37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5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153DB-FF09-FC54-DAF8-F6C3AF6B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38" y="342684"/>
            <a:ext cx="4696794" cy="1820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72872-D353-CF0C-6F6F-DF27E3775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48" y="2304408"/>
            <a:ext cx="4768939" cy="36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232F8-9739-A613-C855-BADC7644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546" y="2909352"/>
            <a:ext cx="6571343" cy="3450613"/>
          </a:xfrm>
        </p:spPr>
        <p:txBody>
          <a:bodyPr/>
          <a:lstStyle/>
          <a:p>
            <a:pPr marL="0" indent="0">
              <a:buNone/>
            </a:pPr>
            <a:r>
              <a:rPr lang="en-IN" sz="4800" dirty="0"/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4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involves predicting stock prices of Reliance using multiple machine learning models.</a:t>
            </a:r>
            <a:endParaRPr lang="en-IN" dirty="0"/>
          </a:p>
          <a:p>
            <a:r>
              <a:rPr lang="en-IN" dirty="0"/>
              <a:t>It uses times series models for forecasting the future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7232918" cy="3450613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 the help of the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Y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finance module, we retrieve and collect the company's financial information (such as financial ratios, etc.)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collected data from 1-Jan-2015 to 31-March-2023.</a:t>
            </a: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There are no null values and duplicated values in the data.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048A-BE34-878B-3DD5-5F5ED912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426DF-C70A-4AC6-3A52-9B137A0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attributes “Open”, “High”, “Low”, “Close” are highly correlated.</a:t>
            </a:r>
          </a:p>
          <a:p>
            <a:r>
              <a:rPr lang="en-IN" dirty="0"/>
              <a:t>From the box plots, it was observed that there are no outliers.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5EE48-C6C7-8881-86FA-297F95A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12" y="3741039"/>
            <a:ext cx="3695550" cy="2348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63A10-C890-73AD-5566-BC708A65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86" y="3741039"/>
            <a:ext cx="4085909" cy="22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70DE-EA64-EA6D-325A-7A70A78077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6775" y="836254"/>
            <a:ext cx="7011987" cy="4037013"/>
          </a:xfrm>
        </p:spPr>
        <p:txBody>
          <a:bodyPr>
            <a:normAutofit/>
          </a:bodyPr>
          <a:lstStyle/>
          <a:p>
            <a:r>
              <a:rPr lang="en-IN" dirty="0"/>
              <a:t>It was observed from the line plots that stock price got down rapidly in 2020 due to Corona.</a:t>
            </a:r>
          </a:p>
          <a:p>
            <a:r>
              <a:rPr lang="en-IN" dirty="0"/>
              <a:t>It rises rapidly after lockdown.</a:t>
            </a:r>
          </a:p>
          <a:p>
            <a:r>
              <a:rPr lang="en-IN" dirty="0"/>
              <a:t>The stock rate falls from 1500 to 800(46%) during peak Covid and then after recovered from 800 to 2100 (162%) at  year end.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B4452-0059-08D9-154A-151D847D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5" y="3104534"/>
            <a:ext cx="6205740" cy="28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1619-683B-6E2D-4AF9-46DA1A241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91486" y="971970"/>
            <a:ext cx="6572250" cy="3449638"/>
          </a:xfrm>
        </p:spPr>
        <p:txBody>
          <a:bodyPr/>
          <a:lstStyle/>
          <a:p>
            <a:r>
              <a:rPr lang="en-IN" dirty="0"/>
              <a:t>The min, max , average values of stock prices was analysed, which shows that there is  a dip from 2022 to 2023.</a:t>
            </a:r>
          </a:p>
          <a:p>
            <a:r>
              <a:rPr lang="en-IN" dirty="0"/>
              <a:t>There was a chance of fall from July to September.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FA8F8-1CC1-37AA-8CB7-1F902FF8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0" y="2583426"/>
            <a:ext cx="3988406" cy="3129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0AEA9-ADBE-21FA-E62B-42E482BC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36" y="2610046"/>
            <a:ext cx="4179488" cy="31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8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91DF-B76B-FC1B-CBC8-DC9B6D7A8C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5860" y="669105"/>
            <a:ext cx="6572250" cy="3449638"/>
          </a:xfrm>
        </p:spPr>
        <p:txBody>
          <a:bodyPr/>
          <a:lstStyle/>
          <a:p>
            <a:r>
              <a:rPr lang="en-IN" dirty="0"/>
              <a:t>Between 2020 and 2021 , total no of shares sold/bought (buying/selling/ activity ) was high.</a:t>
            </a:r>
          </a:p>
          <a:p>
            <a:r>
              <a:rPr lang="en-IN" dirty="0"/>
              <a:t>It was observed from moving average , that there is down trend during corona.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F9E3A-301E-5ED8-4464-BF025764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2636532"/>
            <a:ext cx="7044579" cy="32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4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ADE7-02A8-A75B-90BB-16E3AD9F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B-B7C2-FB61-6FA6-8701BB11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“close” column was taken for further analysis.</a:t>
            </a:r>
          </a:p>
          <a:p>
            <a:r>
              <a:rPr lang="en-IN" dirty="0"/>
              <a:t>The “date” column was split into respective month, day and year.</a:t>
            </a:r>
          </a:p>
          <a:p>
            <a:r>
              <a:rPr lang="en-IN" dirty="0"/>
              <a:t>Dummy columns for “month” column was created followed by logarithmic value of stock price was also created.</a:t>
            </a:r>
          </a:p>
          <a:p>
            <a:r>
              <a:rPr lang="en-IN" dirty="0"/>
              <a:t>Other necessary columns for model building are created.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21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F5A9F5-FB3B-166C-4182-1E8AB01B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building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53F869-E402-3FD7-D759-8FF3AA1D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, Exponential , Quadratic ,Additive seasonality, Additive seasonality quadratic and Multiplicative seasonality models are performed and RMSE values are compared.</a:t>
            </a:r>
          </a:p>
          <a:p>
            <a:r>
              <a:rPr lang="en-IN" dirty="0"/>
              <a:t>Linear model was selected as the least RMSE value was obtained for this model.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32070C-9C72-A0BC-E23A-D1B55EF3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07" y="3932204"/>
            <a:ext cx="2786773" cy="2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039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391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Roboto</vt:lpstr>
      <vt:lpstr>Gallery</vt:lpstr>
      <vt:lpstr>Reliance Stock Market Prediction</vt:lpstr>
      <vt:lpstr>Introduction</vt:lpstr>
      <vt:lpstr>Data Preparation</vt:lpstr>
      <vt:lpstr>Data visualization </vt:lpstr>
      <vt:lpstr>PowerPoint Presentation</vt:lpstr>
      <vt:lpstr>PowerPoint Presentation</vt:lpstr>
      <vt:lpstr>PowerPoint Presentation</vt:lpstr>
      <vt:lpstr>Feature engineering</vt:lpstr>
      <vt:lpstr>Model building </vt:lpstr>
      <vt:lpstr>Evaluation</vt:lpstr>
      <vt:lpstr>Deployment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Ranjeet Kumar</dc:creator>
  <cp:keywords/>
  <dc:description>generated using python-pptx</dc:description>
  <cp:lastModifiedBy>Subrahmanyam R.V.</cp:lastModifiedBy>
  <cp:revision>7</cp:revision>
  <dcterms:created xsi:type="dcterms:W3CDTF">2013-01-27T09:14:16Z</dcterms:created>
  <dcterms:modified xsi:type="dcterms:W3CDTF">2024-07-12T09:57:04Z</dcterms:modified>
  <cp:category/>
</cp:coreProperties>
</file>