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Taxi Trip Data Analytics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410200"/>
            <a:ext cx="5791200" cy="7832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Prepared By </a:t>
            </a:r>
          </a:p>
          <a:p>
            <a:r>
              <a:rPr lang="en-US" dirty="0" smtClean="0"/>
              <a:t>Mahendra Sahu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D3JS Output (Live Update)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838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SG" dirty="0"/>
          </a:p>
        </p:txBody>
      </p:sp>
      <p:pic>
        <p:nvPicPr>
          <p:cNvPr id="5" name="Picture 4" descr="Taxi_tri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447800"/>
            <a:ext cx="8629650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Installation Guide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838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SG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828800" y="1905000"/>
          <a:ext cx="5043235" cy="1231900"/>
        </p:xfrm>
        <a:graphic>
          <a:graphicData uri="http://schemas.openxmlformats.org/presentationml/2006/ole">
            <p:oleObj spid="_x0000_s3074" name="Packager Shell Object" showAsIcon="1" r:id="rId3" imgW="1799640" imgH="4402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Find the top 10 most frequent routes during the last 30 minutes. </a:t>
            </a:r>
          </a:p>
          <a:p>
            <a:r>
              <a:rPr lang="en-SG" dirty="0" smtClean="0"/>
              <a:t>A route is represented by a starting grid cell and an ending grid cell.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258050" y="1524000"/>
            <a:ext cx="1143000" cy="1447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SG" dirty="0"/>
          </a:p>
        </p:txBody>
      </p:sp>
      <p:pic>
        <p:nvPicPr>
          <p:cNvPr id="4" name="Content Placeholder 3" descr="kafka-logo-wi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811948"/>
            <a:ext cx="1771650" cy="931252"/>
          </a:xfrm>
        </p:spPr>
      </p:pic>
      <p:pic>
        <p:nvPicPr>
          <p:cNvPr id="5" name="Picture 4" descr="spark-stream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1600200"/>
            <a:ext cx="1743075" cy="1289105"/>
          </a:xfrm>
          <a:prstGeom prst="rect">
            <a:avLst/>
          </a:prstGeom>
        </p:spPr>
      </p:pic>
      <p:pic>
        <p:nvPicPr>
          <p:cNvPr id="6" name="Picture 5" descr="d3js156272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1600200"/>
            <a:ext cx="685800" cy="6858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48000" y="2057400"/>
            <a:ext cx="762000" cy="3810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Node.js_logo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10450" y="2348865"/>
            <a:ext cx="893845" cy="54673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019800" y="2057400"/>
            <a:ext cx="762000" cy="3810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1143000" y="3429000"/>
            <a:ext cx="1905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TaxiDataProducer (Testing)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3810000" y="3429000"/>
            <a:ext cx="1905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TaxiDataStream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6934200" y="3429000"/>
            <a:ext cx="1905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 rot="16200000">
            <a:off x="1714500" y="2857501"/>
            <a:ext cx="7620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ight Arrow 17"/>
          <p:cNvSpPr/>
          <p:nvPr/>
        </p:nvSpPr>
        <p:spPr>
          <a:xfrm rot="16200000">
            <a:off x="4495800" y="2971800"/>
            <a:ext cx="5334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ight Arrow 18"/>
          <p:cNvSpPr/>
          <p:nvPr/>
        </p:nvSpPr>
        <p:spPr>
          <a:xfrm rot="16200000">
            <a:off x="7658100" y="3009900"/>
            <a:ext cx="4572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82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Developed </a:t>
            </a:r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which has Cell ID and coordinates mapping</a:t>
            </a:r>
          </a:p>
          <a:p>
            <a:r>
              <a:rPr lang="en-US" dirty="0" smtClean="0"/>
              <a:t>Code location:   </a:t>
            </a:r>
            <a:r>
              <a:rPr lang="en-US" dirty="0" err="1" smtClean="0"/>
              <a:t>TaxiDataStream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\main\resources\ </a:t>
            </a:r>
            <a:r>
              <a:rPr lang="en-US" dirty="0" err="1" smtClean="0"/>
              <a:t>cell_grid.geojson</a:t>
            </a:r>
            <a:endParaRPr lang="en-US" dirty="0" smtClean="0"/>
          </a:p>
          <a:p>
            <a:endParaRPr lang="en-S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123063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order to validate the coordinate and Cell ID,  first few rows and last row  displayed on </a:t>
            </a:r>
            <a:r>
              <a:rPr lang="en-US" dirty="0" err="1" smtClean="0"/>
              <a:t>google</a:t>
            </a:r>
            <a:r>
              <a:rPr lang="en-US" dirty="0" smtClean="0"/>
              <a:t> map</a:t>
            </a:r>
          </a:p>
          <a:p>
            <a:pPr>
              <a:buNone/>
            </a:pPr>
            <a:endParaRPr lang="en-SG" dirty="0"/>
          </a:p>
        </p:txBody>
      </p:sp>
      <p:pic>
        <p:nvPicPr>
          <p:cNvPr id="5" name="Picture 4" descr="CellGrid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057400"/>
            <a:ext cx="7848600" cy="4610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is just example of 10 rows however </a:t>
            </a:r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will have 300x300 Cell ID and respective coordinates</a:t>
            </a:r>
          </a:p>
          <a:p>
            <a:pPr>
              <a:buNone/>
            </a:pPr>
            <a:endParaRPr lang="en-SG" dirty="0"/>
          </a:p>
        </p:txBody>
      </p:sp>
      <p:pic>
        <p:nvPicPr>
          <p:cNvPr id="6" name="Picture 5" descr="CellGrid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86557"/>
            <a:ext cx="9144000" cy="4471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Configured Kafka and Written Kafka Producer</a:t>
            </a:r>
          </a:p>
          <a:p>
            <a:r>
              <a:rPr lang="en-US" dirty="0" smtClean="0"/>
              <a:t>As of now Kafka Topic has only one partition </a:t>
            </a:r>
          </a:p>
          <a:p>
            <a:r>
              <a:rPr lang="en-SG" dirty="0" smtClean="0"/>
              <a:t>$BASE_DIR/TaxiDataProducer/bin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441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Written Spark Streaming Code</a:t>
            </a:r>
          </a:p>
          <a:p>
            <a:r>
              <a:rPr lang="en-US" dirty="0" smtClean="0"/>
              <a:t>Using spark streaming Window function last 30 minute messages are being passed to SQL context</a:t>
            </a:r>
          </a:p>
          <a:p>
            <a:r>
              <a:rPr lang="en-US" dirty="0" smtClean="0"/>
              <a:t>SQL context execute query and display the output on console </a:t>
            </a:r>
          </a:p>
          <a:p>
            <a:r>
              <a:rPr lang="en-US" dirty="0" smtClean="0"/>
              <a:t>As well as store the output into Table</a:t>
            </a:r>
          </a:p>
          <a:p>
            <a:r>
              <a:rPr lang="en-US" dirty="0" smtClean="0"/>
              <a:t>As part of final solution I need to write output result on D3js UI using socket.io and </a:t>
            </a:r>
            <a:r>
              <a:rPr lang="en-US" dirty="0" err="1" smtClean="0"/>
              <a:t>nodeJs</a:t>
            </a:r>
            <a:r>
              <a:rPr lang="en-US" dirty="0" smtClean="0"/>
              <a:t>. </a:t>
            </a:r>
          </a:p>
          <a:p>
            <a:r>
              <a:rPr lang="en-SG" dirty="0" smtClean="0"/>
              <a:t>$BASE_DIR/TaxiDataStream/bin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Sample output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S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799"/>
            <a:ext cx="3276600" cy="46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144</TotalTime>
  <Words>201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Solstice</vt:lpstr>
      <vt:lpstr>Packager Shell Object</vt:lpstr>
      <vt:lpstr>Taxi Trip Data Analytics</vt:lpstr>
      <vt:lpstr>Requirement</vt:lpstr>
      <vt:lpstr>Solution</vt:lpstr>
      <vt:lpstr>First step</vt:lpstr>
      <vt:lpstr>Second step</vt:lpstr>
      <vt:lpstr>Second step</vt:lpstr>
      <vt:lpstr>Third step</vt:lpstr>
      <vt:lpstr>Fourth step</vt:lpstr>
      <vt:lpstr>Fourth step</vt:lpstr>
      <vt:lpstr>D3JS Output (Live Update)</vt:lpstr>
      <vt:lpstr>Application Installation Guide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Trip Data Analytics</dc:title>
  <dc:creator>Mahendra</dc:creator>
  <cp:lastModifiedBy>Mahendra</cp:lastModifiedBy>
  <cp:revision>42</cp:revision>
  <dcterms:created xsi:type="dcterms:W3CDTF">2006-08-16T00:00:00Z</dcterms:created>
  <dcterms:modified xsi:type="dcterms:W3CDTF">2017-06-11T12:54:47Z</dcterms:modified>
</cp:coreProperties>
</file>