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9879-5AC8-403B-AFE8-7BC4B57E4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50CD6-3A7B-4543-8DAC-9377F937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3A56-4E50-4E34-AB4F-31010694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ACF7B-2F75-4459-96E7-E57230A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A7EB-4BA0-4947-A936-59B94AB6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0BA1-90AA-4421-ACC7-F30E6042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BE4E8-E511-458B-89BE-75743C1A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2191-FBBC-45CD-8601-9E817115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2F304-27B4-4B67-A845-D2A22258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6415-BDCA-4C1D-A296-4715BCE0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63B4C-6515-48C3-9C68-5A728EABD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BBCC8-550F-4E2C-8D3C-0282C397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527B-07A3-43BF-9CB3-BFB93FBE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C0A7-209A-4F1F-9AE5-4D2E00E1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FAFD-A350-44A7-AD9F-1B978AC1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9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312-B36B-4653-B991-FD9E86CD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FD8A-8700-4FAA-8619-BE2C438C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89E0-4CCB-4289-8347-28DAE446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3C7C-7DE4-4B62-BF3C-D6D891CB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18CA-803A-4D1E-BE61-0316B5C0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1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3B15-FE91-4401-9909-44426D7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A268E-DE5B-4662-B2AC-47DF7AC8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2C78-EDB8-410B-87B8-9885C024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6A8D1-82A3-4181-ABD9-802F602B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EF0A-6C05-452E-B5AD-2F926D1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3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82AC-D376-48C5-A518-ECAB4C7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791B-EB9C-496D-B89C-6AFDB5AE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B8D4-2774-4F76-AF26-08A2744F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E744D-93F9-4F5F-A23B-5A6E082A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A8B6F-E13B-4BCB-B1E8-1579C097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7C4C-B36D-4D9E-B8BD-66F4798E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2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4F1-4984-4FE6-AAC5-9C1D8B6E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E30F2-CA70-482E-8DA0-2346A1AD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0125-ADB8-4089-8C0C-2EB2BBEA2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DD3BC-793E-4E2F-A4F4-8FA6F89AF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404CF-8195-4C7F-9234-84D736FFC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6015C-14A2-4CF4-826D-DDFFD146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21CBD-8361-4D5A-BAC0-4DD66B64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DFAFD-3D69-439E-BA83-CDF9FF10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0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2595-BB44-4716-B81A-16619B3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21199-FB4D-4078-9684-3CB2A68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A6732-36A9-48ED-A4B6-482158C4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621E0-95EE-4094-B1C8-96250222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98BA-D9EC-40BF-A5D0-FE0A3AE3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BFF75-9C8F-4AC5-B0BC-38C7BC31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8164-1B56-40D1-B1EF-4D5601CE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9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695B-6061-4913-B15C-8872F210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03F8-3EBF-4EC9-A08C-6911DEBB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03D8-0301-4E61-97CA-119C651E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050A3-1CC7-4516-A3AE-86E0E82C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06888-D0A4-466D-B268-C7ED3587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8721F-48FF-4B62-B165-FE83F214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378C-E85C-4ACB-8ED9-BB0F7827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1D255-A68A-4704-AB14-A369C2C0B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05146-67B5-4DF3-B7F8-27091F69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23CF-0EB3-4455-8643-F78E0BDF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8A897-0A7B-45DA-83D5-4A2DB611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74E3-2C00-4FB8-B600-3F383CC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F5FE1-8319-4E8B-9F88-F93A7818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73AA-279D-4D3F-A447-C83FE4D0B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2161-813F-464C-9DDC-C3B8EF889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9977-5870-4C30-A511-58E720754088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1F0CA-8462-4A45-AB38-F09C9D637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6854-D22E-4386-917D-BE094AA22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2AAE-86FF-451A-B7C6-0D03DAE39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4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6C4-CBCE-487F-8017-7F3D78738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E35EA-92F9-4E11-A519-9994A2773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90696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687B-8CF2-42B0-830F-FB13017D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50AB22-2F0A-4DD2-8057-21F91BD1E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472772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571">
                  <a:extLst>
                    <a:ext uri="{9D8B030D-6E8A-4147-A177-3AD203B41FA5}">
                      <a16:colId xmlns:a16="http://schemas.microsoft.com/office/drawing/2014/main" val="3687881773"/>
                    </a:ext>
                  </a:extLst>
                </a:gridCol>
                <a:gridCol w="7141029">
                  <a:extLst>
                    <a:ext uri="{9D8B030D-6E8A-4147-A177-3AD203B41FA5}">
                      <a16:colId xmlns:a16="http://schemas.microsoft.com/office/drawing/2014/main" val="3699945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2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 System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 Information (CE/EE)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8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available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5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</a:t>
                      </a:r>
                      <a:r>
                        <a:rPr lang="en-IN" dirty="0" err="1"/>
                        <a:t>ps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active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8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</a:t>
                      </a:r>
                      <a:r>
                        <a:rPr lang="en-IN" dirty="0" err="1"/>
                        <a:t>ps</a:t>
                      </a:r>
                      <a:r>
                        <a:rPr lang="en-IN" dirty="0"/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containers (Including stopped 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and Start new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9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a previously stopped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Stop the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0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Remote a Stopped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9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</a:t>
                      </a:r>
                      <a:r>
                        <a:rPr lang="en-IN" dirty="0" err="1"/>
                        <a:t>rmi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Remove an Image (Not linked to any container)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1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exec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Attach to running container (Helps in Debugging)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8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F740-C219-4466-966B-41284BF0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EF367-27EB-418E-84FE-40EF0A545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2508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326389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91015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0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logs {CONTAINER-NAME}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 all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top {CONTAINER-NAME}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all processes within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2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existing container and create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7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docker build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 Docker file, create new container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D64D-9B21-45F0-A116-871D7448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Container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A461-BA02-475F-B982-DB5C5BED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“Docker-Compose” is an additional utility which uses YAML files to configure and run multi-container applications.</a:t>
            </a:r>
          </a:p>
          <a:p>
            <a:r>
              <a:rPr lang="en-IN" dirty="0"/>
              <a:t>The directory structure SHOULD BE:</a:t>
            </a:r>
          </a:p>
          <a:p>
            <a:pPr lvl="1"/>
            <a:r>
              <a:rPr lang="en-IN" dirty="0"/>
              <a:t>\Application Root\docker-</a:t>
            </a:r>
            <a:r>
              <a:rPr lang="en-IN" dirty="0" err="1"/>
              <a:t>compose.yml</a:t>
            </a:r>
            <a:endParaRPr lang="en-IN" dirty="0"/>
          </a:p>
          <a:p>
            <a:pPr lvl="1"/>
            <a:r>
              <a:rPr lang="en-IN" dirty="0"/>
              <a:t>\Application Root\projectname.sln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6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D1B7-549F-4B4D-8303-887A6947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32C7B-96C4-40B8-8AB2-DC1A757A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70864" cy="47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9112-E1B6-4AE8-B495-011CA12C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71B3FA-50E6-4442-8241-75D9B436C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509168"/>
              </p:ext>
            </p:extLst>
          </p:nvPr>
        </p:nvGraphicFramePr>
        <p:xfrm>
          <a:off x="838200" y="1825625"/>
          <a:ext cx="10515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1853556819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83673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6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version: 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Docker Compose Version (Must be supported by docker-compose.exe version)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9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services: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 of services (Top Level Element)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02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&lt;User Defined Service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Must be direct child of “services”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0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Image: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 Image name  (Part of User defined 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5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Deploy: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Deployment Parameters (OPTIONAL) (Part of User Defined 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9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Replicas: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Instances (Part of “Deploy”)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5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Resources: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Limits on CPU / Memory (Part of Deploy)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5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Ports: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Ports Mapping (Part of User defined 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2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Networks: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 Top Level Element to define new Network,</a:t>
                      </a:r>
                    </a:p>
                    <a:p>
                      <a:r>
                        <a:rPr lang="en-IN" dirty="0"/>
                        <a:t>As part of User defined Service to add reference.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5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0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309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Docker</vt:lpstr>
      <vt:lpstr>Docker Commands</vt:lpstr>
      <vt:lpstr>Additional Commands</vt:lpstr>
      <vt:lpstr>Multi Container Applications</vt:lpstr>
      <vt:lpstr>Docker Compose Syntax:</vt:lpstr>
      <vt:lpstr>Docker Compose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Mahendra Shinde</dc:creator>
  <cp:lastModifiedBy>Mahendra Shinde</cp:lastModifiedBy>
  <cp:revision>5</cp:revision>
  <dcterms:created xsi:type="dcterms:W3CDTF">2019-06-04T03:52:17Z</dcterms:created>
  <dcterms:modified xsi:type="dcterms:W3CDTF">2019-06-04T05:57:51Z</dcterms:modified>
</cp:coreProperties>
</file>