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9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2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3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4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4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6C4-CBCE-487F-8017-7F3D78738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E35EA-92F9-4E11-A519-9994A2773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906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687B-8CF2-42B0-830F-FB13017D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50AB22-2F0A-4DD2-8057-21F91BD1E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472772"/>
              </p:ext>
            </p:extLst>
          </p:nvPr>
        </p:nvGraphicFramePr>
        <p:xfrm>
          <a:off x="395288" y="1444625"/>
          <a:ext cx="113823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729">
                  <a:extLst>
                    <a:ext uri="{9D8B030D-6E8A-4147-A177-3AD203B41FA5}">
                      <a16:colId xmlns:a16="http://schemas.microsoft.com/office/drawing/2014/main" val="3687881773"/>
                    </a:ext>
                  </a:extLst>
                </a:gridCol>
                <a:gridCol w="7729647">
                  <a:extLst>
                    <a:ext uri="{9D8B030D-6E8A-4147-A177-3AD203B41FA5}">
                      <a16:colId xmlns:a16="http://schemas.microsoft.com/office/drawing/2014/main" val="369994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50422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info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 System Information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84238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Version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 Information (CE/EE)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424348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images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available images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8759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</a:t>
                      </a:r>
                      <a:r>
                        <a:rPr lang="en-IN" dirty="0" err="1"/>
                        <a:t>ps</a:t>
                      </a:r>
                      <a:r>
                        <a:rPr lang="en-IN" dirty="0"/>
                        <a:t> 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active containers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47368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</a:t>
                      </a:r>
                      <a:r>
                        <a:rPr lang="en-IN" dirty="0" err="1"/>
                        <a:t>ps</a:t>
                      </a:r>
                      <a:r>
                        <a:rPr lang="en-IN" dirty="0"/>
                        <a:t> –a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containers (Including stopped ones)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318695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run 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and Start new container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0889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start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a previously stopped container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4489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stop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Stop the running container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156240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rm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Remote a Stopped container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307579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</a:t>
                      </a:r>
                      <a:r>
                        <a:rPr lang="en-IN" dirty="0" err="1"/>
                        <a:t>rmi</a:t>
                      </a:r>
                      <a:endParaRPr lang="en-IN" dirty="0"/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Remove an Image (Not linked to any container)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177161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exec 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Attach to running container (Helps in Debugging)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399028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F740-C219-4466-966B-41284BF0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EF367-27EB-418E-84FE-40EF0A545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25083"/>
              </p:ext>
            </p:extLst>
          </p:nvPr>
        </p:nvGraphicFramePr>
        <p:xfrm>
          <a:off x="395288" y="1444625"/>
          <a:ext cx="11382375" cy="504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187">
                  <a:extLst>
                    <a:ext uri="{9D8B030D-6E8A-4147-A177-3AD203B41FA5}">
                      <a16:colId xmlns:a16="http://schemas.microsoft.com/office/drawing/2014/main" val="1832638922"/>
                    </a:ext>
                  </a:extLst>
                </a:gridCol>
                <a:gridCol w="5691187">
                  <a:extLst>
                    <a:ext uri="{9D8B030D-6E8A-4147-A177-3AD203B41FA5}">
                      <a16:colId xmlns:a16="http://schemas.microsoft.com/office/drawing/2014/main" val="389101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198750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logs {CONTAINER-NAME} 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 all logs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16297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top {CONTAINER-NAME}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processes within container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81542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commit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existing container and create an image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165937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build 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 Docker file, create new container image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5844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64D-9B21-45F0-A116-871D744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Container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A461-BA02-475F-B982-DB5C5BED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“Docker-Compose” is an additional utility which uses YAML files to configure and run multi-container applications.</a:t>
            </a:r>
          </a:p>
          <a:p>
            <a:r>
              <a:rPr lang="en-IN" dirty="0"/>
              <a:t>The directory structure SHOULD BE:</a:t>
            </a:r>
          </a:p>
          <a:p>
            <a:pPr lvl="1"/>
            <a:r>
              <a:rPr lang="en-IN" dirty="0"/>
              <a:t>\Application Root\docker-</a:t>
            </a:r>
            <a:r>
              <a:rPr lang="en-IN" dirty="0" err="1"/>
              <a:t>compose.yml</a:t>
            </a:r>
            <a:endParaRPr lang="en-IN" dirty="0"/>
          </a:p>
          <a:p>
            <a:pPr lvl="1"/>
            <a:r>
              <a:rPr lang="en-IN" dirty="0"/>
              <a:t>\Application Root\projectname.sln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6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D1B7-549F-4B4D-8303-887A6947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32C7B-96C4-40B8-8AB2-DC1A757A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70864" cy="47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9112-E1B6-4AE8-B495-011CA12C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71B3FA-50E6-4442-8241-75D9B436C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09168"/>
              </p:ext>
            </p:extLst>
          </p:nvPr>
        </p:nvGraphicFramePr>
        <p:xfrm>
          <a:off x="395288" y="1444625"/>
          <a:ext cx="11382375" cy="504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732">
                  <a:extLst>
                    <a:ext uri="{9D8B030D-6E8A-4147-A177-3AD203B41FA5}">
                      <a16:colId xmlns:a16="http://schemas.microsoft.com/office/drawing/2014/main" val="1853556819"/>
                    </a:ext>
                  </a:extLst>
                </a:gridCol>
                <a:gridCol w="6969642">
                  <a:extLst>
                    <a:ext uri="{9D8B030D-6E8A-4147-A177-3AD203B41FA5}">
                      <a16:colId xmlns:a16="http://schemas.microsoft.com/office/drawing/2014/main" val="83673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Element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22566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version: “3”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Docker Compose Version (Must be supported by docker-compose.exe version)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186329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services: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of services (Top Level Element)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24302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&lt;User Defined Service Name&gt;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Must be direct child of “services” element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6764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Image: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 Image name  (Part of User defined service)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415535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Deploy: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Deployment Parameters (OPTIONAL) (Part of User Defined Service)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61309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Replicas: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Instances (Part of “Deploy”)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198395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Resources: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Limits on CPU / Memory (Part of Deploy)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46265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Ports: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Ports Mapping (Part of User defined service)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29922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Networks:</a:t>
                      </a:r>
                    </a:p>
                  </a:txBody>
                  <a:tcPr marL="98977" marR="9897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 Top Level Element to define new Network,</a:t>
                      </a:r>
                    </a:p>
                    <a:p>
                      <a:r>
                        <a:rPr lang="en-IN" dirty="0"/>
                        <a:t>As part of User defined Service to add reference.</a:t>
                      </a:r>
                    </a:p>
                  </a:txBody>
                  <a:tcPr marL="98977" marR="98977"/>
                </a:tc>
                <a:extLst>
                  <a:ext uri="{0D108BD9-81ED-4DB2-BD59-A6C34878D82A}">
                    <a16:rowId xmlns:a16="http://schemas.microsoft.com/office/drawing/2014/main" val="34055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2803-337D-4C9B-9EC5-2150A0F1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E2BD-7D64-438B-AB10-936A71C9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Password</a:t>
            </a:r>
          </a:p>
          <a:p>
            <a:r>
              <a:rPr lang="en-IN" dirty="0"/>
              <a:t>Encrypted Tokens / Hashes</a:t>
            </a:r>
          </a:p>
          <a:p>
            <a:r>
              <a:rPr lang="en-IN" dirty="0"/>
              <a:t>Digital Certs</a:t>
            </a:r>
          </a:p>
          <a:p>
            <a:r>
              <a:rPr lang="en-IN" dirty="0"/>
              <a:t>SSL Keys</a:t>
            </a:r>
          </a:p>
          <a:p>
            <a:endParaRPr lang="en-IN" dirty="0"/>
          </a:p>
          <a:p>
            <a:r>
              <a:rPr lang="en-IN" dirty="0"/>
              <a:t>Any thing that must NOT be visible in your docker-compose file.</a:t>
            </a:r>
          </a:p>
          <a:p>
            <a:r>
              <a:rPr lang="en-IN" dirty="0"/>
              <a:t>Secrets are available only in SWARM mode</a:t>
            </a:r>
          </a:p>
        </p:txBody>
      </p:sp>
    </p:spTree>
    <p:extLst>
      <p:ext uri="{BB962C8B-B14F-4D97-AF65-F5344CB8AC3E}">
        <p14:creationId xmlns:p14="http://schemas.microsoft.com/office/powerpoint/2010/main" val="5207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F1A1-9E69-4ADA-B39B-555E7461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3432-727E-4821-8AD1-0B3B24FE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 docker secret create &lt;</a:t>
            </a:r>
            <a:r>
              <a:rPr lang="en-IN" dirty="0" err="1"/>
              <a:t>SecretName</a:t>
            </a:r>
            <a:r>
              <a:rPr lang="en-IN" dirty="0"/>
              <a:t>&gt; &lt;file&gt;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r>
              <a:rPr lang="en-IN" dirty="0"/>
              <a:t>$ docker secret create </a:t>
            </a:r>
            <a:r>
              <a:rPr lang="en-IN" dirty="0" err="1"/>
              <a:t>dbpass</a:t>
            </a:r>
            <a:r>
              <a:rPr lang="en-IN" dirty="0"/>
              <a:t>  ./</a:t>
            </a:r>
            <a:r>
              <a:rPr lang="en-IN" dirty="0" err="1"/>
              <a:t>db.password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2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A957-7DB9-4BC5-995B-59D319F7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reference to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DEC3-A7FA-40CF-87DE-FFEEAA8F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docker-compose</a:t>
            </a:r>
          </a:p>
          <a:p>
            <a:endParaRPr lang="en-IN" dirty="0"/>
          </a:p>
          <a:p>
            <a:r>
              <a:rPr lang="en-IN" dirty="0"/>
              <a:t>Create a Top Level element: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+mj-lt"/>
              </a:rPr>
              <a:t>Secrets: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external: </a:t>
            </a:r>
            <a:r>
              <a:rPr lang="en-IN" dirty="0" err="1">
                <a:latin typeface="+mj-lt"/>
              </a:rPr>
              <a:t>dbpass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Inject the secret in environment variable: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environment: 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 err="1">
                <a:latin typeface="+mj-lt"/>
              </a:rPr>
              <a:t>dbpassword</a:t>
            </a:r>
            <a:r>
              <a:rPr lang="en-IN" dirty="0">
                <a:latin typeface="+mj-lt"/>
              </a:rPr>
              <a:t>: ${</a:t>
            </a:r>
            <a:r>
              <a:rPr lang="en-IN" dirty="0" err="1">
                <a:latin typeface="+mj-lt"/>
              </a:rPr>
              <a:t>dbpass</a:t>
            </a:r>
            <a:r>
              <a:rPr lang="en-IN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4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-17" id="{3B98E06F-B3B7-4882-A404-D90770740DF4}" vid="{32E2717A-F64A-4C0A-9F87-FB05C7D73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Dev-Ops using Jenkins</Template>
  <TotalTime>349</TotalTime>
  <Words>390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Core-17</vt:lpstr>
      <vt:lpstr>Docker</vt:lpstr>
      <vt:lpstr>Docker Commands</vt:lpstr>
      <vt:lpstr>Additional Commands</vt:lpstr>
      <vt:lpstr>Multi Container Applications</vt:lpstr>
      <vt:lpstr>Docker Compose Syntax:</vt:lpstr>
      <vt:lpstr>Docker Compose Elements</vt:lpstr>
      <vt:lpstr>Docker Secrets</vt:lpstr>
      <vt:lpstr>Creating a Secret</vt:lpstr>
      <vt:lpstr>Adding reference to secret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Mahendra Shinde</dc:creator>
  <cp:lastModifiedBy>Mahendra Shinde</cp:lastModifiedBy>
  <cp:revision>9</cp:revision>
  <dcterms:created xsi:type="dcterms:W3CDTF">2019-06-04T03:52:17Z</dcterms:created>
  <dcterms:modified xsi:type="dcterms:W3CDTF">2019-06-04T09:41:50Z</dcterms:modified>
</cp:coreProperties>
</file>