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D66D-C94E-4F70-A3E3-CF9C1492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C8D27-5102-4F52-B6E1-EE6EFD69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4532-9BA6-405D-9056-43E5A6F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EDBE-EA40-46BD-AB0A-B2E51377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490E-1604-48AF-97C6-32CC3AFB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3022-BF41-4683-87C2-24415D5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B937C-D98D-4D98-A990-FDB5EBAA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9A80-D6D6-410B-9F3F-A1A6BE1E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4950-60B1-487F-B7E2-E8F60CDB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063B-1A46-4F41-B2A0-0E630C75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9914-954A-4F3A-850A-3AA49BF3B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ED019-CF31-4A76-BABE-EFA802AEE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A4B9-B222-4225-8563-586B6803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71BA-E5B8-4E17-A9CA-77D5AB50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4204D-B4D1-439A-A0BF-A4C6DE0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4F9-75CE-49DF-A339-A9163B0D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7FBD-7575-4F75-8384-AE63530C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DCF1-BD48-4654-8DFF-9A2E72F2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B0FF-DEDA-4EC7-A4F9-40CF184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5865-D95C-4509-BDA0-95D12A2F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D7EC-8198-4B7C-A0F8-B37604A9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A9A6-D29C-46A5-8587-9B0192D9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5388-675F-4C70-8895-DC6A5C74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9EFA-78FC-4CE0-8D62-EE1A85E9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427E-4E79-48CB-A6A1-BC5BEFF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43E2-A3FB-459E-A2EB-8F9A8C9E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CFCB-AFCB-430C-88CC-FA252F187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C8EE-3E2E-4673-A8C4-2CD9115F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241C-8675-474A-96E7-537E1FA4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7E62-1A89-444F-9C37-B10D3C3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C1FC5-F738-48A6-8F7A-3A2407A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4F8F-90EA-4AA2-BE8C-07157914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EAD8-C0F1-46A5-930E-BDE2C922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6E510-0828-4953-97E5-847D5FD3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03E56-9113-492A-B16F-84A49A79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56C86-6A33-408B-971F-B6B209E80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5630-687F-473E-AAF5-D20F38A3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6992E-A737-41B3-9036-49646C9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C0394-29BB-4718-988E-D33783B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4CCB-39B3-4D81-9BB3-8120BC92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04EB4-8593-4968-85EA-309DB62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00218-9232-46A9-BB4C-7BD5E3E4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37888-01BC-4AE4-87E7-0C722786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EF3B7-D332-463A-B9B2-296A9ACF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7951D-186C-45A7-97D4-923507B6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332F-AAAC-450F-B282-A5F1841C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B8EC-2F17-4BF0-9C79-07542A94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3BE3-DBEF-4494-8B0E-0508673B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0299-684B-4D7B-A823-B670A85F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0744-7AC3-42BF-AD86-1B894886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8C0FB-1393-4B1C-8432-A66D675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1156E-A438-4A08-97DF-10F50F80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EC84-E5BA-45DB-8355-8CCDCD57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25A1-96B7-41CB-A351-0EBC673AD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E2E5-E414-4DB7-96A6-57C1CC0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4FA0-4278-4BE7-82C8-8DB6CF1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073B-A166-4817-9028-FCC46AEC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F3B8F-840D-4530-B567-24B2D394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ACF9C-E041-494E-B4CF-2626982E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932F-8C1B-4687-82C2-6CEB38D3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9568-32EB-41E1-93F6-8F316AB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3BDD-BB51-484B-B838-FD89E4749377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2602-F450-4C94-AD2F-BF5422F59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9F3D-FAE0-49C2-9B45-03FDD907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7EFF-E59C-47BC-A549-B28331F9A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5AD-F6FA-467B-B0FE-A2CB194BE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AD0E8-B1C4-4C9F-8FC1-02DEC3400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URL shortening is used for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optimizing links across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individual links to analyze audience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survey/campaign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hiding affiliated original URLs.</a:t>
            </a:r>
          </a:p>
        </p:txBody>
      </p:sp>
    </p:spTree>
    <p:extLst>
      <p:ext uri="{BB962C8B-B14F-4D97-AF65-F5344CB8AC3E}">
        <p14:creationId xmlns:p14="http://schemas.microsoft.com/office/powerpoint/2010/main" val="103512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63C5-3622-418A-A791-D55CE632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E5C-0C6B-4BC5-A981-88DA598F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life cycle of URL, expiry of </a:t>
            </a:r>
            <a:r>
              <a:rPr lang="en-US" dirty="0" err="1"/>
              <a:t>url</a:t>
            </a:r>
            <a:r>
              <a:rPr lang="en-US" dirty="0"/>
              <a:t>, remove once accessed</a:t>
            </a:r>
          </a:p>
          <a:p>
            <a:r>
              <a:rPr lang="en-US" dirty="0"/>
              <a:t>Best Suited for sending </a:t>
            </a:r>
            <a:r>
              <a:rPr lang="en-US" dirty="0" err="1"/>
              <a:t>url</a:t>
            </a:r>
            <a:r>
              <a:rPr lang="en-US" dirty="0"/>
              <a:t> in messaging and social sites,</a:t>
            </a:r>
          </a:p>
          <a:p>
            <a:r>
              <a:rPr lang="en-US" dirty="0"/>
              <a:t>twitter is having limitation of 140 char.</a:t>
            </a:r>
          </a:p>
          <a:p>
            <a:r>
              <a:rPr lang="en-US" dirty="0"/>
              <a:t>Having telemetry like how many time </a:t>
            </a:r>
            <a:r>
              <a:rPr lang="en-US" dirty="0" err="1"/>
              <a:t>url</a:t>
            </a:r>
            <a:r>
              <a:rPr lang="en-US" dirty="0"/>
              <a:t> accessed, from which region </a:t>
            </a:r>
            <a:r>
              <a:rPr lang="en-US" dirty="0" err="1"/>
              <a:t>url</a:t>
            </a:r>
            <a:r>
              <a:rPr lang="en-US" dirty="0"/>
              <a:t> is accessed.</a:t>
            </a:r>
          </a:p>
          <a:p>
            <a:r>
              <a:rPr lang="en-US" dirty="0"/>
              <a:t>Software company is doing survey , clients Samsung </a:t>
            </a:r>
            <a:r>
              <a:rPr lang="en-US" dirty="0" err="1"/>
              <a:t>mcirosft,tcs</a:t>
            </a:r>
            <a:endParaRPr lang="en-US" dirty="0"/>
          </a:p>
          <a:p>
            <a:r>
              <a:rPr lang="en-US" dirty="0"/>
              <a:t>Throttling on anonymous </a:t>
            </a:r>
            <a:r>
              <a:rPr lang="en-US" dirty="0" err="1"/>
              <a:t>url</a:t>
            </a:r>
            <a:r>
              <a:rPr lang="en-US" dirty="0"/>
              <a:t> access to avoid system abuse</a:t>
            </a:r>
          </a:p>
          <a:p>
            <a:r>
              <a:rPr lang="en-US" dirty="0"/>
              <a:t>Can track invites accessed, without calling forms base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616B-68D3-4962-8982-2CB979F1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C35E-B4B6-4E72-B42A-F720C9F1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https://zcv.azurewebsites.net/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210047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Url Shortning</vt:lpstr>
      <vt:lpstr>Use case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Shortning</dc:title>
  <dc:creator>Mahendra Kumar Yadav</dc:creator>
  <cp:lastModifiedBy>Mahendra Kumar Yadav</cp:lastModifiedBy>
  <cp:revision>5</cp:revision>
  <dcterms:created xsi:type="dcterms:W3CDTF">2018-06-06T07:00:53Z</dcterms:created>
  <dcterms:modified xsi:type="dcterms:W3CDTF">2018-06-06T09:55:01Z</dcterms:modified>
</cp:coreProperties>
</file>