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302" r:id="rId9"/>
    <p:sldId id="30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996" y="-29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7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48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522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288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25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8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87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68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684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045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855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83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12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778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410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019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823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5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140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148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475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101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2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530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07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702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053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9121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0191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172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126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713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3330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38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047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773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23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4874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6366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26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803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531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34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67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874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07-Aug-17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07-Aug-17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07-Aug-17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07-Aug-17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07-Aug-17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07-Aug-17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king.harvard.edu/ameli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1526" y="2261860"/>
            <a:ext cx="1506220" cy="165100"/>
          </a:xfrm>
          <a:custGeom>
            <a:avLst/>
            <a:gdLst/>
            <a:ahLst/>
            <a:cxnLst/>
            <a:rect l="l" t="t" r="r" b="b"/>
            <a:pathLst>
              <a:path w="1506220" h="165100">
                <a:moveTo>
                  <a:pt x="0" y="164591"/>
                </a:moveTo>
                <a:lnTo>
                  <a:pt x="1505955" y="164591"/>
                </a:lnTo>
                <a:lnTo>
                  <a:pt x="15059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226186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2260336"/>
            <a:ext cx="4457065" cy="165100"/>
          </a:xfrm>
          <a:custGeom>
            <a:avLst/>
            <a:gdLst/>
            <a:ahLst/>
            <a:cxnLst/>
            <a:rect l="l" t="t" r="r" b="b"/>
            <a:pathLst>
              <a:path w="4457065" h="165100">
                <a:moveTo>
                  <a:pt x="0" y="164591"/>
                </a:moveTo>
                <a:lnTo>
                  <a:pt x="4456815" y="164591"/>
                </a:lnTo>
                <a:lnTo>
                  <a:pt x="44568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7096" y="2426452"/>
            <a:ext cx="3350895" cy="163195"/>
          </a:xfrm>
          <a:custGeom>
            <a:avLst/>
            <a:gdLst/>
            <a:ahLst/>
            <a:cxnLst/>
            <a:rect l="l" t="t" r="r" b="b"/>
            <a:pathLst>
              <a:path w="3350895" h="163194">
                <a:moveTo>
                  <a:pt x="0" y="163067"/>
                </a:moveTo>
                <a:lnTo>
                  <a:pt x="3350385" y="163067"/>
                </a:lnTo>
                <a:lnTo>
                  <a:pt x="335038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242645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710" y="2424927"/>
            <a:ext cx="2612390" cy="165100"/>
          </a:xfrm>
          <a:custGeom>
            <a:avLst/>
            <a:gdLst/>
            <a:ahLst/>
            <a:cxnLst/>
            <a:rect l="l" t="t" r="r" b="b"/>
            <a:pathLst>
              <a:path w="2612390" h="165100">
                <a:moveTo>
                  <a:pt x="0" y="164591"/>
                </a:moveTo>
                <a:lnTo>
                  <a:pt x="2612385" y="164591"/>
                </a:lnTo>
                <a:lnTo>
                  <a:pt x="26123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5324" y="2589520"/>
            <a:ext cx="3812540" cy="163195"/>
          </a:xfrm>
          <a:custGeom>
            <a:avLst/>
            <a:gdLst/>
            <a:ahLst/>
            <a:cxnLst/>
            <a:rect l="l" t="t" r="r" b="b"/>
            <a:pathLst>
              <a:path w="3812540" h="163194">
                <a:moveTo>
                  <a:pt x="0" y="163067"/>
                </a:moveTo>
                <a:lnTo>
                  <a:pt x="3812157" y="163067"/>
                </a:lnTo>
                <a:lnTo>
                  <a:pt x="38121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258952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2587996"/>
            <a:ext cx="2150745" cy="165100"/>
          </a:xfrm>
          <a:custGeom>
            <a:avLst/>
            <a:gdLst/>
            <a:ahLst/>
            <a:cxnLst/>
            <a:rect l="l" t="t" r="r" b="b"/>
            <a:pathLst>
              <a:path w="2150745" h="165100">
                <a:moveTo>
                  <a:pt x="0" y="164591"/>
                </a:moveTo>
                <a:lnTo>
                  <a:pt x="2150613" y="164591"/>
                </a:lnTo>
                <a:lnTo>
                  <a:pt x="21506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9248" y="2752587"/>
            <a:ext cx="3658235" cy="165100"/>
          </a:xfrm>
          <a:custGeom>
            <a:avLst/>
            <a:gdLst/>
            <a:ahLst/>
            <a:cxnLst/>
            <a:rect l="l" t="t" r="r" b="b"/>
            <a:pathLst>
              <a:path w="3658234" h="165100">
                <a:moveTo>
                  <a:pt x="0" y="164591"/>
                </a:moveTo>
                <a:lnTo>
                  <a:pt x="3658233" y="164591"/>
                </a:lnTo>
                <a:lnTo>
                  <a:pt x="36582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75258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2751064"/>
            <a:ext cx="2305050" cy="165100"/>
          </a:xfrm>
          <a:custGeom>
            <a:avLst/>
            <a:gdLst/>
            <a:ahLst/>
            <a:cxnLst/>
            <a:rect l="l" t="t" r="r" b="b"/>
            <a:pathLst>
              <a:path w="2305050" h="165100">
                <a:moveTo>
                  <a:pt x="0" y="164591"/>
                </a:moveTo>
                <a:lnTo>
                  <a:pt x="2304537" y="164591"/>
                </a:lnTo>
                <a:lnTo>
                  <a:pt x="23045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048" y="2917180"/>
            <a:ext cx="3734435" cy="163195"/>
          </a:xfrm>
          <a:custGeom>
            <a:avLst/>
            <a:gdLst/>
            <a:ahLst/>
            <a:cxnLst/>
            <a:rect l="l" t="t" r="r" b="b"/>
            <a:pathLst>
              <a:path w="3734434" h="163194">
                <a:moveTo>
                  <a:pt x="0" y="163067"/>
                </a:moveTo>
                <a:lnTo>
                  <a:pt x="3734433" y="163067"/>
                </a:lnTo>
                <a:lnTo>
                  <a:pt x="37344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291718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710" y="2915655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5200" y="3080346"/>
            <a:ext cx="4042410" cy="163830"/>
          </a:xfrm>
          <a:custGeom>
            <a:avLst/>
            <a:gdLst/>
            <a:ahLst/>
            <a:cxnLst/>
            <a:rect l="l" t="t" r="r" b="b"/>
            <a:pathLst>
              <a:path w="4042409" h="163830">
                <a:moveTo>
                  <a:pt x="0" y="163365"/>
                </a:moveTo>
                <a:lnTo>
                  <a:pt x="4042281" y="163365"/>
                </a:lnTo>
                <a:lnTo>
                  <a:pt x="4042281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3080346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710" y="3078822"/>
            <a:ext cx="1920875" cy="165100"/>
          </a:xfrm>
          <a:custGeom>
            <a:avLst/>
            <a:gdLst/>
            <a:ahLst/>
            <a:cxnLst/>
            <a:rect l="l" t="t" r="r" b="b"/>
            <a:pathLst>
              <a:path w="1920875" h="165100">
                <a:moveTo>
                  <a:pt x="0" y="164889"/>
                </a:moveTo>
                <a:lnTo>
                  <a:pt x="1920489" y="164889"/>
                </a:lnTo>
                <a:lnTo>
                  <a:pt x="192048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9124" y="3243712"/>
            <a:ext cx="3888740" cy="165100"/>
          </a:xfrm>
          <a:custGeom>
            <a:avLst/>
            <a:gdLst/>
            <a:ahLst/>
            <a:cxnLst/>
            <a:rect l="l" t="t" r="r" b="b"/>
            <a:pathLst>
              <a:path w="3888740" h="165100">
                <a:moveTo>
                  <a:pt x="0" y="164591"/>
                </a:moveTo>
                <a:lnTo>
                  <a:pt x="3888357" y="164591"/>
                </a:lnTo>
                <a:lnTo>
                  <a:pt x="388835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324371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10" y="3242188"/>
            <a:ext cx="2074545" cy="165100"/>
          </a:xfrm>
          <a:custGeom>
            <a:avLst/>
            <a:gdLst/>
            <a:ahLst/>
            <a:cxnLst/>
            <a:rect l="l" t="t" r="r" b="b"/>
            <a:pathLst>
              <a:path w="2074545" h="165100">
                <a:moveTo>
                  <a:pt x="0" y="164591"/>
                </a:moveTo>
                <a:lnTo>
                  <a:pt x="2074413" y="164591"/>
                </a:lnTo>
                <a:lnTo>
                  <a:pt x="20744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6314" y="3408304"/>
            <a:ext cx="201295" cy="163195"/>
          </a:xfrm>
          <a:custGeom>
            <a:avLst/>
            <a:gdLst/>
            <a:ahLst/>
            <a:cxnLst/>
            <a:rect l="l" t="t" r="r" b="b"/>
            <a:pathLst>
              <a:path w="201295" h="163195">
                <a:moveTo>
                  <a:pt x="0" y="163067"/>
                </a:moveTo>
                <a:lnTo>
                  <a:pt x="201167" y="163067"/>
                </a:lnTo>
                <a:lnTo>
                  <a:pt x="2011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340830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710" y="3406780"/>
            <a:ext cx="5761990" cy="165100"/>
          </a:xfrm>
          <a:custGeom>
            <a:avLst/>
            <a:gdLst/>
            <a:ahLst/>
            <a:cxnLst/>
            <a:rect l="l" t="t" r="r" b="b"/>
            <a:pathLst>
              <a:path w="5761990" h="165100">
                <a:moveTo>
                  <a:pt x="0" y="164591"/>
                </a:moveTo>
                <a:lnTo>
                  <a:pt x="5761603" y="164591"/>
                </a:lnTo>
                <a:lnTo>
                  <a:pt x="57616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9006" y="3571372"/>
            <a:ext cx="5118735" cy="163195"/>
          </a:xfrm>
          <a:custGeom>
            <a:avLst/>
            <a:gdLst/>
            <a:ahLst/>
            <a:cxnLst/>
            <a:rect l="l" t="t" r="r" b="b"/>
            <a:pathLst>
              <a:path w="5118734" h="163195">
                <a:moveTo>
                  <a:pt x="0" y="163067"/>
                </a:moveTo>
                <a:lnTo>
                  <a:pt x="5118475" y="163067"/>
                </a:lnTo>
                <a:lnTo>
                  <a:pt x="51184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357137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10" y="3569848"/>
            <a:ext cx="844550" cy="165100"/>
          </a:xfrm>
          <a:custGeom>
            <a:avLst/>
            <a:gdLst/>
            <a:ahLst/>
            <a:cxnLst/>
            <a:rect l="l" t="t" r="r" b="b"/>
            <a:pathLst>
              <a:path w="844550" h="165100">
                <a:moveTo>
                  <a:pt x="0" y="164591"/>
                </a:moveTo>
                <a:lnTo>
                  <a:pt x="844295" y="164591"/>
                </a:lnTo>
                <a:lnTo>
                  <a:pt x="8442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373444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1650" y="3912748"/>
            <a:ext cx="1276350" cy="165100"/>
          </a:xfrm>
          <a:custGeom>
            <a:avLst/>
            <a:gdLst/>
            <a:ahLst/>
            <a:cxnLst/>
            <a:rect l="l" t="t" r="r" b="b"/>
            <a:pathLst>
              <a:path w="1276350" h="165100">
                <a:moveTo>
                  <a:pt x="0" y="164591"/>
                </a:moveTo>
                <a:lnTo>
                  <a:pt x="1275831" y="164591"/>
                </a:lnTo>
                <a:lnTo>
                  <a:pt x="12758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391274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710" y="3911224"/>
            <a:ext cx="4686935" cy="165100"/>
          </a:xfrm>
          <a:custGeom>
            <a:avLst/>
            <a:gdLst/>
            <a:ahLst/>
            <a:cxnLst/>
            <a:rect l="l" t="t" r="r" b="b"/>
            <a:pathLst>
              <a:path w="4686935" h="165100">
                <a:moveTo>
                  <a:pt x="0" y="164591"/>
                </a:moveTo>
                <a:lnTo>
                  <a:pt x="4686939" y="164591"/>
                </a:lnTo>
                <a:lnTo>
                  <a:pt x="46869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7352" y="4077340"/>
            <a:ext cx="4350385" cy="163195"/>
          </a:xfrm>
          <a:custGeom>
            <a:avLst/>
            <a:gdLst/>
            <a:ahLst/>
            <a:cxnLst/>
            <a:rect l="l" t="t" r="r" b="b"/>
            <a:pathLst>
              <a:path w="4350384" h="163195">
                <a:moveTo>
                  <a:pt x="0" y="163067"/>
                </a:moveTo>
                <a:lnTo>
                  <a:pt x="4350129" y="163067"/>
                </a:lnTo>
                <a:lnTo>
                  <a:pt x="435012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407734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4075816"/>
            <a:ext cx="1612900" cy="165100"/>
          </a:xfrm>
          <a:custGeom>
            <a:avLst/>
            <a:gdLst/>
            <a:ahLst/>
            <a:cxnLst/>
            <a:rect l="l" t="t" r="r" b="b"/>
            <a:pathLst>
              <a:path w="1612900" h="165100">
                <a:moveTo>
                  <a:pt x="0" y="164591"/>
                </a:moveTo>
                <a:lnTo>
                  <a:pt x="1612641" y="164591"/>
                </a:lnTo>
                <a:lnTo>
                  <a:pt x="161264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4240408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441871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4417192"/>
            <a:ext cx="769620" cy="165100"/>
          </a:xfrm>
          <a:custGeom>
            <a:avLst/>
            <a:gdLst/>
            <a:ahLst/>
            <a:cxnLst/>
            <a:rect l="l" t="t" r="r" b="b"/>
            <a:pathLst>
              <a:path w="769619" h="165100">
                <a:moveTo>
                  <a:pt x="0" y="164591"/>
                </a:moveTo>
                <a:lnTo>
                  <a:pt x="769619" y="164591"/>
                </a:lnTo>
                <a:lnTo>
                  <a:pt x="7696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02010" y="1253228"/>
            <a:ext cx="5787390" cy="334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1830">
              <a:lnSpc>
                <a:spcPct val="100000"/>
              </a:lnSpc>
            </a:pPr>
            <a:r>
              <a:rPr sz="1800" b="1" spc="-15" dirty="0">
                <a:solidFill>
                  <a:srgbClr val="345A89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345A89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345A89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345A89"/>
                </a:solidFill>
                <a:latin typeface="Calibri"/>
                <a:cs typeface="Calibri"/>
              </a:rPr>
              <a:t>Attritio</a:t>
            </a:r>
            <a:r>
              <a:rPr sz="1800" b="1" dirty="0">
                <a:solidFill>
                  <a:srgbClr val="345A89"/>
                </a:solidFill>
                <a:latin typeface="Calibri"/>
                <a:cs typeface="Calibri"/>
              </a:rPr>
              <a:t>n-</a:t>
            </a:r>
            <a:r>
              <a:rPr sz="1800" b="1" spc="-10" dirty="0">
                <a:solidFill>
                  <a:srgbClr val="345A89"/>
                </a:solidFill>
                <a:latin typeface="Calibri"/>
                <a:cs typeface="Calibri"/>
              </a:rPr>
              <a:t>lo</a:t>
            </a:r>
            <a:r>
              <a:rPr sz="1800" b="1" spc="-20" dirty="0">
                <a:solidFill>
                  <a:srgbClr val="345A89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345A89"/>
                </a:solidFill>
                <a:latin typeface="Calibri"/>
                <a:cs typeface="Calibri"/>
              </a:rPr>
              <a:t>istic</a:t>
            </a:r>
            <a:r>
              <a:rPr sz="1800" b="1" spc="-5" dirty="0">
                <a:solidFill>
                  <a:srgbClr val="345A89"/>
                </a:solidFill>
                <a:latin typeface="Calibri"/>
                <a:cs typeface="Calibri"/>
              </a:rPr>
              <a:t>.R</a:t>
            </a:r>
            <a:endParaRPr sz="1800">
              <a:latin typeface="Calibri"/>
              <a:cs typeface="Calibri"/>
            </a:endParaRPr>
          </a:p>
          <a:p>
            <a:pPr marL="2097405" marR="1910714" indent="299720">
              <a:lnSpc>
                <a:spcPct val="167500"/>
              </a:lnSpc>
              <a:spcBef>
                <a:spcPts val="285"/>
              </a:spcBef>
            </a:pPr>
            <a:r>
              <a:rPr sz="1200" dirty="0">
                <a:latin typeface="Cambria"/>
                <a:cs typeface="Cambria"/>
              </a:rPr>
              <a:t>M</a:t>
            </a:r>
            <a:r>
              <a:rPr sz="1200" spc="-15" dirty="0">
                <a:latin typeface="Cambria"/>
                <a:cs typeface="Cambria"/>
              </a:rPr>
              <a:t>ahe</a:t>
            </a:r>
            <a:r>
              <a:rPr sz="1200" spc="-10" dirty="0">
                <a:latin typeface="Cambria"/>
                <a:cs typeface="Cambria"/>
              </a:rPr>
              <a:t>n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-5" dirty="0">
                <a:latin typeface="Cambria"/>
                <a:cs typeface="Cambria"/>
              </a:rPr>
              <a:t>ak</a:t>
            </a:r>
            <a:r>
              <a:rPr sz="1200" spc="-10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M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0</a:t>
            </a:r>
            <a:r>
              <a:rPr sz="1200" spc="-10" dirty="0">
                <a:latin typeface="Cambria"/>
                <a:cs typeface="Cambria"/>
              </a:rPr>
              <a:t>7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21</a:t>
            </a:r>
            <a:r>
              <a:rPr sz="1200" dirty="0">
                <a:latin typeface="Cambria"/>
                <a:cs typeface="Cambria"/>
              </a:rPr>
              <a:t>:</a:t>
            </a:r>
            <a:r>
              <a:rPr sz="1200" spc="-15" dirty="0">
                <a:latin typeface="Cambria"/>
                <a:cs typeface="Cambria"/>
              </a:rPr>
              <a:t>27</a:t>
            </a:r>
            <a:r>
              <a:rPr sz="1200" dirty="0">
                <a:latin typeface="Cambria"/>
                <a:cs typeface="Cambria"/>
              </a:rPr>
              <a:t>:</a:t>
            </a:r>
            <a:r>
              <a:rPr sz="1200" spc="-15" dirty="0">
                <a:latin typeface="Cambria"/>
                <a:cs typeface="Cambria"/>
              </a:rPr>
              <a:t>1</a:t>
            </a:r>
            <a:r>
              <a:rPr sz="1200" spc="-10" dirty="0">
                <a:latin typeface="Cambria"/>
                <a:cs typeface="Cambria"/>
              </a:rPr>
              <a:t>5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2</a:t>
            </a:r>
            <a:r>
              <a:rPr sz="1200" spc="-15" dirty="0">
                <a:latin typeface="Cambria"/>
                <a:cs typeface="Cambria"/>
              </a:rPr>
              <a:t>01</a:t>
            </a:r>
            <a:r>
              <a:rPr sz="1200" spc="-10" dirty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10"/>
              </a:lnSpc>
              <a:spcBef>
                <a:spcPts val="925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po</a:t>
            </a:r>
            <a:r>
              <a:rPr sz="1100" dirty="0">
                <a:latin typeface="Consolas"/>
                <a:cs typeface="Consolas"/>
              </a:rPr>
              <a:t>rt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ka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ka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ka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ka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ka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_E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oy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Da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2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,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tabLst>
                <a:tab pos="2160905" algn="l"/>
              </a:tabLst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pl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6422" y="470980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02010" y="4720977"/>
            <a:ext cx="12528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e'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38526" y="4720977"/>
            <a:ext cx="20974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6485" algn="l"/>
              </a:tabLst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6422" y="48728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50374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2010" y="4884045"/>
            <a:ext cx="1177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2729" y="4884045"/>
            <a:ext cx="30943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41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02729" y="5048637"/>
            <a:ext cx="35540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":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96422" y="5200462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02010" y="5211960"/>
            <a:ext cx="717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96422" y="53638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2010" y="5375028"/>
            <a:ext cx="15601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02729" y="5375028"/>
            <a:ext cx="2026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spc="4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96422" y="552843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56914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585456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60191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618222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02010" y="5539620"/>
            <a:ext cx="585470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"T</a:t>
            </a:r>
            <a:r>
              <a:rPr sz="1100" spc="1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..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  <a:tab pos="2313305" algn="l"/>
                <a:tab pos="2849880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..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280"/>
              </a:lnSpc>
              <a:spcBef>
                <a:spcPts val="65"/>
              </a:spcBef>
              <a:tabLst>
                <a:tab pos="319405" algn="l"/>
                <a:tab pos="23133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,.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96422" y="63452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65098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667295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02010" y="6356484"/>
            <a:ext cx="171386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06622" y="6356484"/>
            <a:ext cx="25571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02729" y="6521077"/>
            <a:ext cx="23272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02729" y="6684145"/>
            <a:ext cx="35540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,.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96422" y="6836023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02010" y="6847213"/>
            <a:ext cx="148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96422" y="700062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71636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73268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901"/>
                </a:moveTo>
                <a:lnTo>
                  <a:pt x="5981059" y="164901"/>
                </a:lnTo>
                <a:lnTo>
                  <a:pt x="598105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749173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010" y="7011805"/>
            <a:ext cx="156019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02729" y="7011805"/>
            <a:ext cx="4102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39843" y="7011805"/>
            <a:ext cx="186626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09335" y="7338322"/>
            <a:ext cx="24034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09335" y="7502914"/>
            <a:ext cx="6400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nd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02729" y="7502914"/>
            <a:ext cx="36315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",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":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96422" y="765480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02010" y="7665983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96422" y="781787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6422" y="798246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6422" y="814552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6422" y="830859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902010" y="7829050"/>
            <a:ext cx="156019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02729" y="7829050"/>
            <a:ext cx="410209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739843" y="7829050"/>
            <a:ext cx="256222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94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202729" y="8319779"/>
            <a:ext cx="24809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re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96422" y="84731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902010" y="8484372"/>
            <a:ext cx="332930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96422" y="86361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6422" y="879926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902010" y="8647439"/>
            <a:ext cx="271081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9405" algn="l"/>
                <a:tab pos="23133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39843" y="8647439"/>
            <a:ext cx="17900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02729" y="8810452"/>
            <a:ext cx="36315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96422" y="896385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902010" y="8975044"/>
            <a:ext cx="16363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925833"/>
            <a:ext cx="12528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242304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10" y="1088901"/>
            <a:ext cx="9474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 marR="5080" indent="-690880" algn="r">
              <a:lnSpc>
                <a:spcPts val="1300"/>
              </a:lnSpc>
              <a:tabLst>
                <a:tab pos="395605" algn="l"/>
                <a:tab pos="70294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74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0" y="1253493"/>
            <a:ext cx="5638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24</a:t>
            </a:r>
            <a:r>
              <a:rPr sz="1100" dirty="0">
                <a:latin typeface="Consolas"/>
                <a:cs typeface="Consolas"/>
              </a:rPr>
              <a:t>66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22" y="153186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10" y="1543054"/>
            <a:ext cx="16363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22" y="16964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185952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10" y="1707646"/>
            <a:ext cx="1803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8916" y="1707646"/>
            <a:ext cx="21755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spc="15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-T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2484" y="1707646"/>
            <a:ext cx="102171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R="635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08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6032" y="1870714"/>
            <a:ext cx="16363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2555" algn="l"/>
              </a:tabLst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422" y="21506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010" y="2161798"/>
            <a:ext cx="13309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6422" y="231367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2476743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010" y="2324866"/>
            <a:ext cx="1803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8916" y="2324866"/>
            <a:ext cx="29451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9177" y="2324866"/>
            <a:ext cx="4089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6129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89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9485" y="2487934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989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6422" y="2767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2010" y="2779019"/>
            <a:ext cx="16363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6422" y="293089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309558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3258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3422020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2010" y="2942087"/>
            <a:ext cx="148463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131635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54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7019" y="2942087"/>
            <a:ext cx="10217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Li</a:t>
            </a:r>
            <a:r>
              <a:rPr sz="1100" dirty="0">
                <a:latin typeface="Consolas"/>
                <a:cs typeface="Consolas"/>
              </a:rPr>
              <a:t>fe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6957" y="2942087"/>
            <a:ext cx="7162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471805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34637" y="2942087"/>
            <a:ext cx="5715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327025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76241" y="3270128"/>
            <a:ext cx="17125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hn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29903" y="3433196"/>
            <a:ext cx="15589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6355" algn="l"/>
              </a:tabLst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64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6422" y="37131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2010" y="3724280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6422" y="387617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02010" y="3887349"/>
            <a:ext cx="717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6422" y="4040764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22579" y="3887349"/>
            <a:ext cx="332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76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2010" y="4051941"/>
            <a:ext cx="717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56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6422" y="433032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449491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2010" y="4341501"/>
            <a:ext cx="21736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6422" y="465798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482105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498564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51486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531202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547661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563968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39843" y="4506093"/>
            <a:ext cx="133731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30" algn="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04</a:t>
            </a:r>
            <a:endParaRPr sz="1100">
              <a:latin typeface="Consolas"/>
              <a:cs typeface="Consolas"/>
            </a:endParaRPr>
          </a:p>
          <a:p>
            <a:pPr marR="11430" algn="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R="11430" algn="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04</a:t>
            </a:r>
            <a:endParaRPr sz="1100">
              <a:latin typeface="Consolas"/>
              <a:cs typeface="Consolas"/>
            </a:endParaRPr>
          </a:p>
          <a:p>
            <a:pPr marR="11430" algn="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R="11430" algn="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60</a:t>
            </a:r>
            <a:endParaRPr sz="1100">
              <a:latin typeface="Consolas"/>
              <a:cs typeface="Consolas"/>
            </a:endParaRPr>
          </a:p>
          <a:p>
            <a:pPr marR="9525" algn="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ve</a:t>
            </a:r>
            <a:endParaRPr sz="1100">
              <a:latin typeface="Consolas"/>
              <a:cs typeface="Consolas"/>
            </a:endParaRPr>
          </a:p>
          <a:p>
            <a:pPr marR="11430" algn="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6422" y="580275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5967343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02010" y="4669161"/>
            <a:ext cx="180340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62997" y="4669161"/>
            <a:ext cx="1715135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R="6985" algn="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96422" y="6256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2010" y="6268092"/>
            <a:ext cx="15601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96422" y="6421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02010" y="6432684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96422" y="6584563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900112" y="6432684"/>
            <a:ext cx="5626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24193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67019" y="6432684"/>
            <a:ext cx="4864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  <a:p>
            <a:pPr marL="24193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2010" y="6595753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674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65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96422" y="687565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422" y="703872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422" y="720186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393"/>
                </a:moveTo>
                <a:lnTo>
                  <a:pt x="5981059" y="291393"/>
                </a:lnTo>
                <a:lnTo>
                  <a:pt x="5981059" y="0"/>
                </a:lnTo>
                <a:lnTo>
                  <a:pt x="0" y="0"/>
                </a:lnTo>
                <a:lnTo>
                  <a:pt x="0" y="29139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749325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02010" y="6886836"/>
            <a:ext cx="117729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4730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29</a:t>
            </a:r>
            <a:r>
              <a:rPr sz="1100" dirty="0">
                <a:latin typeface="Consolas"/>
                <a:cs typeface="Consolas"/>
              </a:rPr>
              <a:t>40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96422" y="765632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422" y="7820917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02010" y="7667507"/>
            <a:ext cx="9474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 marR="5080" indent="-690880" algn="r">
              <a:lnSpc>
                <a:spcPts val="1300"/>
              </a:lnSpc>
              <a:tabLst>
                <a:tab pos="395605" algn="l"/>
                <a:tab pos="70294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02010" y="7832099"/>
            <a:ext cx="5638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08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85942" y="8110477"/>
            <a:ext cx="891540" cy="165100"/>
          </a:xfrm>
          <a:custGeom>
            <a:avLst/>
            <a:gdLst/>
            <a:ahLst/>
            <a:cxnLst/>
            <a:rect l="l" t="t" r="r" b="b"/>
            <a:pathLst>
              <a:path w="891540" h="165100">
                <a:moveTo>
                  <a:pt x="0" y="164591"/>
                </a:moveTo>
                <a:lnTo>
                  <a:pt x="891539" y="164591"/>
                </a:lnTo>
                <a:lnTo>
                  <a:pt x="8915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6422" y="811047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710" y="8108953"/>
            <a:ext cx="5071745" cy="165100"/>
          </a:xfrm>
          <a:custGeom>
            <a:avLst/>
            <a:gdLst/>
            <a:ahLst/>
            <a:cxnLst/>
            <a:rect l="l" t="t" r="r" b="b"/>
            <a:pathLst>
              <a:path w="5071745" h="165100">
                <a:moveTo>
                  <a:pt x="0" y="164591"/>
                </a:moveTo>
                <a:lnTo>
                  <a:pt x="5071231" y="164591"/>
                </a:lnTo>
                <a:lnTo>
                  <a:pt x="50712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95448" y="8275070"/>
            <a:ext cx="3582035" cy="163195"/>
          </a:xfrm>
          <a:custGeom>
            <a:avLst/>
            <a:gdLst/>
            <a:ahLst/>
            <a:cxnLst/>
            <a:rect l="l" t="t" r="r" b="b"/>
            <a:pathLst>
              <a:path w="3582034" h="163195">
                <a:moveTo>
                  <a:pt x="0" y="163067"/>
                </a:moveTo>
                <a:lnTo>
                  <a:pt x="3582033" y="163067"/>
                </a:lnTo>
                <a:lnTo>
                  <a:pt x="35820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22" y="827507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4710" y="8273546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591"/>
                </a:moveTo>
                <a:lnTo>
                  <a:pt x="2380737" y="164591"/>
                </a:lnTo>
                <a:lnTo>
                  <a:pt x="23807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6422" y="8438138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39866" y="8616446"/>
            <a:ext cx="737870" cy="165100"/>
          </a:xfrm>
          <a:custGeom>
            <a:avLst/>
            <a:gdLst/>
            <a:ahLst/>
            <a:cxnLst/>
            <a:rect l="l" t="t" r="r" b="b"/>
            <a:pathLst>
              <a:path w="737870" h="165100">
                <a:moveTo>
                  <a:pt x="0" y="164591"/>
                </a:moveTo>
                <a:lnTo>
                  <a:pt x="737615" y="164591"/>
                </a:lnTo>
                <a:lnTo>
                  <a:pt x="7376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6422" y="861644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4710" y="8614922"/>
            <a:ext cx="5225415" cy="165100"/>
          </a:xfrm>
          <a:custGeom>
            <a:avLst/>
            <a:gdLst/>
            <a:ahLst/>
            <a:cxnLst/>
            <a:rect l="l" t="t" r="r" b="b"/>
            <a:pathLst>
              <a:path w="5225415" h="165100">
                <a:moveTo>
                  <a:pt x="0" y="164591"/>
                </a:moveTo>
                <a:lnTo>
                  <a:pt x="5225155" y="164591"/>
                </a:lnTo>
                <a:lnTo>
                  <a:pt x="52251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902010" y="8121659"/>
            <a:ext cx="5241290" cy="6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se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990654" y="8780977"/>
            <a:ext cx="4886960" cy="163195"/>
          </a:xfrm>
          <a:custGeom>
            <a:avLst/>
            <a:gdLst/>
            <a:ahLst/>
            <a:cxnLst/>
            <a:rect l="l" t="t" r="r" b="b"/>
            <a:pathLst>
              <a:path w="4886959" h="163195">
                <a:moveTo>
                  <a:pt x="0" y="163067"/>
                </a:moveTo>
                <a:lnTo>
                  <a:pt x="4886827" y="163067"/>
                </a:lnTo>
                <a:lnTo>
                  <a:pt x="48868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6422" y="878097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4710" y="8779453"/>
            <a:ext cx="1076325" cy="165100"/>
          </a:xfrm>
          <a:custGeom>
            <a:avLst/>
            <a:gdLst/>
            <a:ahLst/>
            <a:cxnLst/>
            <a:rect l="l" t="t" r="r" b="b"/>
            <a:pathLst>
              <a:path w="1076325" h="165100">
                <a:moveTo>
                  <a:pt x="0" y="164591"/>
                </a:moveTo>
                <a:lnTo>
                  <a:pt x="1075943" y="164591"/>
                </a:lnTo>
                <a:lnTo>
                  <a:pt x="10759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6422" y="8944044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02010" y="8792164"/>
            <a:ext cx="11010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1152" y="914346"/>
            <a:ext cx="4426585" cy="163830"/>
          </a:xfrm>
          <a:custGeom>
            <a:avLst/>
            <a:gdLst/>
            <a:ahLst/>
            <a:cxnLst/>
            <a:rect l="l" t="t" r="r" b="b"/>
            <a:pathLst>
              <a:path w="4426584" h="163830">
                <a:moveTo>
                  <a:pt x="0" y="163365"/>
                </a:moveTo>
                <a:lnTo>
                  <a:pt x="4426329" y="163365"/>
                </a:lnTo>
                <a:lnTo>
                  <a:pt x="442632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914346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912822"/>
            <a:ext cx="1536700" cy="165100"/>
          </a:xfrm>
          <a:custGeom>
            <a:avLst/>
            <a:gdLst/>
            <a:ahLst/>
            <a:cxnLst/>
            <a:rect l="l" t="t" r="r" b="b"/>
            <a:pathLst>
              <a:path w="1536700" h="165100">
                <a:moveTo>
                  <a:pt x="0" y="164889"/>
                </a:moveTo>
                <a:lnTo>
                  <a:pt x="1536441" y="164889"/>
                </a:lnTo>
                <a:lnTo>
                  <a:pt x="1536441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3296" y="1077712"/>
            <a:ext cx="3274695" cy="165100"/>
          </a:xfrm>
          <a:custGeom>
            <a:avLst/>
            <a:gdLst/>
            <a:ahLst/>
            <a:cxnLst/>
            <a:rect l="l" t="t" r="r" b="b"/>
            <a:pathLst>
              <a:path w="3274695" h="165100">
                <a:moveTo>
                  <a:pt x="0" y="164591"/>
                </a:moveTo>
                <a:lnTo>
                  <a:pt x="3274185" y="164591"/>
                </a:lnTo>
                <a:lnTo>
                  <a:pt x="32741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07771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710" y="1076187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0" y="164591"/>
                </a:moveTo>
                <a:lnTo>
                  <a:pt x="2688585" y="164591"/>
                </a:lnTo>
                <a:lnTo>
                  <a:pt x="26885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4038" y="1242304"/>
            <a:ext cx="123825" cy="163195"/>
          </a:xfrm>
          <a:custGeom>
            <a:avLst/>
            <a:gdLst/>
            <a:ahLst/>
            <a:cxnLst/>
            <a:rect l="l" t="t" r="r" b="b"/>
            <a:pathLst>
              <a:path w="123825" h="163194">
                <a:moveTo>
                  <a:pt x="0" y="163067"/>
                </a:moveTo>
                <a:lnTo>
                  <a:pt x="123443" y="163067"/>
                </a:lnTo>
                <a:lnTo>
                  <a:pt x="12344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124230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1240780"/>
            <a:ext cx="5839460" cy="165100"/>
          </a:xfrm>
          <a:custGeom>
            <a:avLst/>
            <a:gdLst/>
            <a:ahLst/>
            <a:cxnLst/>
            <a:rect l="l" t="t" r="r" b="b"/>
            <a:pathLst>
              <a:path w="5839459" h="165100">
                <a:moveTo>
                  <a:pt x="0" y="164591"/>
                </a:moveTo>
                <a:lnTo>
                  <a:pt x="5839327" y="164591"/>
                </a:lnTo>
                <a:lnTo>
                  <a:pt x="58393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006" y="1405372"/>
            <a:ext cx="5118735" cy="163195"/>
          </a:xfrm>
          <a:custGeom>
            <a:avLst/>
            <a:gdLst/>
            <a:ahLst/>
            <a:cxnLst/>
            <a:rect l="l" t="t" r="r" b="b"/>
            <a:pathLst>
              <a:path w="5118734" h="163194">
                <a:moveTo>
                  <a:pt x="0" y="163067"/>
                </a:moveTo>
                <a:lnTo>
                  <a:pt x="5118475" y="163067"/>
                </a:lnTo>
                <a:lnTo>
                  <a:pt x="51184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140537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1403848"/>
            <a:ext cx="844550" cy="165100"/>
          </a:xfrm>
          <a:custGeom>
            <a:avLst/>
            <a:gdLst/>
            <a:ahLst/>
            <a:cxnLst/>
            <a:rect l="l" t="t" r="r" b="b"/>
            <a:pathLst>
              <a:path w="844550" h="165100">
                <a:moveTo>
                  <a:pt x="0" y="164591"/>
                </a:moveTo>
                <a:lnTo>
                  <a:pt x="844295" y="164591"/>
                </a:lnTo>
                <a:lnTo>
                  <a:pt x="8442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4834" y="1568440"/>
            <a:ext cx="5732780" cy="165100"/>
          </a:xfrm>
          <a:custGeom>
            <a:avLst/>
            <a:gdLst/>
            <a:ahLst/>
            <a:cxnLst/>
            <a:rect l="l" t="t" r="r" b="b"/>
            <a:pathLst>
              <a:path w="5732780" h="165100">
                <a:moveTo>
                  <a:pt x="0" y="164591"/>
                </a:moveTo>
                <a:lnTo>
                  <a:pt x="5732647" y="164591"/>
                </a:lnTo>
                <a:lnTo>
                  <a:pt x="57326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156844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710" y="1566915"/>
            <a:ext cx="230504" cy="165100"/>
          </a:xfrm>
          <a:custGeom>
            <a:avLst/>
            <a:gdLst/>
            <a:ahLst/>
            <a:cxnLst/>
            <a:rect l="l" t="t" r="r" b="b"/>
            <a:pathLst>
              <a:path w="230505" h="165100">
                <a:moveTo>
                  <a:pt x="0" y="164591"/>
                </a:moveTo>
                <a:lnTo>
                  <a:pt x="230123" y="164591"/>
                </a:lnTo>
                <a:lnTo>
                  <a:pt x="2301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1733032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710" y="1731508"/>
            <a:ext cx="78105" cy="165100"/>
          </a:xfrm>
          <a:custGeom>
            <a:avLst/>
            <a:gdLst/>
            <a:ahLst/>
            <a:cxnLst/>
            <a:rect l="l" t="t" r="r" b="b"/>
            <a:pathLst>
              <a:path w="78105" h="165100">
                <a:moveTo>
                  <a:pt x="0" y="164591"/>
                </a:moveTo>
                <a:lnTo>
                  <a:pt x="77723" y="164591"/>
                </a:lnTo>
                <a:lnTo>
                  <a:pt x="777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202259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3914" y="2313676"/>
            <a:ext cx="353695" cy="163195"/>
          </a:xfrm>
          <a:custGeom>
            <a:avLst/>
            <a:gdLst/>
            <a:ahLst/>
            <a:cxnLst/>
            <a:rect l="l" t="t" r="r" b="b"/>
            <a:pathLst>
              <a:path w="353695" h="163194">
                <a:moveTo>
                  <a:pt x="0" y="163067"/>
                </a:moveTo>
                <a:lnTo>
                  <a:pt x="353567" y="163067"/>
                </a:lnTo>
                <a:lnTo>
                  <a:pt x="3535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231367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10" y="2312152"/>
            <a:ext cx="5609590" cy="165100"/>
          </a:xfrm>
          <a:custGeom>
            <a:avLst/>
            <a:gdLst/>
            <a:ahLst/>
            <a:cxnLst/>
            <a:rect l="l" t="t" r="r" b="b"/>
            <a:pathLst>
              <a:path w="5609590" h="165100">
                <a:moveTo>
                  <a:pt x="0" y="164591"/>
                </a:moveTo>
                <a:lnTo>
                  <a:pt x="5609203" y="164591"/>
                </a:lnTo>
                <a:lnTo>
                  <a:pt x="56092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4578" y="2476743"/>
            <a:ext cx="4733290" cy="165100"/>
          </a:xfrm>
          <a:custGeom>
            <a:avLst/>
            <a:gdLst/>
            <a:ahLst/>
            <a:cxnLst/>
            <a:rect l="l" t="t" r="r" b="b"/>
            <a:pathLst>
              <a:path w="4733290" h="165100">
                <a:moveTo>
                  <a:pt x="0" y="164591"/>
                </a:moveTo>
                <a:lnTo>
                  <a:pt x="4732903" y="164591"/>
                </a:lnTo>
                <a:lnTo>
                  <a:pt x="47329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2476743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710" y="2475220"/>
            <a:ext cx="1229995" cy="165100"/>
          </a:xfrm>
          <a:custGeom>
            <a:avLst/>
            <a:gdLst/>
            <a:ahLst/>
            <a:cxnLst/>
            <a:rect l="l" t="t" r="r" b="b"/>
            <a:pathLst>
              <a:path w="1229995" h="165100">
                <a:moveTo>
                  <a:pt x="0" y="164591"/>
                </a:moveTo>
                <a:lnTo>
                  <a:pt x="1229867" y="164591"/>
                </a:lnTo>
                <a:lnTo>
                  <a:pt x="12298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2514" y="2641336"/>
            <a:ext cx="125095" cy="163195"/>
          </a:xfrm>
          <a:custGeom>
            <a:avLst/>
            <a:gdLst/>
            <a:ahLst/>
            <a:cxnLst/>
            <a:rect l="l" t="t" r="r" b="b"/>
            <a:pathLst>
              <a:path w="125095" h="163194">
                <a:moveTo>
                  <a:pt x="0" y="163067"/>
                </a:moveTo>
                <a:lnTo>
                  <a:pt x="124967" y="163067"/>
                </a:lnTo>
                <a:lnTo>
                  <a:pt x="1249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264133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10" y="2639811"/>
            <a:ext cx="5838190" cy="165100"/>
          </a:xfrm>
          <a:custGeom>
            <a:avLst/>
            <a:gdLst/>
            <a:ahLst/>
            <a:cxnLst/>
            <a:rect l="l" t="t" r="r" b="b"/>
            <a:pathLst>
              <a:path w="5838190" h="165100">
                <a:moveTo>
                  <a:pt x="0" y="164591"/>
                </a:moveTo>
                <a:lnTo>
                  <a:pt x="5837803" y="164591"/>
                </a:lnTo>
                <a:lnTo>
                  <a:pt x="58378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2804404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3802" y="2982810"/>
            <a:ext cx="1583690" cy="165100"/>
          </a:xfrm>
          <a:custGeom>
            <a:avLst/>
            <a:gdLst/>
            <a:ahLst/>
            <a:cxnLst/>
            <a:rect l="l" t="t" r="r" b="b"/>
            <a:pathLst>
              <a:path w="1583690" h="165100">
                <a:moveTo>
                  <a:pt x="0" y="164889"/>
                </a:moveTo>
                <a:lnTo>
                  <a:pt x="1583679" y="164889"/>
                </a:lnTo>
                <a:lnTo>
                  <a:pt x="158367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298281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889"/>
                </a:moveTo>
                <a:lnTo>
                  <a:pt x="18287" y="164889"/>
                </a:lnTo>
                <a:lnTo>
                  <a:pt x="18287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710" y="2981286"/>
            <a:ext cx="4379595" cy="165100"/>
          </a:xfrm>
          <a:custGeom>
            <a:avLst/>
            <a:gdLst/>
            <a:ahLst/>
            <a:cxnLst/>
            <a:rect l="l" t="t" r="r" b="b"/>
            <a:pathLst>
              <a:path w="4379595" h="165100">
                <a:moveTo>
                  <a:pt x="0" y="164889"/>
                </a:moveTo>
                <a:lnTo>
                  <a:pt x="4379091" y="164889"/>
                </a:lnTo>
                <a:lnTo>
                  <a:pt x="4379091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1400" y="3147700"/>
            <a:ext cx="3966210" cy="163195"/>
          </a:xfrm>
          <a:custGeom>
            <a:avLst/>
            <a:gdLst/>
            <a:ahLst/>
            <a:cxnLst/>
            <a:rect l="l" t="t" r="r" b="b"/>
            <a:pathLst>
              <a:path w="3966209" h="163195">
                <a:moveTo>
                  <a:pt x="0" y="163067"/>
                </a:moveTo>
                <a:lnTo>
                  <a:pt x="3966081" y="163067"/>
                </a:lnTo>
                <a:lnTo>
                  <a:pt x="396608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314770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3146176"/>
            <a:ext cx="1997075" cy="165100"/>
          </a:xfrm>
          <a:custGeom>
            <a:avLst/>
            <a:gdLst/>
            <a:ahLst/>
            <a:cxnLst/>
            <a:rect l="l" t="t" r="r" b="b"/>
            <a:pathLst>
              <a:path w="1997075" h="165100">
                <a:moveTo>
                  <a:pt x="0" y="164591"/>
                </a:moveTo>
                <a:lnTo>
                  <a:pt x="1996689" y="164591"/>
                </a:lnTo>
                <a:lnTo>
                  <a:pt x="199668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05076" y="3310768"/>
            <a:ext cx="4272915" cy="163195"/>
          </a:xfrm>
          <a:custGeom>
            <a:avLst/>
            <a:gdLst/>
            <a:ahLst/>
            <a:cxnLst/>
            <a:rect l="l" t="t" r="r" b="b"/>
            <a:pathLst>
              <a:path w="4272915" h="163195">
                <a:moveTo>
                  <a:pt x="0" y="163067"/>
                </a:moveTo>
                <a:lnTo>
                  <a:pt x="4272405" y="163067"/>
                </a:lnTo>
                <a:lnTo>
                  <a:pt x="427240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331076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3309244"/>
            <a:ext cx="1690370" cy="165100"/>
          </a:xfrm>
          <a:custGeom>
            <a:avLst/>
            <a:gdLst/>
            <a:ahLst/>
            <a:cxnLst/>
            <a:rect l="l" t="t" r="r" b="b"/>
            <a:pathLst>
              <a:path w="1690370" h="165100">
                <a:moveTo>
                  <a:pt x="0" y="164591"/>
                </a:moveTo>
                <a:lnTo>
                  <a:pt x="1690365" y="164591"/>
                </a:lnTo>
                <a:lnTo>
                  <a:pt x="169036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57220" y="3473836"/>
            <a:ext cx="3120390" cy="165100"/>
          </a:xfrm>
          <a:custGeom>
            <a:avLst/>
            <a:gdLst/>
            <a:ahLst/>
            <a:cxnLst/>
            <a:rect l="l" t="t" r="r" b="b"/>
            <a:pathLst>
              <a:path w="3120390" h="165100">
                <a:moveTo>
                  <a:pt x="0" y="164591"/>
                </a:moveTo>
                <a:lnTo>
                  <a:pt x="3120261" y="164591"/>
                </a:lnTo>
                <a:lnTo>
                  <a:pt x="31202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347383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10" y="3472312"/>
            <a:ext cx="2842895" cy="165100"/>
          </a:xfrm>
          <a:custGeom>
            <a:avLst/>
            <a:gdLst/>
            <a:ahLst/>
            <a:cxnLst/>
            <a:rect l="l" t="t" r="r" b="b"/>
            <a:pathLst>
              <a:path w="2842895" h="165100">
                <a:moveTo>
                  <a:pt x="0" y="164591"/>
                </a:moveTo>
                <a:lnTo>
                  <a:pt x="2842509" y="164591"/>
                </a:lnTo>
                <a:lnTo>
                  <a:pt x="284250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6190" y="3638428"/>
            <a:ext cx="431800" cy="163195"/>
          </a:xfrm>
          <a:custGeom>
            <a:avLst/>
            <a:gdLst/>
            <a:ahLst/>
            <a:cxnLst/>
            <a:rect l="l" t="t" r="r" b="b"/>
            <a:pathLst>
              <a:path w="431800" h="163195">
                <a:moveTo>
                  <a:pt x="0" y="163067"/>
                </a:moveTo>
                <a:lnTo>
                  <a:pt x="431291" y="163067"/>
                </a:lnTo>
                <a:lnTo>
                  <a:pt x="43129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363842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710" y="3636904"/>
            <a:ext cx="5531485" cy="165100"/>
          </a:xfrm>
          <a:custGeom>
            <a:avLst/>
            <a:gdLst/>
            <a:ahLst/>
            <a:cxnLst/>
            <a:rect l="l" t="t" r="r" b="b"/>
            <a:pathLst>
              <a:path w="5531485" h="165100">
                <a:moveTo>
                  <a:pt x="0" y="164591"/>
                </a:moveTo>
                <a:lnTo>
                  <a:pt x="5531479" y="164591"/>
                </a:lnTo>
                <a:lnTo>
                  <a:pt x="55314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018" y="3801496"/>
            <a:ext cx="1045844" cy="163195"/>
          </a:xfrm>
          <a:custGeom>
            <a:avLst/>
            <a:gdLst/>
            <a:ahLst/>
            <a:cxnLst/>
            <a:rect l="l" t="t" r="r" b="b"/>
            <a:pathLst>
              <a:path w="1045845" h="163195">
                <a:moveTo>
                  <a:pt x="0" y="163067"/>
                </a:moveTo>
                <a:lnTo>
                  <a:pt x="1045463" y="163067"/>
                </a:lnTo>
                <a:lnTo>
                  <a:pt x="104546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6422" y="380149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4710" y="3799972"/>
            <a:ext cx="4917440" cy="165100"/>
          </a:xfrm>
          <a:custGeom>
            <a:avLst/>
            <a:gdLst/>
            <a:ahLst/>
            <a:cxnLst/>
            <a:rect l="l" t="t" r="r" b="b"/>
            <a:pathLst>
              <a:path w="4917440" h="165100">
                <a:moveTo>
                  <a:pt x="0" y="164591"/>
                </a:moveTo>
                <a:lnTo>
                  <a:pt x="4917307" y="164591"/>
                </a:lnTo>
                <a:lnTo>
                  <a:pt x="49173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44834" y="3964564"/>
            <a:ext cx="5732780" cy="165100"/>
          </a:xfrm>
          <a:custGeom>
            <a:avLst/>
            <a:gdLst/>
            <a:ahLst/>
            <a:cxnLst/>
            <a:rect l="l" t="t" r="r" b="b"/>
            <a:pathLst>
              <a:path w="5732780" h="165100">
                <a:moveTo>
                  <a:pt x="0" y="164591"/>
                </a:moveTo>
                <a:lnTo>
                  <a:pt x="5732647" y="164591"/>
                </a:lnTo>
                <a:lnTo>
                  <a:pt x="57326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396456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710" y="3963040"/>
            <a:ext cx="230504" cy="165100"/>
          </a:xfrm>
          <a:custGeom>
            <a:avLst/>
            <a:gdLst/>
            <a:ahLst/>
            <a:cxnLst/>
            <a:rect l="l" t="t" r="r" b="b"/>
            <a:pathLst>
              <a:path w="230505" h="165100">
                <a:moveTo>
                  <a:pt x="0" y="164591"/>
                </a:moveTo>
                <a:lnTo>
                  <a:pt x="230123" y="164591"/>
                </a:lnTo>
                <a:lnTo>
                  <a:pt x="2301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4129156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4710" y="4127632"/>
            <a:ext cx="78105" cy="165100"/>
          </a:xfrm>
          <a:custGeom>
            <a:avLst/>
            <a:gdLst/>
            <a:ahLst/>
            <a:cxnLst/>
            <a:rect l="l" t="t" r="r" b="b"/>
            <a:pathLst>
              <a:path w="78105" h="165100">
                <a:moveTo>
                  <a:pt x="0" y="164591"/>
                </a:moveTo>
                <a:lnTo>
                  <a:pt x="77723" y="164591"/>
                </a:lnTo>
                <a:lnTo>
                  <a:pt x="777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441871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458330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7726" y="4872868"/>
            <a:ext cx="1430020" cy="165100"/>
          </a:xfrm>
          <a:custGeom>
            <a:avLst/>
            <a:gdLst/>
            <a:ahLst/>
            <a:cxnLst/>
            <a:rect l="l" t="t" r="r" b="b"/>
            <a:pathLst>
              <a:path w="1430020" h="165100">
                <a:moveTo>
                  <a:pt x="0" y="164591"/>
                </a:moveTo>
                <a:lnTo>
                  <a:pt x="1429755" y="164591"/>
                </a:lnTo>
                <a:lnTo>
                  <a:pt x="14297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487286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710" y="4871344"/>
            <a:ext cx="4533265" cy="165100"/>
          </a:xfrm>
          <a:custGeom>
            <a:avLst/>
            <a:gdLst/>
            <a:ahLst/>
            <a:cxnLst/>
            <a:rect l="l" t="t" r="r" b="b"/>
            <a:pathLst>
              <a:path w="4533265" h="165100">
                <a:moveTo>
                  <a:pt x="0" y="164591"/>
                </a:moveTo>
                <a:lnTo>
                  <a:pt x="4533015" y="164591"/>
                </a:lnTo>
                <a:lnTo>
                  <a:pt x="45330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0126" y="5037460"/>
            <a:ext cx="1277620" cy="163195"/>
          </a:xfrm>
          <a:custGeom>
            <a:avLst/>
            <a:gdLst/>
            <a:ahLst/>
            <a:cxnLst/>
            <a:rect l="l" t="t" r="r" b="b"/>
            <a:pathLst>
              <a:path w="1277620" h="163195">
                <a:moveTo>
                  <a:pt x="0" y="163067"/>
                </a:moveTo>
                <a:lnTo>
                  <a:pt x="1277355" y="163067"/>
                </a:lnTo>
                <a:lnTo>
                  <a:pt x="127735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50374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4710" y="5035936"/>
            <a:ext cx="4685665" cy="165100"/>
          </a:xfrm>
          <a:custGeom>
            <a:avLst/>
            <a:gdLst/>
            <a:ahLst/>
            <a:cxnLst/>
            <a:rect l="l" t="t" r="r" b="b"/>
            <a:pathLst>
              <a:path w="4685665" h="165100">
                <a:moveTo>
                  <a:pt x="0" y="164591"/>
                </a:moveTo>
                <a:lnTo>
                  <a:pt x="4685415" y="164591"/>
                </a:lnTo>
                <a:lnTo>
                  <a:pt x="46854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76314" y="5200462"/>
            <a:ext cx="201295" cy="163830"/>
          </a:xfrm>
          <a:custGeom>
            <a:avLst/>
            <a:gdLst/>
            <a:ahLst/>
            <a:cxnLst/>
            <a:rect l="l" t="t" r="r" b="b"/>
            <a:pathLst>
              <a:path w="201295" h="163829">
                <a:moveTo>
                  <a:pt x="0" y="163377"/>
                </a:moveTo>
                <a:lnTo>
                  <a:pt x="201167" y="163377"/>
                </a:lnTo>
                <a:lnTo>
                  <a:pt x="20116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6422" y="520046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4710" y="5198938"/>
            <a:ext cx="5761990" cy="165100"/>
          </a:xfrm>
          <a:custGeom>
            <a:avLst/>
            <a:gdLst/>
            <a:ahLst/>
            <a:cxnLst/>
            <a:rect l="l" t="t" r="r" b="b"/>
            <a:pathLst>
              <a:path w="5761990" h="165100">
                <a:moveTo>
                  <a:pt x="0" y="164901"/>
                </a:moveTo>
                <a:lnTo>
                  <a:pt x="5761603" y="164901"/>
                </a:lnTo>
                <a:lnTo>
                  <a:pt x="5761603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81276" y="5363840"/>
            <a:ext cx="4196715" cy="165100"/>
          </a:xfrm>
          <a:custGeom>
            <a:avLst/>
            <a:gdLst/>
            <a:ahLst/>
            <a:cxnLst/>
            <a:rect l="l" t="t" r="r" b="b"/>
            <a:pathLst>
              <a:path w="4196715" h="165100">
                <a:moveTo>
                  <a:pt x="0" y="164591"/>
                </a:moveTo>
                <a:lnTo>
                  <a:pt x="4196205" y="164591"/>
                </a:lnTo>
                <a:lnTo>
                  <a:pt x="419620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536384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710" y="5362316"/>
            <a:ext cx="1766570" cy="165100"/>
          </a:xfrm>
          <a:custGeom>
            <a:avLst/>
            <a:gdLst/>
            <a:ahLst/>
            <a:cxnLst/>
            <a:rect l="l" t="t" r="r" b="b"/>
            <a:pathLst>
              <a:path w="1766570" h="165100">
                <a:moveTo>
                  <a:pt x="0" y="164591"/>
                </a:moveTo>
                <a:lnTo>
                  <a:pt x="1766565" y="164591"/>
                </a:lnTo>
                <a:lnTo>
                  <a:pt x="176656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87478" y="5528431"/>
            <a:ext cx="1890395" cy="163195"/>
          </a:xfrm>
          <a:custGeom>
            <a:avLst/>
            <a:gdLst/>
            <a:ahLst/>
            <a:cxnLst/>
            <a:rect l="l" t="t" r="r" b="b"/>
            <a:pathLst>
              <a:path w="1890395" h="163195">
                <a:moveTo>
                  <a:pt x="0" y="163067"/>
                </a:moveTo>
                <a:lnTo>
                  <a:pt x="1890003" y="163067"/>
                </a:lnTo>
                <a:lnTo>
                  <a:pt x="18900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422" y="552843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4710" y="5526907"/>
            <a:ext cx="4072890" cy="165100"/>
          </a:xfrm>
          <a:custGeom>
            <a:avLst/>
            <a:gdLst/>
            <a:ahLst/>
            <a:cxnLst/>
            <a:rect l="l" t="t" r="r" b="b"/>
            <a:pathLst>
              <a:path w="4072890" h="165100">
                <a:moveTo>
                  <a:pt x="0" y="164591"/>
                </a:moveTo>
                <a:lnTo>
                  <a:pt x="4072767" y="164591"/>
                </a:lnTo>
                <a:lnTo>
                  <a:pt x="40727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92266" y="5691499"/>
            <a:ext cx="585470" cy="163195"/>
          </a:xfrm>
          <a:custGeom>
            <a:avLst/>
            <a:gdLst/>
            <a:ahLst/>
            <a:cxnLst/>
            <a:rect l="l" t="t" r="r" b="b"/>
            <a:pathLst>
              <a:path w="585470" h="163195">
                <a:moveTo>
                  <a:pt x="0" y="163067"/>
                </a:moveTo>
                <a:lnTo>
                  <a:pt x="585215" y="163067"/>
                </a:lnTo>
                <a:lnTo>
                  <a:pt x="5852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569149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710" y="5689975"/>
            <a:ext cx="5377815" cy="165100"/>
          </a:xfrm>
          <a:custGeom>
            <a:avLst/>
            <a:gdLst/>
            <a:ahLst/>
            <a:cxnLst/>
            <a:rect l="l" t="t" r="r" b="b"/>
            <a:pathLst>
              <a:path w="5377815" h="165100">
                <a:moveTo>
                  <a:pt x="0" y="164591"/>
                </a:moveTo>
                <a:lnTo>
                  <a:pt x="5377555" y="164591"/>
                </a:lnTo>
                <a:lnTo>
                  <a:pt x="53775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6422" y="5854567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19248" y="6032875"/>
            <a:ext cx="3658235" cy="165100"/>
          </a:xfrm>
          <a:custGeom>
            <a:avLst/>
            <a:gdLst/>
            <a:ahLst/>
            <a:cxnLst/>
            <a:rect l="l" t="t" r="r" b="b"/>
            <a:pathLst>
              <a:path w="3658234" h="165100">
                <a:moveTo>
                  <a:pt x="0" y="164591"/>
                </a:moveTo>
                <a:lnTo>
                  <a:pt x="3658233" y="164591"/>
                </a:lnTo>
                <a:lnTo>
                  <a:pt x="36582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6422" y="6032875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710" y="6031352"/>
            <a:ext cx="2305050" cy="165100"/>
          </a:xfrm>
          <a:custGeom>
            <a:avLst/>
            <a:gdLst/>
            <a:ahLst/>
            <a:cxnLst/>
            <a:rect l="l" t="t" r="r" b="b"/>
            <a:pathLst>
              <a:path w="2305050" h="165100">
                <a:moveTo>
                  <a:pt x="0" y="164591"/>
                </a:moveTo>
                <a:lnTo>
                  <a:pt x="2304537" y="164591"/>
                </a:lnTo>
                <a:lnTo>
                  <a:pt x="23045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6422" y="6197467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12930" y="6375775"/>
            <a:ext cx="4965065" cy="163195"/>
          </a:xfrm>
          <a:custGeom>
            <a:avLst/>
            <a:gdLst/>
            <a:ahLst/>
            <a:cxnLst/>
            <a:rect l="l" t="t" r="r" b="b"/>
            <a:pathLst>
              <a:path w="4965065" h="163195">
                <a:moveTo>
                  <a:pt x="0" y="163067"/>
                </a:moveTo>
                <a:lnTo>
                  <a:pt x="4964551" y="163067"/>
                </a:lnTo>
                <a:lnTo>
                  <a:pt x="49645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22" y="637577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4710" y="6374252"/>
            <a:ext cx="998219" cy="165100"/>
          </a:xfrm>
          <a:custGeom>
            <a:avLst/>
            <a:gdLst/>
            <a:ahLst/>
            <a:cxnLst/>
            <a:rect l="l" t="t" r="r" b="b"/>
            <a:pathLst>
              <a:path w="998219" h="165100">
                <a:moveTo>
                  <a:pt x="0" y="164591"/>
                </a:moveTo>
                <a:lnTo>
                  <a:pt x="998219" y="164591"/>
                </a:lnTo>
                <a:lnTo>
                  <a:pt x="9982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6422" y="653884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4710" y="6537320"/>
            <a:ext cx="769620" cy="165100"/>
          </a:xfrm>
          <a:custGeom>
            <a:avLst/>
            <a:gdLst/>
            <a:ahLst/>
            <a:cxnLst/>
            <a:rect l="l" t="t" r="r" b="b"/>
            <a:pathLst>
              <a:path w="769619" h="165100">
                <a:moveTo>
                  <a:pt x="0" y="164591"/>
                </a:moveTo>
                <a:lnTo>
                  <a:pt x="769619" y="164591"/>
                </a:lnTo>
                <a:lnTo>
                  <a:pt x="7696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6422" y="6829937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32018" y="7121021"/>
            <a:ext cx="1045844" cy="163195"/>
          </a:xfrm>
          <a:custGeom>
            <a:avLst/>
            <a:gdLst/>
            <a:ahLst/>
            <a:cxnLst/>
            <a:rect l="l" t="t" r="r" b="b"/>
            <a:pathLst>
              <a:path w="1045845" h="163195">
                <a:moveTo>
                  <a:pt x="0" y="163067"/>
                </a:moveTo>
                <a:lnTo>
                  <a:pt x="1045463" y="163067"/>
                </a:lnTo>
                <a:lnTo>
                  <a:pt x="104546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6422" y="712102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4710" y="7119497"/>
            <a:ext cx="4917440" cy="165100"/>
          </a:xfrm>
          <a:custGeom>
            <a:avLst/>
            <a:gdLst/>
            <a:ahLst/>
            <a:cxnLst/>
            <a:rect l="l" t="t" r="r" b="b"/>
            <a:pathLst>
              <a:path w="4917440" h="165100">
                <a:moveTo>
                  <a:pt x="0" y="164591"/>
                </a:moveTo>
                <a:lnTo>
                  <a:pt x="4917307" y="164591"/>
                </a:lnTo>
                <a:lnTo>
                  <a:pt x="49173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87338" y="7284160"/>
            <a:ext cx="2890520" cy="163830"/>
          </a:xfrm>
          <a:custGeom>
            <a:avLst/>
            <a:gdLst/>
            <a:ahLst/>
            <a:cxnLst/>
            <a:rect l="l" t="t" r="r" b="b"/>
            <a:pathLst>
              <a:path w="2890520" h="163829">
                <a:moveTo>
                  <a:pt x="0" y="163377"/>
                </a:moveTo>
                <a:lnTo>
                  <a:pt x="2890144" y="163377"/>
                </a:lnTo>
                <a:lnTo>
                  <a:pt x="2890144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96422" y="7284160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4710" y="7282636"/>
            <a:ext cx="3072765" cy="165100"/>
          </a:xfrm>
          <a:custGeom>
            <a:avLst/>
            <a:gdLst/>
            <a:ahLst/>
            <a:cxnLst/>
            <a:rect l="l" t="t" r="r" b="b"/>
            <a:pathLst>
              <a:path w="3072765" h="165100">
                <a:moveTo>
                  <a:pt x="0" y="164901"/>
                </a:moveTo>
                <a:lnTo>
                  <a:pt x="3072627" y="164901"/>
                </a:lnTo>
                <a:lnTo>
                  <a:pt x="307262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98502" y="7447538"/>
            <a:ext cx="4578985" cy="165100"/>
          </a:xfrm>
          <a:custGeom>
            <a:avLst/>
            <a:gdLst/>
            <a:ahLst/>
            <a:cxnLst/>
            <a:rect l="l" t="t" r="r" b="b"/>
            <a:pathLst>
              <a:path w="4578984" h="165100">
                <a:moveTo>
                  <a:pt x="0" y="164591"/>
                </a:moveTo>
                <a:lnTo>
                  <a:pt x="4578979" y="164591"/>
                </a:lnTo>
                <a:lnTo>
                  <a:pt x="45789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6422" y="744753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4710" y="7446014"/>
            <a:ext cx="1384300" cy="165100"/>
          </a:xfrm>
          <a:custGeom>
            <a:avLst/>
            <a:gdLst/>
            <a:ahLst/>
            <a:cxnLst/>
            <a:rect l="l" t="t" r="r" b="b"/>
            <a:pathLst>
              <a:path w="1384300" h="165100">
                <a:moveTo>
                  <a:pt x="0" y="164591"/>
                </a:moveTo>
                <a:lnTo>
                  <a:pt x="1383791" y="164591"/>
                </a:lnTo>
                <a:lnTo>
                  <a:pt x="13837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92266" y="7612129"/>
            <a:ext cx="585470" cy="163195"/>
          </a:xfrm>
          <a:custGeom>
            <a:avLst/>
            <a:gdLst/>
            <a:ahLst/>
            <a:cxnLst/>
            <a:rect l="l" t="t" r="r" b="b"/>
            <a:pathLst>
              <a:path w="585470" h="163195">
                <a:moveTo>
                  <a:pt x="0" y="163067"/>
                </a:moveTo>
                <a:lnTo>
                  <a:pt x="585215" y="163067"/>
                </a:lnTo>
                <a:lnTo>
                  <a:pt x="5852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6422" y="761212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4710" y="7610605"/>
            <a:ext cx="5377815" cy="165100"/>
          </a:xfrm>
          <a:custGeom>
            <a:avLst/>
            <a:gdLst/>
            <a:ahLst/>
            <a:cxnLst/>
            <a:rect l="l" t="t" r="r" b="b"/>
            <a:pathLst>
              <a:path w="5377815" h="165100">
                <a:moveTo>
                  <a:pt x="0" y="164591"/>
                </a:moveTo>
                <a:lnTo>
                  <a:pt x="5377555" y="164591"/>
                </a:lnTo>
                <a:lnTo>
                  <a:pt x="53775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6422" y="7775198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4710" y="7773674"/>
            <a:ext cx="1076325" cy="165100"/>
          </a:xfrm>
          <a:custGeom>
            <a:avLst/>
            <a:gdLst/>
            <a:ahLst/>
            <a:cxnLst/>
            <a:rect l="l" t="t" r="r" b="b"/>
            <a:pathLst>
              <a:path w="1076325" h="165100">
                <a:moveTo>
                  <a:pt x="0" y="164591"/>
                </a:moveTo>
                <a:lnTo>
                  <a:pt x="1075943" y="164591"/>
                </a:lnTo>
                <a:lnTo>
                  <a:pt x="10759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6422" y="806628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96422" y="822935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6422" y="839241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96422" y="855701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6422" y="872001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96422" y="888308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902010" y="8894271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50</a:t>
            </a:r>
            <a:r>
              <a:rPr sz="1100" dirty="0">
                <a:latin typeface="Consolas"/>
                <a:cs typeface="Consolas"/>
              </a:rPr>
              <a:t>%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16659" y="8894271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283566" y="8894271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80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93505" y="8894271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660410" y="8894271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501541" y="8894271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02010" y="925833"/>
            <a:ext cx="5860415" cy="702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 marR="3150235" indent="-154305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spc="2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){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gt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ev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))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5" dirty="0"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){</a:t>
            </a:r>
            <a:endParaRPr sz="1100">
              <a:latin typeface="Consolas"/>
              <a:cs typeface="Consolas"/>
            </a:endParaRPr>
          </a:p>
          <a:p>
            <a:pPr marL="12700" marR="5080" indent="307340">
              <a:lnSpc>
                <a:spcPts val="1280"/>
              </a:lnSpc>
              <a:spcBef>
                <a:spcPts val="15"/>
              </a:spcBef>
            </a:pP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e0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spc="15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ha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go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ry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id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i)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35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240029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tabLst>
                <a:tab pos="1393825" algn="l"/>
              </a:tabLst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pe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66370" marR="2997200" indent="-154305">
              <a:lnSpc>
                <a:spcPts val="1280"/>
              </a:lnSpc>
              <a:spcBef>
                <a:spcPts val="55"/>
              </a:spcBef>
            </a:pPr>
            <a:r>
              <a:rPr sz="1100" spc="5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r(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ID</a:t>
            </a:r>
            <a:r>
              <a:rPr sz="1100" dirty="0">
                <a:latin typeface="Consolas"/>
                <a:cs typeface="Consolas"/>
              </a:rPr>
              <a:t>){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)=</a:t>
            </a:r>
            <a:r>
              <a:rPr sz="1100" spc="15" dirty="0">
                <a:latin typeface="Consolas"/>
                <a:cs typeface="Consolas"/>
              </a:rPr>
              <a:t>=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dirty="0">
                <a:latin typeface="Consolas"/>
                <a:cs typeface="Consolas"/>
              </a:rPr>
              <a:t>){</a:t>
            </a:r>
            <a:endParaRPr sz="1100">
              <a:latin typeface="Consolas"/>
              <a:cs typeface="Consolas"/>
            </a:endParaRPr>
          </a:p>
          <a:p>
            <a:pPr marL="5715" algn="ctr">
              <a:lnSpc>
                <a:spcPts val="1240"/>
              </a:lnSpc>
            </a:pP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e0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ll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me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i]</a:t>
            </a:r>
            <a:r>
              <a:rPr sz="1100" dirty="0">
                <a:latin typeface="Consolas"/>
                <a:cs typeface="Consolas"/>
              </a:rPr>
              <a:t>),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re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: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932939">
              <a:lnSpc>
                <a:spcPts val="128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ts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ID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: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: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1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: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: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80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: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2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 marR="79375">
              <a:lnSpc>
                <a:spcPts val="1280"/>
              </a:lnSpc>
              <a:spcBef>
                <a:spcPts val="55"/>
              </a:spcBef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45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=0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we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18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'S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,'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9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22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)]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w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R_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108648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Wh</a:t>
            </a:r>
            <a:r>
              <a:rPr sz="1100" dirty="0">
                <a:latin typeface="Consolas"/>
                <a:cs typeface="Consolas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wa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ds</a:t>
            </a:r>
            <a:endParaRPr sz="1100">
              <a:latin typeface="Consolas"/>
              <a:cs typeface="Consolas"/>
            </a:endParaRPr>
          </a:p>
          <a:p>
            <a:pPr marL="474345" marR="2768600" indent="-462280">
              <a:lnSpc>
                <a:spcPts val="1280"/>
              </a:lnSpc>
              <a:spcBef>
                <a:spcPts val="60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s.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]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4445" algn="ctr">
              <a:lnSpc>
                <a:spcPts val="1240"/>
              </a:lnSpc>
            </a:pP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ob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.5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0.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7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9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9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9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),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300"/>
              </a:lnSpc>
            </a:pP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.r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896422" y="8026663"/>
          <a:ext cx="5734845" cy="883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344686"/>
                <a:gridCol w="498348"/>
                <a:gridCol w="766906"/>
                <a:gridCol w="1306525"/>
                <a:gridCol w="766904"/>
                <a:gridCol w="1840280"/>
              </a:tblGrid>
              <a:tr h="21513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marL="1778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8941516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6659" y="8941516"/>
            <a:ext cx="48564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6422" y="914346"/>
          <a:ext cx="5981058" cy="822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91"/>
                <a:gridCol w="383357"/>
                <a:gridCol w="5386410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727075" algn="l"/>
                          <a:tab pos="2338705" algn="l"/>
                          <a:tab pos="3181985" algn="l"/>
                          <a:tab pos="5032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727075" algn="l"/>
                          <a:tab pos="2338705" algn="l"/>
                          <a:tab pos="3181985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727075" algn="l"/>
                          <a:tab pos="2338705" algn="l"/>
                          <a:tab pos="3181985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727075" algn="l"/>
                          <a:tab pos="2338705" algn="l"/>
                          <a:tab pos="3181985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727075" algn="l"/>
                          <a:tab pos="2340610" algn="l"/>
                          <a:tab pos="3183890" algn="l"/>
                          <a:tab pos="50247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2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4081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802379" algn="l"/>
                          <a:tab pos="441579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4081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4081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4081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9600" algn="l"/>
                          <a:tab pos="2570480" algn="l"/>
                          <a:tab pos="3796665" algn="l"/>
                          <a:tab pos="441007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3319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3319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802379" algn="l"/>
                          <a:tab pos="433959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tabLst>
                          <a:tab pos="1877695" algn="l"/>
                          <a:tab pos="2568575" algn="l"/>
                          <a:tab pos="3794760" algn="l"/>
                          <a:tab pos="43319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2262505" algn="l"/>
                          <a:tab pos="3566795" algn="l"/>
                          <a:tab pos="502475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261235" algn="l"/>
                          <a:tab pos="3571875" algn="l"/>
                          <a:tab pos="502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#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261235" algn="l"/>
                          <a:tab pos="3565525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261235" algn="l"/>
                          <a:tab pos="3564890" algn="l"/>
                          <a:tab pos="5022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8564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8564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8564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9453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081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081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081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12135" algn="l"/>
                          <a:tab pos="441452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081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01495">
                        <a:lnSpc>
                          <a:spcPct val="100000"/>
                        </a:lnSpc>
                        <a:tabLst>
                          <a:tab pos="3105785" algn="l"/>
                          <a:tab pos="44081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5435">
                        <a:lnSpc>
                          <a:spcPct val="100000"/>
                        </a:lnSpc>
                        <a:tabLst>
                          <a:tab pos="2802255" algn="l"/>
                          <a:tab pos="395224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9484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9484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9484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804160" algn="l"/>
                          <a:tab pos="39541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9484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8722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8722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ct val="100000"/>
                        </a:lnSpc>
                        <a:tabLst>
                          <a:tab pos="2798445" algn="l"/>
                          <a:tab pos="387985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marL="1778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1625">
                        <a:lnSpc>
                          <a:spcPts val="1285"/>
                        </a:lnSpc>
                        <a:tabLst>
                          <a:tab pos="2798445" algn="l"/>
                          <a:tab pos="3872229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2386827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3048" y="2677911"/>
            <a:ext cx="3734435" cy="163195"/>
          </a:xfrm>
          <a:custGeom>
            <a:avLst/>
            <a:gdLst/>
            <a:ahLst/>
            <a:cxnLst/>
            <a:rect l="l" t="t" r="r" b="b"/>
            <a:pathLst>
              <a:path w="3734434" h="163194">
                <a:moveTo>
                  <a:pt x="0" y="163067"/>
                </a:moveTo>
                <a:lnTo>
                  <a:pt x="3734433" y="163067"/>
                </a:lnTo>
                <a:lnTo>
                  <a:pt x="37344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267791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10" y="2676387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934" y="2840980"/>
            <a:ext cx="2813685" cy="163195"/>
          </a:xfrm>
          <a:custGeom>
            <a:avLst/>
            <a:gdLst/>
            <a:ahLst/>
            <a:cxnLst/>
            <a:rect l="l" t="t" r="r" b="b"/>
            <a:pathLst>
              <a:path w="2813684" h="163194">
                <a:moveTo>
                  <a:pt x="0" y="163067"/>
                </a:moveTo>
                <a:lnTo>
                  <a:pt x="2813547" y="163067"/>
                </a:lnTo>
                <a:lnTo>
                  <a:pt x="281354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284098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710" y="2839455"/>
            <a:ext cx="3149600" cy="165100"/>
          </a:xfrm>
          <a:custGeom>
            <a:avLst/>
            <a:gdLst/>
            <a:ahLst/>
            <a:cxnLst/>
            <a:rect l="l" t="t" r="r" b="b"/>
            <a:pathLst>
              <a:path w="3149600" h="165100">
                <a:moveTo>
                  <a:pt x="0" y="164591"/>
                </a:moveTo>
                <a:lnTo>
                  <a:pt x="3149224" y="164591"/>
                </a:lnTo>
                <a:lnTo>
                  <a:pt x="3149224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3048" y="3004146"/>
            <a:ext cx="3734435" cy="165100"/>
          </a:xfrm>
          <a:custGeom>
            <a:avLst/>
            <a:gdLst/>
            <a:ahLst/>
            <a:cxnLst/>
            <a:rect l="l" t="t" r="r" b="b"/>
            <a:pathLst>
              <a:path w="3734434" h="165100">
                <a:moveTo>
                  <a:pt x="0" y="164889"/>
                </a:moveTo>
                <a:lnTo>
                  <a:pt x="3734433" y="164889"/>
                </a:lnTo>
                <a:lnTo>
                  <a:pt x="3734433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300414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889"/>
                </a:moveTo>
                <a:lnTo>
                  <a:pt x="18287" y="164889"/>
                </a:lnTo>
                <a:lnTo>
                  <a:pt x="18287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710" y="3002622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889"/>
                </a:moveTo>
                <a:lnTo>
                  <a:pt x="2228337" y="164889"/>
                </a:lnTo>
                <a:lnTo>
                  <a:pt x="2228337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434" y="3169036"/>
            <a:ext cx="5885180" cy="163195"/>
          </a:xfrm>
          <a:custGeom>
            <a:avLst/>
            <a:gdLst/>
            <a:ahLst/>
            <a:cxnLst/>
            <a:rect l="l" t="t" r="r" b="b"/>
            <a:pathLst>
              <a:path w="5885180" h="163195">
                <a:moveTo>
                  <a:pt x="0" y="163067"/>
                </a:moveTo>
                <a:lnTo>
                  <a:pt x="5885047" y="163067"/>
                </a:lnTo>
                <a:lnTo>
                  <a:pt x="588504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316903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10" y="3167512"/>
            <a:ext cx="78105" cy="165100"/>
          </a:xfrm>
          <a:custGeom>
            <a:avLst/>
            <a:gdLst/>
            <a:ahLst/>
            <a:cxnLst/>
            <a:rect l="l" t="t" r="r" b="b"/>
            <a:pathLst>
              <a:path w="78105" h="165100">
                <a:moveTo>
                  <a:pt x="0" y="164591"/>
                </a:moveTo>
                <a:lnTo>
                  <a:pt x="77723" y="164591"/>
                </a:lnTo>
                <a:lnTo>
                  <a:pt x="777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010" y="2689103"/>
            <a:ext cx="317563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28015" marR="5080">
              <a:lnSpc>
                <a:spcPts val="1290"/>
              </a:lnSpc>
              <a:spcBef>
                <a:spcPts val="50"/>
              </a:spcBef>
            </a:pP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th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ly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me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t"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xl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ab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6422" y="7268920"/>
            <a:ext cx="5981065" cy="65595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33730" marR="3035300">
              <a:lnSpc>
                <a:spcPts val="1280"/>
              </a:lnSpc>
              <a:spcBef>
                <a:spcPts val="65"/>
              </a:spcBef>
            </a:pP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th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xl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ab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50"/>
              </a:lnSpc>
            </a:pP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3457955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96422" y="914346"/>
          <a:ext cx="5981058" cy="173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996697"/>
                <a:gridCol w="1650355"/>
                <a:gridCol w="1727118"/>
                <a:gridCol w="1395692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8384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9654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8384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8384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8384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9019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8384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</a:pPr>
                      <a:r>
                        <a:rPr sz="1100" spc="4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2034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13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0%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0764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4723516"/>
            <a:ext cx="5981065" cy="65722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633730" marR="2804795">
              <a:lnSpc>
                <a:spcPts val="1300"/>
              </a:lnSpc>
              <a:spcBef>
                <a:spcPts val="40"/>
              </a:spcBef>
            </a:pP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om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ny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t"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xl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ab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45"/>
              </a:lnSpc>
            </a:pP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1526" y="4725040"/>
            <a:ext cx="1506220" cy="163195"/>
          </a:xfrm>
          <a:custGeom>
            <a:avLst/>
            <a:gdLst/>
            <a:ahLst/>
            <a:cxnLst/>
            <a:rect l="l" t="t" r="r" b="b"/>
            <a:pathLst>
              <a:path w="1506220" h="163195">
                <a:moveTo>
                  <a:pt x="0" y="163067"/>
                </a:moveTo>
                <a:lnTo>
                  <a:pt x="1505955" y="163067"/>
                </a:lnTo>
                <a:lnTo>
                  <a:pt x="150595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472504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4723516"/>
            <a:ext cx="4457065" cy="165100"/>
          </a:xfrm>
          <a:custGeom>
            <a:avLst/>
            <a:gdLst/>
            <a:ahLst/>
            <a:cxnLst/>
            <a:rect l="l" t="t" r="r" b="b"/>
            <a:pathLst>
              <a:path w="4457065" h="165100">
                <a:moveTo>
                  <a:pt x="0" y="164591"/>
                </a:moveTo>
                <a:lnTo>
                  <a:pt x="4456815" y="164591"/>
                </a:lnTo>
                <a:lnTo>
                  <a:pt x="44568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1658" y="4888108"/>
            <a:ext cx="2736215" cy="165100"/>
          </a:xfrm>
          <a:custGeom>
            <a:avLst/>
            <a:gdLst/>
            <a:ahLst/>
            <a:cxnLst/>
            <a:rect l="l" t="t" r="r" b="b"/>
            <a:pathLst>
              <a:path w="2736215" h="165100">
                <a:moveTo>
                  <a:pt x="0" y="164591"/>
                </a:moveTo>
                <a:lnTo>
                  <a:pt x="2735823" y="164591"/>
                </a:lnTo>
                <a:lnTo>
                  <a:pt x="27358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488810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710" y="4886584"/>
            <a:ext cx="3227070" cy="165100"/>
          </a:xfrm>
          <a:custGeom>
            <a:avLst/>
            <a:gdLst/>
            <a:ahLst/>
            <a:cxnLst/>
            <a:rect l="l" t="t" r="r" b="b"/>
            <a:pathLst>
              <a:path w="3227070" h="165100">
                <a:moveTo>
                  <a:pt x="0" y="164591"/>
                </a:moveTo>
                <a:lnTo>
                  <a:pt x="3226948" y="164591"/>
                </a:lnTo>
                <a:lnTo>
                  <a:pt x="32269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6848" y="5052700"/>
            <a:ext cx="3810635" cy="163195"/>
          </a:xfrm>
          <a:custGeom>
            <a:avLst/>
            <a:gdLst/>
            <a:ahLst/>
            <a:cxnLst/>
            <a:rect l="l" t="t" r="r" b="b"/>
            <a:pathLst>
              <a:path w="3810634" h="163195">
                <a:moveTo>
                  <a:pt x="0" y="163067"/>
                </a:moveTo>
                <a:lnTo>
                  <a:pt x="3810633" y="163067"/>
                </a:lnTo>
                <a:lnTo>
                  <a:pt x="38106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505270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5051176"/>
            <a:ext cx="2152650" cy="165100"/>
          </a:xfrm>
          <a:custGeom>
            <a:avLst/>
            <a:gdLst/>
            <a:ahLst/>
            <a:cxnLst/>
            <a:rect l="l" t="t" r="r" b="b"/>
            <a:pathLst>
              <a:path w="2152650" h="165100">
                <a:moveTo>
                  <a:pt x="0" y="164591"/>
                </a:moveTo>
                <a:lnTo>
                  <a:pt x="2152137" y="164591"/>
                </a:lnTo>
                <a:lnTo>
                  <a:pt x="21521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4294" y="5215702"/>
            <a:ext cx="1123315" cy="163830"/>
          </a:xfrm>
          <a:custGeom>
            <a:avLst/>
            <a:gdLst/>
            <a:ahLst/>
            <a:cxnLst/>
            <a:rect l="l" t="t" r="r" b="b"/>
            <a:pathLst>
              <a:path w="1123315" h="163829">
                <a:moveTo>
                  <a:pt x="0" y="163377"/>
                </a:moveTo>
                <a:lnTo>
                  <a:pt x="1123187" y="163377"/>
                </a:lnTo>
                <a:lnTo>
                  <a:pt x="11231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521570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5214178"/>
            <a:ext cx="4839970" cy="165100"/>
          </a:xfrm>
          <a:custGeom>
            <a:avLst/>
            <a:gdLst/>
            <a:ahLst/>
            <a:cxnLst/>
            <a:rect l="l" t="t" r="r" b="b"/>
            <a:pathLst>
              <a:path w="4839970" h="165100">
                <a:moveTo>
                  <a:pt x="0" y="164901"/>
                </a:moveTo>
                <a:lnTo>
                  <a:pt x="4839583" y="164901"/>
                </a:lnTo>
                <a:lnTo>
                  <a:pt x="4839583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434" y="5379080"/>
            <a:ext cx="5885180" cy="165100"/>
          </a:xfrm>
          <a:custGeom>
            <a:avLst/>
            <a:gdLst/>
            <a:ahLst/>
            <a:cxnLst/>
            <a:rect l="l" t="t" r="r" b="b"/>
            <a:pathLst>
              <a:path w="5885180" h="165100">
                <a:moveTo>
                  <a:pt x="0" y="164591"/>
                </a:moveTo>
                <a:lnTo>
                  <a:pt x="5885047" y="164591"/>
                </a:lnTo>
                <a:lnTo>
                  <a:pt x="58850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537908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710" y="5377555"/>
            <a:ext cx="78105" cy="165100"/>
          </a:xfrm>
          <a:custGeom>
            <a:avLst/>
            <a:gdLst/>
            <a:ahLst/>
            <a:cxnLst/>
            <a:rect l="l" t="t" r="r" b="b"/>
            <a:pathLst>
              <a:path w="78105" h="165100">
                <a:moveTo>
                  <a:pt x="0" y="164591"/>
                </a:moveTo>
                <a:lnTo>
                  <a:pt x="77723" y="164591"/>
                </a:lnTo>
                <a:lnTo>
                  <a:pt x="777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7096" y="5543672"/>
            <a:ext cx="3350895" cy="163195"/>
          </a:xfrm>
          <a:custGeom>
            <a:avLst/>
            <a:gdLst/>
            <a:ahLst/>
            <a:cxnLst/>
            <a:rect l="l" t="t" r="r" b="b"/>
            <a:pathLst>
              <a:path w="3350895" h="163195">
                <a:moveTo>
                  <a:pt x="0" y="163067"/>
                </a:moveTo>
                <a:lnTo>
                  <a:pt x="3350385" y="163067"/>
                </a:lnTo>
                <a:lnTo>
                  <a:pt x="335038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554367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710" y="5542148"/>
            <a:ext cx="2612390" cy="165100"/>
          </a:xfrm>
          <a:custGeom>
            <a:avLst/>
            <a:gdLst/>
            <a:ahLst/>
            <a:cxnLst/>
            <a:rect l="l" t="t" r="r" b="b"/>
            <a:pathLst>
              <a:path w="2612390" h="165100">
                <a:moveTo>
                  <a:pt x="0" y="164591"/>
                </a:moveTo>
                <a:lnTo>
                  <a:pt x="2612385" y="164591"/>
                </a:lnTo>
                <a:lnTo>
                  <a:pt x="26123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3048" y="5706740"/>
            <a:ext cx="3734435" cy="163195"/>
          </a:xfrm>
          <a:custGeom>
            <a:avLst/>
            <a:gdLst/>
            <a:ahLst/>
            <a:cxnLst/>
            <a:rect l="l" t="t" r="r" b="b"/>
            <a:pathLst>
              <a:path w="3734434" h="163195">
                <a:moveTo>
                  <a:pt x="0" y="163067"/>
                </a:moveTo>
                <a:lnTo>
                  <a:pt x="3734433" y="163067"/>
                </a:lnTo>
                <a:lnTo>
                  <a:pt x="37344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570674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10" y="5705216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2434" y="5869807"/>
            <a:ext cx="5885180" cy="165100"/>
          </a:xfrm>
          <a:custGeom>
            <a:avLst/>
            <a:gdLst/>
            <a:ahLst/>
            <a:cxnLst/>
            <a:rect l="l" t="t" r="r" b="b"/>
            <a:pathLst>
              <a:path w="5885180" h="165100">
                <a:moveTo>
                  <a:pt x="0" y="164591"/>
                </a:moveTo>
                <a:lnTo>
                  <a:pt x="5885047" y="164591"/>
                </a:lnTo>
                <a:lnTo>
                  <a:pt x="58850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586980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710" y="5868284"/>
            <a:ext cx="78105" cy="165100"/>
          </a:xfrm>
          <a:custGeom>
            <a:avLst/>
            <a:gdLst/>
            <a:ahLst/>
            <a:cxnLst/>
            <a:rect l="l" t="t" r="r" b="b"/>
            <a:pathLst>
              <a:path w="78105" h="165100">
                <a:moveTo>
                  <a:pt x="0" y="164591"/>
                </a:moveTo>
                <a:lnTo>
                  <a:pt x="77723" y="164591"/>
                </a:lnTo>
                <a:lnTo>
                  <a:pt x="777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3296" y="6034399"/>
            <a:ext cx="3274695" cy="163195"/>
          </a:xfrm>
          <a:custGeom>
            <a:avLst/>
            <a:gdLst/>
            <a:ahLst/>
            <a:cxnLst/>
            <a:rect l="l" t="t" r="r" b="b"/>
            <a:pathLst>
              <a:path w="3274695" h="163195">
                <a:moveTo>
                  <a:pt x="0" y="163067"/>
                </a:moveTo>
                <a:lnTo>
                  <a:pt x="3274185" y="163067"/>
                </a:lnTo>
                <a:lnTo>
                  <a:pt x="327418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603439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10" y="6032875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0" y="164591"/>
                </a:moveTo>
                <a:lnTo>
                  <a:pt x="2688585" y="164591"/>
                </a:lnTo>
                <a:lnTo>
                  <a:pt x="26885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6066" y="6197467"/>
            <a:ext cx="661670" cy="163195"/>
          </a:xfrm>
          <a:custGeom>
            <a:avLst/>
            <a:gdLst/>
            <a:ahLst/>
            <a:cxnLst/>
            <a:rect l="l" t="t" r="r" b="b"/>
            <a:pathLst>
              <a:path w="661670" h="163195">
                <a:moveTo>
                  <a:pt x="0" y="163067"/>
                </a:moveTo>
                <a:lnTo>
                  <a:pt x="661415" y="163067"/>
                </a:lnTo>
                <a:lnTo>
                  <a:pt x="6614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619746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710" y="6195943"/>
            <a:ext cx="5301615" cy="165100"/>
          </a:xfrm>
          <a:custGeom>
            <a:avLst/>
            <a:gdLst/>
            <a:ahLst/>
            <a:cxnLst/>
            <a:rect l="l" t="t" r="r" b="b"/>
            <a:pathLst>
              <a:path w="5301615" h="165100">
                <a:moveTo>
                  <a:pt x="0" y="164591"/>
                </a:moveTo>
                <a:lnTo>
                  <a:pt x="5301355" y="164591"/>
                </a:lnTo>
                <a:lnTo>
                  <a:pt x="53013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3296" y="6360536"/>
            <a:ext cx="3274695" cy="165100"/>
          </a:xfrm>
          <a:custGeom>
            <a:avLst/>
            <a:gdLst/>
            <a:ahLst/>
            <a:cxnLst/>
            <a:rect l="l" t="t" r="r" b="b"/>
            <a:pathLst>
              <a:path w="3274695" h="165100">
                <a:moveTo>
                  <a:pt x="0" y="164591"/>
                </a:moveTo>
                <a:lnTo>
                  <a:pt x="3274185" y="164591"/>
                </a:lnTo>
                <a:lnTo>
                  <a:pt x="32741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636053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710" y="6359011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0" y="164591"/>
                </a:moveTo>
                <a:lnTo>
                  <a:pt x="2688585" y="164591"/>
                </a:lnTo>
                <a:lnTo>
                  <a:pt x="26885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7858" y="6525128"/>
            <a:ext cx="2660015" cy="163195"/>
          </a:xfrm>
          <a:custGeom>
            <a:avLst/>
            <a:gdLst/>
            <a:ahLst/>
            <a:cxnLst/>
            <a:rect l="l" t="t" r="r" b="b"/>
            <a:pathLst>
              <a:path w="2660015" h="163195">
                <a:moveTo>
                  <a:pt x="0" y="163067"/>
                </a:moveTo>
                <a:lnTo>
                  <a:pt x="2659623" y="163067"/>
                </a:lnTo>
                <a:lnTo>
                  <a:pt x="265962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652512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710" y="6523604"/>
            <a:ext cx="3303270" cy="165100"/>
          </a:xfrm>
          <a:custGeom>
            <a:avLst/>
            <a:gdLst/>
            <a:ahLst/>
            <a:cxnLst/>
            <a:rect l="l" t="t" r="r" b="b"/>
            <a:pathLst>
              <a:path w="3303270" h="165100">
                <a:moveTo>
                  <a:pt x="0" y="164591"/>
                </a:moveTo>
                <a:lnTo>
                  <a:pt x="3303148" y="164591"/>
                </a:lnTo>
                <a:lnTo>
                  <a:pt x="33031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95448" y="6688195"/>
            <a:ext cx="3582035" cy="163195"/>
          </a:xfrm>
          <a:custGeom>
            <a:avLst/>
            <a:gdLst/>
            <a:ahLst/>
            <a:cxnLst/>
            <a:rect l="l" t="t" r="r" b="b"/>
            <a:pathLst>
              <a:path w="3582034" h="163195">
                <a:moveTo>
                  <a:pt x="0" y="163067"/>
                </a:moveTo>
                <a:lnTo>
                  <a:pt x="3582033" y="163067"/>
                </a:lnTo>
                <a:lnTo>
                  <a:pt x="35820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668819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710" y="6686671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591"/>
                </a:moveTo>
                <a:lnTo>
                  <a:pt x="2380737" y="164591"/>
                </a:lnTo>
                <a:lnTo>
                  <a:pt x="23807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4834" y="6851273"/>
            <a:ext cx="5732780" cy="165100"/>
          </a:xfrm>
          <a:custGeom>
            <a:avLst/>
            <a:gdLst/>
            <a:ahLst/>
            <a:cxnLst/>
            <a:rect l="l" t="t" r="r" b="b"/>
            <a:pathLst>
              <a:path w="5732780" h="165100">
                <a:moveTo>
                  <a:pt x="0" y="164591"/>
                </a:moveTo>
                <a:lnTo>
                  <a:pt x="5732647" y="164591"/>
                </a:lnTo>
                <a:lnTo>
                  <a:pt x="57326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6851273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710" y="6849749"/>
            <a:ext cx="230504" cy="165100"/>
          </a:xfrm>
          <a:custGeom>
            <a:avLst/>
            <a:gdLst/>
            <a:ahLst/>
            <a:cxnLst/>
            <a:rect l="l" t="t" r="r" b="b"/>
            <a:pathLst>
              <a:path w="230505" h="165100">
                <a:moveTo>
                  <a:pt x="0" y="164591"/>
                </a:moveTo>
                <a:lnTo>
                  <a:pt x="230123" y="164591"/>
                </a:lnTo>
                <a:lnTo>
                  <a:pt x="2301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5706" y="7015864"/>
            <a:ext cx="2352040" cy="163195"/>
          </a:xfrm>
          <a:custGeom>
            <a:avLst/>
            <a:gdLst/>
            <a:ahLst/>
            <a:cxnLst/>
            <a:rect l="l" t="t" r="r" b="b"/>
            <a:pathLst>
              <a:path w="2352040" h="163195">
                <a:moveTo>
                  <a:pt x="0" y="163067"/>
                </a:moveTo>
                <a:lnTo>
                  <a:pt x="2351775" y="163067"/>
                </a:lnTo>
                <a:lnTo>
                  <a:pt x="23517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701586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710" y="7014340"/>
            <a:ext cx="3611245" cy="165100"/>
          </a:xfrm>
          <a:custGeom>
            <a:avLst/>
            <a:gdLst/>
            <a:ahLst/>
            <a:cxnLst/>
            <a:rect l="l" t="t" r="r" b="b"/>
            <a:pathLst>
              <a:path w="3611245" h="165100">
                <a:moveTo>
                  <a:pt x="0" y="164591"/>
                </a:moveTo>
                <a:lnTo>
                  <a:pt x="3610995" y="164591"/>
                </a:lnTo>
                <a:lnTo>
                  <a:pt x="36109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7178933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3172" y="7357312"/>
            <a:ext cx="3504565" cy="165100"/>
          </a:xfrm>
          <a:custGeom>
            <a:avLst/>
            <a:gdLst/>
            <a:ahLst/>
            <a:cxnLst/>
            <a:rect l="l" t="t" r="r" b="b"/>
            <a:pathLst>
              <a:path w="3504565" h="165100">
                <a:moveTo>
                  <a:pt x="0" y="164901"/>
                </a:moveTo>
                <a:lnTo>
                  <a:pt x="3504309" y="164901"/>
                </a:lnTo>
                <a:lnTo>
                  <a:pt x="350430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735731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901"/>
                </a:moveTo>
                <a:lnTo>
                  <a:pt x="18287" y="164901"/>
                </a:lnTo>
                <a:lnTo>
                  <a:pt x="1828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710" y="7355788"/>
            <a:ext cx="2458720" cy="165100"/>
          </a:xfrm>
          <a:custGeom>
            <a:avLst/>
            <a:gdLst/>
            <a:ahLst/>
            <a:cxnLst/>
            <a:rect l="l" t="t" r="r" b="b"/>
            <a:pathLst>
              <a:path w="2458720" h="165100">
                <a:moveTo>
                  <a:pt x="0" y="164901"/>
                </a:moveTo>
                <a:lnTo>
                  <a:pt x="2458461" y="164901"/>
                </a:lnTo>
                <a:lnTo>
                  <a:pt x="2458461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32031" y="7522214"/>
            <a:ext cx="2045970" cy="163195"/>
          </a:xfrm>
          <a:custGeom>
            <a:avLst/>
            <a:gdLst/>
            <a:ahLst/>
            <a:cxnLst/>
            <a:rect l="l" t="t" r="r" b="b"/>
            <a:pathLst>
              <a:path w="2045970" h="163195">
                <a:moveTo>
                  <a:pt x="0" y="163067"/>
                </a:moveTo>
                <a:lnTo>
                  <a:pt x="2045451" y="163067"/>
                </a:lnTo>
                <a:lnTo>
                  <a:pt x="20454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752221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4710" y="7520689"/>
            <a:ext cx="3917315" cy="165100"/>
          </a:xfrm>
          <a:custGeom>
            <a:avLst/>
            <a:gdLst/>
            <a:ahLst/>
            <a:cxnLst/>
            <a:rect l="l" t="t" r="r" b="b"/>
            <a:pathLst>
              <a:path w="3917315" h="165100">
                <a:moveTo>
                  <a:pt x="0" y="164591"/>
                </a:moveTo>
                <a:lnTo>
                  <a:pt x="3917319" y="164591"/>
                </a:lnTo>
                <a:lnTo>
                  <a:pt x="39173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6978" y="7685282"/>
            <a:ext cx="4580890" cy="163195"/>
          </a:xfrm>
          <a:custGeom>
            <a:avLst/>
            <a:gdLst/>
            <a:ahLst/>
            <a:cxnLst/>
            <a:rect l="l" t="t" r="r" b="b"/>
            <a:pathLst>
              <a:path w="4580890" h="163195">
                <a:moveTo>
                  <a:pt x="0" y="163067"/>
                </a:moveTo>
                <a:lnTo>
                  <a:pt x="4580503" y="163067"/>
                </a:lnTo>
                <a:lnTo>
                  <a:pt x="45805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768528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710" y="7683758"/>
            <a:ext cx="1382395" cy="165100"/>
          </a:xfrm>
          <a:custGeom>
            <a:avLst/>
            <a:gdLst/>
            <a:ahLst/>
            <a:cxnLst/>
            <a:rect l="l" t="t" r="r" b="b"/>
            <a:pathLst>
              <a:path w="1382395" h="165100">
                <a:moveTo>
                  <a:pt x="0" y="164591"/>
                </a:moveTo>
                <a:lnTo>
                  <a:pt x="1382267" y="164591"/>
                </a:lnTo>
                <a:lnTo>
                  <a:pt x="13822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5448" y="7848350"/>
            <a:ext cx="3582035" cy="165100"/>
          </a:xfrm>
          <a:custGeom>
            <a:avLst/>
            <a:gdLst/>
            <a:ahLst/>
            <a:cxnLst/>
            <a:rect l="l" t="t" r="r" b="b"/>
            <a:pathLst>
              <a:path w="3582034" h="165100">
                <a:moveTo>
                  <a:pt x="0" y="164591"/>
                </a:moveTo>
                <a:lnTo>
                  <a:pt x="3582033" y="164591"/>
                </a:lnTo>
                <a:lnTo>
                  <a:pt x="35820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784835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4710" y="7846826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591"/>
                </a:moveTo>
                <a:lnTo>
                  <a:pt x="2380737" y="164591"/>
                </a:lnTo>
                <a:lnTo>
                  <a:pt x="23807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65324" y="8012941"/>
            <a:ext cx="3812540" cy="163195"/>
          </a:xfrm>
          <a:custGeom>
            <a:avLst/>
            <a:gdLst/>
            <a:ahLst/>
            <a:cxnLst/>
            <a:rect l="l" t="t" r="r" b="b"/>
            <a:pathLst>
              <a:path w="3812540" h="163195">
                <a:moveTo>
                  <a:pt x="0" y="163067"/>
                </a:moveTo>
                <a:lnTo>
                  <a:pt x="3812157" y="163067"/>
                </a:lnTo>
                <a:lnTo>
                  <a:pt x="38121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801294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4710" y="8011417"/>
            <a:ext cx="2150745" cy="165100"/>
          </a:xfrm>
          <a:custGeom>
            <a:avLst/>
            <a:gdLst/>
            <a:ahLst/>
            <a:cxnLst/>
            <a:rect l="l" t="t" r="r" b="b"/>
            <a:pathLst>
              <a:path w="2150745" h="165100">
                <a:moveTo>
                  <a:pt x="0" y="164591"/>
                </a:moveTo>
                <a:lnTo>
                  <a:pt x="2150613" y="164591"/>
                </a:lnTo>
                <a:lnTo>
                  <a:pt x="21506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817601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3678" y="8354317"/>
            <a:ext cx="1814195" cy="163195"/>
          </a:xfrm>
          <a:custGeom>
            <a:avLst/>
            <a:gdLst/>
            <a:ahLst/>
            <a:cxnLst/>
            <a:rect l="l" t="t" r="r" b="b"/>
            <a:pathLst>
              <a:path w="1814195" h="163195">
                <a:moveTo>
                  <a:pt x="0" y="163067"/>
                </a:moveTo>
                <a:lnTo>
                  <a:pt x="1813803" y="163067"/>
                </a:lnTo>
                <a:lnTo>
                  <a:pt x="18138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835431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710" y="8352794"/>
            <a:ext cx="4149090" cy="165100"/>
          </a:xfrm>
          <a:custGeom>
            <a:avLst/>
            <a:gdLst/>
            <a:ahLst/>
            <a:cxnLst/>
            <a:rect l="l" t="t" r="r" b="b"/>
            <a:pathLst>
              <a:path w="4149090" h="165100">
                <a:moveTo>
                  <a:pt x="0" y="164591"/>
                </a:moveTo>
                <a:lnTo>
                  <a:pt x="4148967" y="164591"/>
                </a:lnTo>
                <a:lnTo>
                  <a:pt x="41489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422" y="8517325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710" y="8515862"/>
            <a:ext cx="1153795" cy="165100"/>
          </a:xfrm>
          <a:custGeom>
            <a:avLst/>
            <a:gdLst/>
            <a:ahLst/>
            <a:cxnLst/>
            <a:rect l="l" t="t" r="r" b="b"/>
            <a:pathLst>
              <a:path w="1153795" h="165100">
                <a:moveTo>
                  <a:pt x="0" y="164591"/>
                </a:moveTo>
                <a:lnTo>
                  <a:pt x="1153667" y="164591"/>
                </a:lnTo>
                <a:lnTo>
                  <a:pt x="11536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8808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14710" y="4748917"/>
            <a:ext cx="5445760" cy="422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spc="2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P9</a:t>
            </a:r>
            <a:r>
              <a:rPr sz="1100" dirty="0">
                <a:latin typeface="Consolas"/>
                <a:cs typeface="Consolas"/>
              </a:rPr>
              <a:t>9.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R_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8E5901"/>
                </a:solidFill>
                <a:latin typeface="Consolas"/>
                <a:cs typeface="Consolas"/>
              </a:rPr>
              <a:t>&lt;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-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85"/>
              </a:lnSpc>
              <a:tabLst>
                <a:tab pos="306705" algn="l"/>
              </a:tabLst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	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_D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&gt;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3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1,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31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R_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_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8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_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q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_D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85"/>
              </a:lnSpc>
              <a:tabLst>
                <a:tab pos="843915" algn="l"/>
              </a:tabLst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	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1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5,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1,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2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5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50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95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.7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5,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9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9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5,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9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9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1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ox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_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$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  <a:tabLst>
                <a:tab pos="766445" algn="l"/>
              </a:tabLst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	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=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x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85"/>
              </a:lnSpc>
              <a:tabLst>
                <a:tab pos="766445" algn="l"/>
              </a:tabLst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	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x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ab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=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_a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se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ts val="131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ng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ic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c)</a:t>
            </a:r>
            <a:r>
              <a:rPr sz="1100" dirty="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28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ew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R="3059430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x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ax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69"/>
              </a:spcBef>
              <a:tabLst>
                <a:tab pos="2837180" algn="l"/>
                <a:tab pos="3450590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96422" y="897147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" y="914400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02010" y="8982664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26601" y="8982664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23295" y="8982664"/>
            <a:ext cx="9474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60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26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34969" y="8982664"/>
            <a:ext cx="9461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12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8941516"/>
            <a:ext cx="148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0262" y="8941516"/>
            <a:ext cx="8750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3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2041" y="8941516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53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8777" y="8941516"/>
            <a:ext cx="10217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39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6422" y="914346"/>
          <a:ext cx="5981058" cy="8234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09"/>
                <a:gridCol w="1917810"/>
                <a:gridCol w="3851639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2495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2495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tabLst>
                          <a:tab pos="1110615" algn="l"/>
                          <a:tab pos="24911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113790" algn="l"/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24961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tabLst>
                          <a:tab pos="1111885" algn="l"/>
                          <a:tab pos="249174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113790" algn="l"/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24212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2495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109980" algn="l"/>
                          <a:tab pos="24898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tabLst>
                          <a:tab pos="2495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2495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tabLst>
                          <a:tab pos="302704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4530" algn="l"/>
                          <a:tab pos="295846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6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958339" algn="l"/>
                          <a:tab pos="29546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  <a:tab pos="29578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  <a:tab pos="29578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9583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  <a:tab pos="29578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  <a:tab pos="29578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tabLst>
                          <a:tab pos="19583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961514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4530" algn="l"/>
                          <a:tab pos="295084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958339" algn="l"/>
                          <a:tab pos="29546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4530" algn="l"/>
                          <a:tab pos="295084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gTi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45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45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83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2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9545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tabLst>
                          <a:tab pos="188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tabLst>
                          <a:tab pos="149352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tabLst>
                          <a:tab pos="1263650" algn="l"/>
                          <a:tab pos="23450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800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tabLst>
                          <a:tab pos="1263650" algn="l"/>
                          <a:tab pos="24136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8941516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8270" y="8941516"/>
            <a:ext cx="9461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17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075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79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6422" y="914346"/>
          <a:ext cx="5981058" cy="822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1917265"/>
                <a:gridCol w="3852597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1264285" algn="l"/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tabLst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2420620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2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41871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1264285" algn="l"/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2420620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2420620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1264285" algn="l"/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1264285" algn="l"/>
                          <a:tab pos="24149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1268730" algn="l"/>
                          <a:tab pos="2346325" algn="l"/>
                        </a:tabLst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tabLst>
                          <a:tab pos="1264285" algn="l"/>
                          <a:tab pos="23463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12642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6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7222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272796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1191895" algn="l"/>
                          <a:tab pos="26523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272796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1191895" algn="l"/>
                          <a:tab pos="27260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272796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27285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7222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1191895" algn="l"/>
                          <a:tab pos="26523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7222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tabLst>
                          <a:tab pos="1189355" algn="l"/>
                          <a:tab pos="272288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7222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26523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26523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272796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272796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7222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1191895" algn="l"/>
                          <a:tab pos="26523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65239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265239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tabLst>
                          <a:tab pos="265239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1188085" algn="l"/>
                          <a:tab pos="265239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265239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an</a:t>
                      </a:r>
                      <a:r>
                        <a:rPr sz="1100" spc="6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07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8941516"/>
            <a:ext cx="13309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8270" y="8941516"/>
            <a:ext cx="9461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7123" y="8941516"/>
            <a:ext cx="9474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78</a:t>
            </a:r>
            <a:r>
              <a:rPr sz="1100" dirty="0">
                <a:latin typeface="Consolas"/>
                <a:cs typeface="Consolas"/>
              </a:rPr>
              <a:t>26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6422" y="914346"/>
          <a:ext cx="5981058" cy="822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1917265"/>
                <a:gridCol w="3852597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180149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8059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7303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8059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8059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8059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8059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180593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4505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spc="5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620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75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26822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442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26822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60119">
                        <a:lnSpc>
                          <a:spcPct val="100000"/>
                        </a:lnSpc>
                        <a:tabLst>
                          <a:tab pos="23412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spc="3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3387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3437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850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07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8941516"/>
            <a:ext cx="1406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8517" y="8941516"/>
            <a:ext cx="9461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56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4977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27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39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6422" y="914346"/>
          <a:ext cx="5981058" cy="822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1917265"/>
                <a:gridCol w="3852597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850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4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850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  <a:tabLst>
                          <a:tab pos="218948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tabLst>
                          <a:tab pos="218948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850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8567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tabLst>
                          <a:tab pos="21145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98600" algn="l"/>
                          <a:tab pos="29559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24305" algn="l"/>
                          <a:tab pos="29578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98600" algn="l"/>
                          <a:tab pos="29559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24305" algn="l"/>
                          <a:tab pos="288290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24305" algn="l"/>
                          <a:tab pos="295783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24305" algn="l"/>
                          <a:tab pos="288290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24305" algn="l"/>
                          <a:tab pos="288290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24305" algn="l"/>
                          <a:tab pos="288290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39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tabLst>
                          <a:tab pos="1424305" algn="l"/>
                          <a:tab pos="288290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88290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tabLst>
                          <a:tab pos="1498600" algn="l"/>
                          <a:tab pos="295592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88290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9870" algn="l"/>
                          <a:tab pos="295719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610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tabLst>
                          <a:tab pos="1494155" algn="l"/>
                          <a:tab pos="29521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4911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4225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4911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4911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42252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42252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85825">
                        <a:lnSpc>
                          <a:spcPct val="100000"/>
                        </a:lnSpc>
                        <a:tabLst>
                          <a:tab pos="24961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07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tabLst>
                          <a:tab pos="24911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925833"/>
            <a:ext cx="148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2729" y="925833"/>
            <a:ext cx="4102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9843" y="925833"/>
            <a:ext cx="3016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13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09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46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06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67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69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10" y="1088901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26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10" y="1253493"/>
            <a:ext cx="13309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2729" y="1253493"/>
            <a:ext cx="4102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9843" y="1253493"/>
            <a:ext cx="3016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79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59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86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96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6422" y="14053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10" y="1416561"/>
            <a:ext cx="15601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57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22" y="15684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17330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18960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20591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010" y="1579630"/>
            <a:ext cx="186753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18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2729" y="1579630"/>
            <a:ext cx="3401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":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9335" y="2070358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6622" y="2070358"/>
            <a:ext cx="35540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":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6422" y="2223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010" y="2234950"/>
            <a:ext cx="717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418706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2010" y="2398018"/>
            <a:ext cx="1790064" cy="196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2729" y="2398018"/>
            <a:ext cx="4102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39843" y="2398018"/>
            <a:ext cx="2557145" cy="196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397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09335" y="2725678"/>
            <a:ext cx="24034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9335" y="2888747"/>
            <a:ext cx="1790064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oc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el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02729" y="2888747"/>
            <a:ext cx="410209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09335" y="4033653"/>
            <a:ext cx="24047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spc="1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09335" y="4198245"/>
            <a:ext cx="24034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05964" algn="l"/>
              </a:tabLst>
            </a:pPr>
            <a:r>
              <a:rPr sz="1100" dirty="0">
                <a:latin typeface="Consolas"/>
                <a:cs typeface="Consolas"/>
              </a:rPr>
              <a:t>$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6422" y="4476628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710" y="4475104"/>
            <a:ext cx="1076325" cy="165100"/>
          </a:xfrm>
          <a:custGeom>
            <a:avLst/>
            <a:gdLst/>
            <a:ahLst/>
            <a:cxnLst/>
            <a:rect l="l" t="t" r="r" b="b"/>
            <a:pathLst>
              <a:path w="1076325" h="165100">
                <a:moveTo>
                  <a:pt x="0" y="164591"/>
                </a:moveTo>
                <a:lnTo>
                  <a:pt x="1075943" y="164591"/>
                </a:lnTo>
                <a:lnTo>
                  <a:pt x="10759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010" y="4487805"/>
            <a:ext cx="11017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6422" y="47677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493078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509530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525868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542175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558634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574941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591248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60770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62401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640320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65677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67308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689394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705853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6422" y="722167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7385053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422" y="754964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771271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22" y="787578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422" y="804037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422" y="820344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836651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853110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86941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010" y="4778889"/>
            <a:ext cx="3175000" cy="409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702945" algn="l"/>
                <a:tab pos="15462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  <a:tab pos="856615" algn="l"/>
                <a:tab pos="1546225" algn="l"/>
                <a:tab pos="23907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25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  <a:tab pos="15462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47167" y="4778889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51184" y="4778889"/>
            <a:ext cx="7162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88770" y="4941957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02018" y="4941957"/>
            <a:ext cx="11023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2450" algn="l"/>
              </a:tabLst>
            </a:pPr>
            <a:r>
              <a:rPr sz="1100" spc="1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80262" y="5106549"/>
            <a:ext cx="17125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97523" y="5106549"/>
            <a:ext cx="10991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80262" y="5269872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84281" y="5269872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09335" y="5432940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92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97523" y="5432940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34637" y="5432940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09335" y="5597532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97523" y="5597532"/>
            <a:ext cx="110680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>
              <a:lnSpc>
                <a:spcPts val="128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09335" y="5760600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513357" y="6088260"/>
            <a:ext cx="7924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39560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12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10053" y="6088260"/>
            <a:ext cx="12528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967732" y="6088260"/>
            <a:ext cx="7239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spc="6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09335" y="6251328"/>
            <a:ext cx="1177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10053" y="6251328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814070" y="6251328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351184" y="6251328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209335" y="6414396"/>
            <a:ext cx="20961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92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510053" y="6414396"/>
            <a:ext cx="10991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814070" y="6414396"/>
            <a:ext cx="10236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09335" y="6578989"/>
            <a:ext cx="4102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96810" y="6578989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89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10053" y="6742057"/>
            <a:ext cx="11055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spc="5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20205" y="6742057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510053" y="6905125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14070" y="6905125"/>
            <a:ext cx="10236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10053" y="7069717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00112" y="7396234"/>
            <a:ext cx="33274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25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209335" y="7560826"/>
            <a:ext cx="32467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0025" algn="l"/>
                <a:tab pos="1853564" algn="l"/>
                <a:tab pos="2388870" algn="l"/>
                <a:tab pos="2926080" algn="l"/>
              </a:tabLst>
            </a:pP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n.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660410" y="7560826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09335" y="7723895"/>
            <a:ext cx="102361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35823" y="7723895"/>
            <a:ext cx="41020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050472" y="7723895"/>
            <a:ext cx="7162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spc="-10" dirty="0">
                <a:latin typeface="Consolas"/>
                <a:cs typeface="Consolas"/>
              </a:rPr>
              <a:t>1s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u.</a:t>
            </a:r>
            <a:r>
              <a:rPr sz="1100" dirty="0">
                <a:latin typeface="Consolas"/>
                <a:cs typeface="Consolas"/>
              </a:rPr>
              <a:t>:1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23295" y="7723895"/>
            <a:ext cx="10991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050472" y="8051555"/>
            <a:ext cx="7162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5475" algn="l"/>
              </a:tabLst>
            </a:pP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an 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23295" y="8051555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660410" y="8051555"/>
            <a:ext cx="5695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45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50472" y="8214623"/>
            <a:ext cx="7162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u.</a:t>
            </a:r>
            <a:r>
              <a:rPr sz="1100" dirty="0">
                <a:latin typeface="Consolas"/>
                <a:cs typeface="Consolas"/>
              </a:rPr>
              <a:t>:1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123295" y="8214623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209335" y="8377691"/>
            <a:ext cx="16363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ni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050472" y="8377691"/>
            <a:ext cx="7162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5475" algn="l"/>
              </a:tabLst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x. 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123295" y="8377691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209335" y="8705295"/>
            <a:ext cx="17900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80262" y="8705295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nd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276957" y="8705295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427313" y="8705295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96422" y="885717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02010" y="8868364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209335" y="8868364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746450" y="8868364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050472" y="8868364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23295" y="8868364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660410" y="8868364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427313" y="8868364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64427" y="8868364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304072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381"/>
                </a:moveTo>
                <a:lnTo>
                  <a:pt x="5981059" y="291381"/>
                </a:lnTo>
                <a:lnTo>
                  <a:pt x="5981059" y="0"/>
                </a:lnTo>
                <a:lnTo>
                  <a:pt x="0" y="0"/>
                </a:lnTo>
                <a:lnTo>
                  <a:pt x="0" y="29138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9248" y="3332104"/>
            <a:ext cx="3658235" cy="163195"/>
          </a:xfrm>
          <a:custGeom>
            <a:avLst/>
            <a:gdLst/>
            <a:ahLst/>
            <a:cxnLst/>
            <a:rect l="l" t="t" r="r" b="b"/>
            <a:pathLst>
              <a:path w="3658234" h="163195">
                <a:moveTo>
                  <a:pt x="0" y="163067"/>
                </a:moveTo>
                <a:lnTo>
                  <a:pt x="3658233" y="163067"/>
                </a:lnTo>
                <a:lnTo>
                  <a:pt x="36582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333210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10" y="3330580"/>
            <a:ext cx="2305050" cy="165100"/>
          </a:xfrm>
          <a:custGeom>
            <a:avLst/>
            <a:gdLst/>
            <a:ahLst/>
            <a:cxnLst/>
            <a:rect l="l" t="t" r="r" b="b"/>
            <a:pathLst>
              <a:path w="2305050" h="165100">
                <a:moveTo>
                  <a:pt x="0" y="164591"/>
                </a:moveTo>
                <a:lnTo>
                  <a:pt x="2304537" y="164591"/>
                </a:lnTo>
                <a:lnTo>
                  <a:pt x="23045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5324" y="3495172"/>
            <a:ext cx="3812540" cy="165100"/>
          </a:xfrm>
          <a:custGeom>
            <a:avLst/>
            <a:gdLst/>
            <a:ahLst/>
            <a:cxnLst/>
            <a:rect l="l" t="t" r="r" b="b"/>
            <a:pathLst>
              <a:path w="3812540" h="165100">
                <a:moveTo>
                  <a:pt x="0" y="164591"/>
                </a:moveTo>
                <a:lnTo>
                  <a:pt x="3812157" y="164591"/>
                </a:lnTo>
                <a:lnTo>
                  <a:pt x="381215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349517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710" y="3493648"/>
            <a:ext cx="2150745" cy="165100"/>
          </a:xfrm>
          <a:custGeom>
            <a:avLst/>
            <a:gdLst/>
            <a:ahLst/>
            <a:cxnLst/>
            <a:rect l="l" t="t" r="r" b="b"/>
            <a:pathLst>
              <a:path w="2150745" h="165100">
                <a:moveTo>
                  <a:pt x="0" y="164591"/>
                </a:moveTo>
                <a:lnTo>
                  <a:pt x="2150613" y="164591"/>
                </a:lnTo>
                <a:lnTo>
                  <a:pt x="21506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0778" y="3659764"/>
            <a:ext cx="4657090" cy="163195"/>
          </a:xfrm>
          <a:custGeom>
            <a:avLst/>
            <a:gdLst/>
            <a:ahLst/>
            <a:cxnLst/>
            <a:rect l="l" t="t" r="r" b="b"/>
            <a:pathLst>
              <a:path w="4657090" h="163195">
                <a:moveTo>
                  <a:pt x="0" y="163067"/>
                </a:moveTo>
                <a:lnTo>
                  <a:pt x="4656703" y="163067"/>
                </a:lnTo>
                <a:lnTo>
                  <a:pt x="46567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365976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710" y="3658240"/>
            <a:ext cx="1306195" cy="165100"/>
          </a:xfrm>
          <a:custGeom>
            <a:avLst/>
            <a:gdLst/>
            <a:ahLst/>
            <a:cxnLst/>
            <a:rect l="l" t="t" r="r" b="b"/>
            <a:pathLst>
              <a:path w="1306195" h="165100">
                <a:moveTo>
                  <a:pt x="0" y="164591"/>
                </a:moveTo>
                <a:lnTo>
                  <a:pt x="1306067" y="164591"/>
                </a:lnTo>
                <a:lnTo>
                  <a:pt x="13060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3822832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4038" y="4001140"/>
            <a:ext cx="123825" cy="165100"/>
          </a:xfrm>
          <a:custGeom>
            <a:avLst/>
            <a:gdLst/>
            <a:ahLst/>
            <a:cxnLst/>
            <a:rect l="l" t="t" r="r" b="b"/>
            <a:pathLst>
              <a:path w="123825" h="165100">
                <a:moveTo>
                  <a:pt x="0" y="164591"/>
                </a:moveTo>
                <a:lnTo>
                  <a:pt x="123443" y="164591"/>
                </a:lnTo>
                <a:lnTo>
                  <a:pt x="1234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400114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710" y="3999616"/>
            <a:ext cx="5839460" cy="165100"/>
          </a:xfrm>
          <a:custGeom>
            <a:avLst/>
            <a:gdLst/>
            <a:ahLst/>
            <a:cxnLst/>
            <a:rect l="l" t="t" r="r" b="b"/>
            <a:pathLst>
              <a:path w="5839459" h="165100">
                <a:moveTo>
                  <a:pt x="0" y="164591"/>
                </a:moveTo>
                <a:lnTo>
                  <a:pt x="5839327" y="164591"/>
                </a:lnTo>
                <a:lnTo>
                  <a:pt x="58393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9124" y="4165732"/>
            <a:ext cx="3888740" cy="163195"/>
          </a:xfrm>
          <a:custGeom>
            <a:avLst/>
            <a:gdLst/>
            <a:ahLst/>
            <a:cxnLst/>
            <a:rect l="l" t="t" r="r" b="b"/>
            <a:pathLst>
              <a:path w="3888740" h="163195">
                <a:moveTo>
                  <a:pt x="0" y="163067"/>
                </a:moveTo>
                <a:lnTo>
                  <a:pt x="3888357" y="163067"/>
                </a:lnTo>
                <a:lnTo>
                  <a:pt x="38883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416573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710" y="4164208"/>
            <a:ext cx="2074545" cy="165100"/>
          </a:xfrm>
          <a:custGeom>
            <a:avLst/>
            <a:gdLst/>
            <a:ahLst/>
            <a:cxnLst/>
            <a:rect l="l" t="t" r="r" b="b"/>
            <a:pathLst>
              <a:path w="2074545" h="165100">
                <a:moveTo>
                  <a:pt x="0" y="164591"/>
                </a:moveTo>
                <a:lnTo>
                  <a:pt x="2074413" y="164591"/>
                </a:lnTo>
                <a:lnTo>
                  <a:pt x="20744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010" y="3343280"/>
            <a:ext cx="5863590" cy="99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iz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x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FP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le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ty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pe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we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r"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ex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co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422" y="8264401"/>
            <a:ext cx="5981065" cy="78359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7780" marR="4878705">
              <a:lnSpc>
                <a:spcPts val="1280"/>
              </a:lnSpc>
              <a:spcBef>
                <a:spcPts val="65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r)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4454652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010" y="8895795"/>
            <a:ext cx="2787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96422" y="914346"/>
          <a:ext cx="5981058" cy="2402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09"/>
                <a:gridCol w="2340873"/>
                <a:gridCol w="1690632"/>
                <a:gridCol w="1737944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#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32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6078" y="914346"/>
            <a:ext cx="1661795" cy="163830"/>
          </a:xfrm>
          <a:custGeom>
            <a:avLst/>
            <a:gdLst/>
            <a:ahLst/>
            <a:cxnLst/>
            <a:rect l="l" t="t" r="r" b="b"/>
            <a:pathLst>
              <a:path w="1661795" h="163830">
                <a:moveTo>
                  <a:pt x="0" y="163365"/>
                </a:moveTo>
                <a:lnTo>
                  <a:pt x="1661403" y="163365"/>
                </a:lnTo>
                <a:lnTo>
                  <a:pt x="1661403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914346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912822"/>
            <a:ext cx="4301490" cy="165100"/>
          </a:xfrm>
          <a:custGeom>
            <a:avLst/>
            <a:gdLst/>
            <a:ahLst/>
            <a:cxnLst/>
            <a:rect l="l" t="t" r="r" b="b"/>
            <a:pathLst>
              <a:path w="4301490" h="165100">
                <a:moveTo>
                  <a:pt x="0" y="164889"/>
                </a:moveTo>
                <a:lnTo>
                  <a:pt x="4301367" y="164889"/>
                </a:lnTo>
                <a:lnTo>
                  <a:pt x="4301367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077712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40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0002" y="1257544"/>
            <a:ext cx="1507490" cy="163195"/>
          </a:xfrm>
          <a:custGeom>
            <a:avLst/>
            <a:gdLst/>
            <a:ahLst/>
            <a:cxnLst/>
            <a:rect l="l" t="t" r="r" b="b"/>
            <a:pathLst>
              <a:path w="1507490" h="163194">
                <a:moveTo>
                  <a:pt x="0" y="163067"/>
                </a:moveTo>
                <a:lnTo>
                  <a:pt x="1507479" y="163067"/>
                </a:lnTo>
                <a:lnTo>
                  <a:pt x="150747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25754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710" y="1256020"/>
            <a:ext cx="4455795" cy="165100"/>
          </a:xfrm>
          <a:custGeom>
            <a:avLst/>
            <a:gdLst/>
            <a:ahLst/>
            <a:cxnLst/>
            <a:rect l="l" t="t" r="r" b="b"/>
            <a:pathLst>
              <a:path w="4455795" h="165100">
                <a:moveTo>
                  <a:pt x="0" y="164591"/>
                </a:moveTo>
                <a:lnTo>
                  <a:pt x="4455291" y="164591"/>
                </a:lnTo>
                <a:lnTo>
                  <a:pt x="44552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3678" y="1420612"/>
            <a:ext cx="1814195" cy="163195"/>
          </a:xfrm>
          <a:custGeom>
            <a:avLst/>
            <a:gdLst/>
            <a:ahLst/>
            <a:cxnLst/>
            <a:rect l="l" t="t" r="r" b="b"/>
            <a:pathLst>
              <a:path w="1814195" h="163194">
                <a:moveTo>
                  <a:pt x="0" y="163067"/>
                </a:moveTo>
                <a:lnTo>
                  <a:pt x="1813803" y="163067"/>
                </a:lnTo>
                <a:lnTo>
                  <a:pt x="18138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142061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710" y="1419087"/>
            <a:ext cx="4149090" cy="165100"/>
          </a:xfrm>
          <a:custGeom>
            <a:avLst/>
            <a:gdLst/>
            <a:ahLst/>
            <a:cxnLst/>
            <a:rect l="l" t="t" r="r" b="b"/>
            <a:pathLst>
              <a:path w="4149090" h="165100">
                <a:moveTo>
                  <a:pt x="0" y="164591"/>
                </a:moveTo>
                <a:lnTo>
                  <a:pt x="4148967" y="164591"/>
                </a:lnTo>
                <a:lnTo>
                  <a:pt x="41489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1583679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3296" y="1761987"/>
            <a:ext cx="3274695" cy="165100"/>
          </a:xfrm>
          <a:custGeom>
            <a:avLst/>
            <a:gdLst/>
            <a:ahLst/>
            <a:cxnLst/>
            <a:rect l="l" t="t" r="r" b="b"/>
            <a:pathLst>
              <a:path w="3274695" h="165100">
                <a:moveTo>
                  <a:pt x="0" y="164591"/>
                </a:moveTo>
                <a:lnTo>
                  <a:pt x="3274185" y="164591"/>
                </a:lnTo>
                <a:lnTo>
                  <a:pt x="32741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176198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710" y="1760464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0" y="164591"/>
                </a:moveTo>
                <a:lnTo>
                  <a:pt x="2688585" y="164591"/>
                </a:lnTo>
                <a:lnTo>
                  <a:pt x="26885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1926580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710" y="1925055"/>
            <a:ext cx="923925" cy="165100"/>
          </a:xfrm>
          <a:custGeom>
            <a:avLst/>
            <a:gdLst/>
            <a:ahLst/>
            <a:cxnLst/>
            <a:rect l="l" t="t" r="r" b="b"/>
            <a:pathLst>
              <a:path w="923925" h="165100">
                <a:moveTo>
                  <a:pt x="0" y="164591"/>
                </a:moveTo>
                <a:lnTo>
                  <a:pt x="923543" y="164591"/>
                </a:lnTo>
                <a:lnTo>
                  <a:pt x="9235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010" y="925833"/>
            <a:ext cx="447421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of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ng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ab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ol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ig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d]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ol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422" y="221613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2380732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2010" y="2227330"/>
            <a:ext cx="3631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21609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"Y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y"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[4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ik</a:t>
            </a:r>
            <a:r>
              <a:rPr sz="1100" dirty="0">
                <a:latin typeface="Consolas"/>
                <a:cs typeface="Consolas"/>
              </a:rPr>
              <a:t>e"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0410" y="2227330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77850" y="2670292"/>
            <a:ext cx="1200150" cy="165100"/>
          </a:xfrm>
          <a:custGeom>
            <a:avLst/>
            <a:gdLst/>
            <a:ahLst/>
            <a:cxnLst/>
            <a:rect l="l" t="t" r="r" b="b"/>
            <a:pathLst>
              <a:path w="1200150" h="165100">
                <a:moveTo>
                  <a:pt x="0" y="164591"/>
                </a:moveTo>
                <a:lnTo>
                  <a:pt x="1199631" y="164591"/>
                </a:lnTo>
                <a:lnTo>
                  <a:pt x="11996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267029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710" y="2668767"/>
            <a:ext cx="4763135" cy="165100"/>
          </a:xfrm>
          <a:custGeom>
            <a:avLst/>
            <a:gdLst/>
            <a:ahLst/>
            <a:cxnLst/>
            <a:rect l="l" t="t" r="r" b="b"/>
            <a:pathLst>
              <a:path w="4763135" h="165100">
                <a:moveTo>
                  <a:pt x="0" y="164591"/>
                </a:moveTo>
                <a:lnTo>
                  <a:pt x="4763139" y="164591"/>
                </a:lnTo>
                <a:lnTo>
                  <a:pt x="47631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3926" y="2834883"/>
            <a:ext cx="1353820" cy="163195"/>
          </a:xfrm>
          <a:custGeom>
            <a:avLst/>
            <a:gdLst/>
            <a:ahLst/>
            <a:cxnLst/>
            <a:rect l="l" t="t" r="r" b="b"/>
            <a:pathLst>
              <a:path w="1353820" h="163194">
                <a:moveTo>
                  <a:pt x="0" y="163067"/>
                </a:moveTo>
                <a:lnTo>
                  <a:pt x="1353555" y="163067"/>
                </a:lnTo>
                <a:lnTo>
                  <a:pt x="135355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283488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10" y="2833360"/>
            <a:ext cx="4609465" cy="165100"/>
          </a:xfrm>
          <a:custGeom>
            <a:avLst/>
            <a:gdLst/>
            <a:ahLst/>
            <a:cxnLst/>
            <a:rect l="l" t="t" r="r" b="b"/>
            <a:pathLst>
              <a:path w="4609465" h="165100">
                <a:moveTo>
                  <a:pt x="0" y="164591"/>
                </a:moveTo>
                <a:lnTo>
                  <a:pt x="4609215" y="164591"/>
                </a:lnTo>
                <a:lnTo>
                  <a:pt x="46092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6730" y="2998050"/>
            <a:ext cx="5041265" cy="163830"/>
          </a:xfrm>
          <a:custGeom>
            <a:avLst/>
            <a:gdLst/>
            <a:ahLst/>
            <a:cxnLst/>
            <a:rect l="l" t="t" r="r" b="b"/>
            <a:pathLst>
              <a:path w="5041265" h="163830">
                <a:moveTo>
                  <a:pt x="0" y="163365"/>
                </a:moveTo>
                <a:lnTo>
                  <a:pt x="5040751" y="163365"/>
                </a:lnTo>
                <a:lnTo>
                  <a:pt x="5040751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2998050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710" y="2996526"/>
            <a:ext cx="922019" cy="165100"/>
          </a:xfrm>
          <a:custGeom>
            <a:avLst/>
            <a:gdLst/>
            <a:ahLst/>
            <a:cxnLst/>
            <a:rect l="l" t="t" r="r" b="b"/>
            <a:pathLst>
              <a:path w="922019" h="165100">
                <a:moveTo>
                  <a:pt x="0" y="164889"/>
                </a:moveTo>
                <a:lnTo>
                  <a:pt x="922019" y="164889"/>
                </a:lnTo>
                <a:lnTo>
                  <a:pt x="92201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3161416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39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3048" y="3341248"/>
            <a:ext cx="3734435" cy="163195"/>
          </a:xfrm>
          <a:custGeom>
            <a:avLst/>
            <a:gdLst/>
            <a:ahLst/>
            <a:cxnLst/>
            <a:rect l="l" t="t" r="r" b="b"/>
            <a:pathLst>
              <a:path w="3734434" h="163195">
                <a:moveTo>
                  <a:pt x="0" y="163067"/>
                </a:moveTo>
                <a:lnTo>
                  <a:pt x="3734433" y="163067"/>
                </a:lnTo>
                <a:lnTo>
                  <a:pt x="37344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334124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3339724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0778" y="3504316"/>
            <a:ext cx="4657090" cy="163195"/>
          </a:xfrm>
          <a:custGeom>
            <a:avLst/>
            <a:gdLst/>
            <a:ahLst/>
            <a:cxnLst/>
            <a:rect l="l" t="t" r="r" b="b"/>
            <a:pathLst>
              <a:path w="4657090" h="163195">
                <a:moveTo>
                  <a:pt x="0" y="163067"/>
                </a:moveTo>
                <a:lnTo>
                  <a:pt x="4656703" y="163067"/>
                </a:lnTo>
                <a:lnTo>
                  <a:pt x="46567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350431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3502792"/>
            <a:ext cx="1306195" cy="165100"/>
          </a:xfrm>
          <a:custGeom>
            <a:avLst/>
            <a:gdLst/>
            <a:ahLst/>
            <a:cxnLst/>
            <a:rect l="l" t="t" r="r" b="b"/>
            <a:pathLst>
              <a:path w="1306195" h="165100">
                <a:moveTo>
                  <a:pt x="0" y="164591"/>
                </a:moveTo>
                <a:lnTo>
                  <a:pt x="1306067" y="164591"/>
                </a:lnTo>
                <a:lnTo>
                  <a:pt x="13060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3296" y="3667384"/>
            <a:ext cx="3274695" cy="165100"/>
          </a:xfrm>
          <a:custGeom>
            <a:avLst/>
            <a:gdLst/>
            <a:ahLst/>
            <a:cxnLst/>
            <a:rect l="l" t="t" r="r" b="b"/>
            <a:pathLst>
              <a:path w="3274695" h="165100">
                <a:moveTo>
                  <a:pt x="0" y="164591"/>
                </a:moveTo>
                <a:lnTo>
                  <a:pt x="3274185" y="164591"/>
                </a:lnTo>
                <a:lnTo>
                  <a:pt x="32741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366738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10" y="3665860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0" y="164591"/>
                </a:moveTo>
                <a:lnTo>
                  <a:pt x="2688585" y="164591"/>
                </a:lnTo>
                <a:lnTo>
                  <a:pt x="26885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36730" y="3831976"/>
            <a:ext cx="5041265" cy="163195"/>
          </a:xfrm>
          <a:custGeom>
            <a:avLst/>
            <a:gdLst/>
            <a:ahLst/>
            <a:cxnLst/>
            <a:rect l="l" t="t" r="r" b="b"/>
            <a:pathLst>
              <a:path w="5041265" h="163195">
                <a:moveTo>
                  <a:pt x="0" y="163067"/>
                </a:moveTo>
                <a:lnTo>
                  <a:pt x="5040751" y="163067"/>
                </a:lnTo>
                <a:lnTo>
                  <a:pt x="50407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383197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710" y="3830452"/>
            <a:ext cx="922019" cy="165100"/>
          </a:xfrm>
          <a:custGeom>
            <a:avLst/>
            <a:gdLst/>
            <a:ahLst/>
            <a:cxnLst/>
            <a:rect l="l" t="t" r="r" b="b"/>
            <a:pathLst>
              <a:path w="922019" h="165100">
                <a:moveTo>
                  <a:pt x="0" y="164591"/>
                </a:moveTo>
                <a:lnTo>
                  <a:pt x="922019" y="164591"/>
                </a:lnTo>
                <a:lnTo>
                  <a:pt x="9220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3995044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19248" y="4173352"/>
            <a:ext cx="3658235" cy="165100"/>
          </a:xfrm>
          <a:custGeom>
            <a:avLst/>
            <a:gdLst/>
            <a:ahLst/>
            <a:cxnLst/>
            <a:rect l="l" t="t" r="r" b="b"/>
            <a:pathLst>
              <a:path w="3658234" h="165100">
                <a:moveTo>
                  <a:pt x="0" y="164591"/>
                </a:moveTo>
                <a:lnTo>
                  <a:pt x="3658233" y="164591"/>
                </a:lnTo>
                <a:lnTo>
                  <a:pt x="36582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417335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4710" y="4171828"/>
            <a:ext cx="2305050" cy="165100"/>
          </a:xfrm>
          <a:custGeom>
            <a:avLst/>
            <a:gdLst/>
            <a:ahLst/>
            <a:cxnLst/>
            <a:rect l="l" t="t" r="r" b="b"/>
            <a:pathLst>
              <a:path w="2305050" h="165100">
                <a:moveTo>
                  <a:pt x="0" y="164591"/>
                </a:moveTo>
                <a:lnTo>
                  <a:pt x="2304537" y="164591"/>
                </a:lnTo>
                <a:lnTo>
                  <a:pt x="23045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4337944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710" y="4336420"/>
            <a:ext cx="3227070" cy="165100"/>
          </a:xfrm>
          <a:custGeom>
            <a:avLst/>
            <a:gdLst/>
            <a:ahLst/>
            <a:cxnLst/>
            <a:rect l="l" t="t" r="r" b="b"/>
            <a:pathLst>
              <a:path w="3227070" h="165100">
                <a:moveTo>
                  <a:pt x="0" y="164591"/>
                </a:moveTo>
                <a:lnTo>
                  <a:pt x="3226948" y="164591"/>
                </a:lnTo>
                <a:lnTo>
                  <a:pt x="32269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46275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47920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49551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511816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901"/>
                </a:moveTo>
                <a:lnTo>
                  <a:pt x="5981059" y="164901"/>
                </a:lnTo>
                <a:lnTo>
                  <a:pt x="598105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528306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5446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5609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5773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59368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60999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62645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6422" y="64275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659065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422" y="67552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691832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22" y="70813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422" y="7246060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422" y="740943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75725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77370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79001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010" y="2681483"/>
            <a:ext cx="4788535" cy="539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ve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ew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R_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=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_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[,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7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-w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_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%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%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_D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s)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_g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ub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e)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856739">
              <a:lnSpc>
                <a:spcPts val="1310"/>
              </a:lnSpc>
            </a:pP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spc="-5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96422" y="80632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6422" y="82278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6422" y="83908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6422" y="85539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6422" y="871849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6422" y="88815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02010" y="8074415"/>
            <a:ext cx="18034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33206" y="8074415"/>
            <a:ext cx="86995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</a:pP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052370" y="8074415"/>
            <a:ext cx="410209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13357" y="8074415"/>
            <a:ext cx="33274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914346"/>
            <a:ext cx="5981065" cy="49149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22" y="5342504"/>
            <a:ext cx="5981065" cy="3726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iv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on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8E5901"/>
                </a:solidFill>
                <a:latin typeface="Consolas"/>
                <a:cs typeface="Consolas"/>
              </a:rPr>
              <a:t>RU</a:t>
            </a:r>
            <a:r>
              <a:rPr sz="1100" spc="5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.3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531620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0" y="8098799"/>
            <a:ext cx="18034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206" y="8098799"/>
            <a:ext cx="86995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</a:pP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370" y="8098799"/>
            <a:ext cx="41211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3357" y="8098799"/>
            <a:ext cx="33464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8166865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95582" y="8345174"/>
            <a:ext cx="2581910" cy="165100"/>
          </a:xfrm>
          <a:custGeom>
            <a:avLst/>
            <a:gdLst/>
            <a:ahLst/>
            <a:cxnLst/>
            <a:rect l="l" t="t" r="r" b="b"/>
            <a:pathLst>
              <a:path w="2581909" h="165100">
                <a:moveTo>
                  <a:pt x="0" y="164591"/>
                </a:moveTo>
                <a:lnTo>
                  <a:pt x="2581899" y="164591"/>
                </a:lnTo>
                <a:lnTo>
                  <a:pt x="25818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834517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10" y="8343650"/>
            <a:ext cx="3381375" cy="165100"/>
          </a:xfrm>
          <a:custGeom>
            <a:avLst/>
            <a:gdLst/>
            <a:ahLst/>
            <a:cxnLst/>
            <a:rect l="l" t="t" r="r" b="b"/>
            <a:pathLst>
              <a:path w="3381375" h="165100">
                <a:moveTo>
                  <a:pt x="0" y="164591"/>
                </a:moveTo>
                <a:lnTo>
                  <a:pt x="3380872" y="164591"/>
                </a:lnTo>
                <a:lnTo>
                  <a:pt x="33808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10" y="8356355"/>
            <a:ext cx="3404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22" y="8509765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5706" y="8688013"/>
            <a:ext cx="2352040" cy="163195"/>
          </a:xfrm>
          <a:custGeom>
            <a:avLst/>
            <a:gdLst/>
            <a:ahLst/>
            <a:cxnLst/>
            <a:rect l="l" t="t" r="r" b="b"/>
            <a:pathLst>
              <a:path w="2352040" h="163195">
                <a:moveTo>
                  <a:pt x="0" y="163067"/>
                </a:moveTo>
                <a:lnTo>
                  <a:pt x="2351775" y="163067"/>
                </a:lnTo>
                <a:lnTo>
                  <a:pt x="23517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868801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8686489"/>
            <a:ext cx="3611245" cy="165100"/>
          </a:xfrm>
          <a:custGeom>
            <a:avLst/>
            <a:gdLst/>
            <a:ahLst/>
            <a:cxnLst/>
            <a:rect l="l" t="t" r="r" b="b"/>
            <a:pathLst>
              <a:path w="3611245" h="165100">
                <a:moveTo>
                  <a:pt x="0" y="164591"/>
                </a:moveTo>
                <a:lnTo>
                  <a:pt x="3610995" y="164591"/>
                </a:lnTo>
                <a:lnTo>
                  <a:pt x="36109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8851081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10" y="8699200"/>
            <a:ext cx="363727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fe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n=</a:t>
            </a:r>
            <a:r>
              <a:rPr sz="1100" spc="20" dirty="0"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96422" y="914346"/>
          <a:ext cx="5981056" cy="7433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09"/>
                <a:gridCol w="2148422"/>
                <a:gridCol w="1304780"/>
                <a:gridCol w="384274"/>
                <a:gridCol w="689869"/>
                <a:gridCol w="1242102"/>
              </a:tblGrid>
              <a:tr h="1548188">
                <a:tc>
                  <a:txBody>
                    <a:bodyPr/>
                    <a:lstStyle/>
                    <a:p>
                      <a:pPr marL="177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131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7465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03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iv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7076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Bi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Ze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57162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1106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49352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49352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3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80454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03441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880870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880744" algn="l"/>
                        </a:tabLst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7270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11061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03441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72707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sW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3435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956944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4179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03441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03441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26428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339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880744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33985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4972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34353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956944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80454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41795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1647189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27076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tabLst>
                          <a:tab pos="80454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79146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0114" y="914346"/>
            <a:ext cx="277495" cy="163830"/>
          </a:xfrm>
          <a:custGeom>
            <a:avLst/>
            <a:gdLst/>
            <a:ahLst/>
            <a:cxnLst/>
            <a:rect l="l" t="t" r="r" b="b"/>
            <a:pathLst>
              <a:path w="277495" h="163830">
                <a:moveTo>
                  <a:pt x="0" y="163365"/>
                </a:moveTo>
                <a:lnTo>
                  <a:pt x="277367" y="163365"/>
                </a:lnTo>
                <a:lnTo>
                  <a:pt x="27736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914346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912822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889"/>
                </a:moveTo>
                <a:lnTo>
                  <a:pt x="5685403" y="164889"/>
                </a:lnTo>
                <a:lnTo>
                  <a:pt x="5685403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2142" y="1077712"/>
            <a:ext cx="815340" cy="165100"/>
          </a:xfrm>
          <a:custGeom>
            <a:avLst/>
            <a:gdLst/>
            <a:ahLst/>
            <a:cxnLst/>
            <a:rect l="l" t="t" r="r" b="b"/>
            <a:pathLst>
              <a:path w="815340" h="165100">
                <a:moveTo>
                  <a:pt x="0" y="164591"/>
                </a:moveTo>
                <a:lnTo>
                  <a:pt x="815339" y="164591"/>
                </a:lnTo>
                <a:lnTo>
                  <a:pt x="8153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07771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710" y="1076187"/>
            <a:ext cx="5147945" cy="165100"/>
          </a:xfrm>
          <a:custGeom>
            <a:avLst/>
            <a:gdLst/>
            <a:ahLst/>
            <a:cxnLst/>
            <a:rect l="l" t="t" r="r" b="b"/>
            <a:pathLst>
              <a:path w="5147945" h="165100">
                <a:moveTo>
                  <a:pt x="0" y="164591"/>
                </a:moveTo>
                <a:lnTo>
                  <a:pt x="5147431" y="164591"/>
                </a:lnTo>
                <a:lnTo>
                  <a:pt x="51474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3048" y="1242304"/>
            <a:ext cx="3734435" cy="163195"/>
          </a:xfrm>
          <a:custGeom>
            <a:avLst/>
            <a:gdLst/>
            <a:ahLst/>
            <a:cxnLst/>
            <a:rect l="l" t="t" r="r" b="b"/>
            <a:pathLst>
              <a:path w="3734434" h="163194">
                <a:moveTo>
                  <a:pt x="0" y="163067"/>
                </a:moveTo>
                <a:lnTo>
                  <a:pt x="3734433" y="163067"/>
                </a:lnTo>
                <a:lnTo>
                  <a:pt x="37344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124230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1240780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9124" y="1405372"/>
            <a:ext cx="3888740" cy="163195"/>
          </a:xfrm>
          <a:custGeom>
            <a:avLst/>
            <a:gdLst/>
            <a:ahLst/>
            <a:cxnLst/>
            <a:rect l="l" t="t" r="r" b="b"/>
            <a:pathLst>
              <a:path w="3888740" h="163194">
                <a:moveTo>
                  <a:pt x="0" y="163067"/>
                </a:moveTo>
                <a:lnTo>
                  <a:pt x="3888357" y="163067"/>
                </a:lnTo>
                <a:lnTo>
                  <a:pt x="38883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140537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1403848"/>
            <a:ext cx="2074545" cy="165100"/>
          </a:xfrm>
          <a:custGeom>
            <a:avLst/>
            <a:gdLst/>
            <a:ahLst/>
            <a:cxnLst/>
            <a:rect l="l" t="t" r="r" b="b"/>
            <a:pathLst>
              <a:path w="2074545" h="165100">
                <a:moveTo>
                  <a:pt x="0" y="164591"/>
                </a:moveTo>
                <a:lnTo>
                  <a:pt x="2074413" y="164591"/>
                </a:lnTo>
                <a:lnTo>
                  <a:pt x="20744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2031" y="1568440"/>
            <a:ext cx="2045970" cy="165100"/>
          </a:xfrm>
          <a:custGeom>
            <a:avLst/>
            <a:gdLst/>
            <a:ahLst/>
            <a:cxnLst/>
            <a:rect l="l" t="t" r="r" b="b"/>
            <a:pathLst>
              <a:path w="2045970" h="165100">
                <a:moveTo>
                  <a:pt x="0" y="164591"/>
                </a:moveTo>
                <a:lnTo>
                  <a:pt x="2045451" y="164591"/>
                </a:lnTo>
                <a:lnTo>
                  <a:pt x="204545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156844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710" y="1566915"/>
            <a:ext cx="3917315" cy="165100"/>
          </a:xfrm>
          <a:custGeom>
            <a:avLst/>
            <a:gdLst/>
            <a:ahLst/>
            <a:cxnLst/>
            <a:rect l="l" t="t" r="r" b="b"/>
            <a:pathLst>
              <a:path w="3917315" h="165100">
                <a:moveTo>
                  <a:pt x="0" y="164591"/>
                </a:moveTo>
                <a:lnTo>
                  <a:pt x="3917319" y="164591"/>
                </a:lnTo>
                <a:lnTo>
                  <a:pt x="39173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4834" y="1733032"/>
            <a:ext cx="5732780" cy="163195"/>
          </a:xfrm>
          <a:custGeom>
            <a:avLst/>
            <a:gdLst/>
            <a:ahLst/>
            <a:cxnLst/>
            <a:rect l="l" t="t" r="r" b="b"/>
            <a:pathLst>
              <a:path w="5732780" h="163194">
                <a:moveTo>
                  <a:pt x="0" y="163067"/>
                </a:moveTo>
                <a:lnTo>
                  <a:pt x="5732647" y="163067"/>
                </a:lnTo>
                <a:lnTo>
                  <a:pt x="573264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173303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710" y="1731508"/>
            <a:ext cx="230504" cy="165100"/>
          </a:xfrm>
          <a:custGeom>
            <a:avLst/>
            <a:gdLst/>
            <a:ahLst/>
            <a:cxnLst/>
            <a:rect l="l" t="t" r="r" b="b"/>
            <a:pathLst>
              <a:path w="230505" h="165100">
                <a:moveTo>
                  <a:pt x="0" y="164591"/>
                </a:moveTo>
                <a:lnTo>
                  <a:pt x="230123" y="164591"/>
                </a:lnTo>
                <a:lnTo>
                  <a:pt x="2301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1896099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710" y="1894576"/>
            <a:ext cx="615950" cy="165100"/>
          </a:xfrm>
          <a:custGeom>
            <a:avLst/>
            <a:gdLst/>
            <a:ahLst/>
            <a:cxnLst/>
            <a:rect l="l" t="t" r="r" b="b"/>
            <a:pathLst>
              <a:path w="615950" h="165100">
                <a:moveTo>
                  <a:pt x="0" y="164591"/>
                </a:moveTo>
                <a:lnTo>
                  <a:pt x="615695" y="164591"/>
                </a:lnTo>
                <a:lnTo>
                  <a:pt x="6156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010" y="925833"/>
            <a:ext cx="5711825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7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rc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C: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ah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ak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Do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Vi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z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iz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5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pu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:/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he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ra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ku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iz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/"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)[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9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s)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%i</a:t>
            </a:r>
            <a:r>
              <a:rPr sz="1100" dirty="0">
                <a:latin typeface="Consolas"/>
                <a:cs typeface="Consolas"/>
              </a:rPr>
              <a:t>n%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me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6422" y="218718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23502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251332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267791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28409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2010" y="2198374"/>
            <a:ext cx="1560195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1]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3]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5]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7]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9]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6422" y="300414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31690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33321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349517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36597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38228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3985900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86181" y="2198374"/>
            <a:ext cx="2019935" cy="1964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97500"/>
              </a:lnSpc>
            </a:pP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r"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2010" y="3015620"/>
            <a:ext cx="2557145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1]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3]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5]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7]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kO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9]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[2</a:t>
            </a:r>
            <a:r>
              <a:rPr sz="1100" dirty="0">
                <a:latin typeface="Consolas"/>
                <a:cs typeface="Consolas"/>
              </a:rPr>
              <a:t>1]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y"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[2</a:t>
            </a:r>
            <a:r>
              <a:rPr sz="1100" dirty="0">
                <a:latin typeface="Consolas"/>
                <a:cs typeface="Consolas"/>
              </a:rPr>
              <a:t>3]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49372" y="4276984"/>
            <a:ext cx="3428365" cy="163195"/>
          </a:xfrm>
          <a:custGeom>
            <a:avLst/>
            <a:gdLst/>
            <a:ahLst/>
            <a:cxnLst/>
            <a:rect l="l" t="t" r="r" b="b"/>
            <a:pathLst>
              <a:path w="3428365" h="163195">
                <a:moveTo>
                  <a:pt x="0" y="163067"/>
                </a:moveTo>
                <a:lnTo>
                  <a:pt x="3428109" y="163067"/>
                </a:lnTo>
                <a:lnTo>
                  <a:pt x="342810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427698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710" y="4275460"/>
            <a:ext cx="2534920" cy="165100"/>
          </a:xfrm>
          <a:custGeom>
            <a:avLst/>
            <a:gdLst/>
            <a:ahLst/>
            <a:cxnLst/>
            <a:rect l="l" t="t" r="r" b="b"/>
            <a:pathLst>
              <a:path w="2534920" h="165100">
                <a:moveTo>
                  <a:pt x="0" y="164591"/>
                </a:moveTo>
                <a:lnTo>
                  <a:pt x="2534661" y="164591"/>
                </a:lnTo>
                <a:lnTo>
                  <a:pt x="25346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6066" y="4440052"/>
            <a:ext cx="661670" cy="165100"/>
          </a:xfrm>
          <a:custGeom>
            <a:avLst/>
            <a:gdLst/>
            <a:ahLst/>
            <a:cxnLst/>
            <a:rect l="l" t="t" r="r" b="b"/>
            <a:pathLst>
              <a:path w="661670" h="165100">
                <a:moveTo>
                  <a:pt x="0" y="164591"/>
                </a:moveTo>
                <a:lnTo>
                  <a:pt x="661415" y="164591"/>
                </a:lnTo>
                <a:lnTo>
                  <a:pt x="6614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444005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710" y="4438528"/>
            <a:ext cx="5301615" cy="165100"/>
          </a:xfrm>
          <a:custGeom>
            <a:avLst/>
            <a:gdLst/>
            <a:ahLst/>
            <a:cxnLst/>
            <a:rect l="l" t="t" r="r" b="b"/>
            <a:pathLst>
              <a:path w="5301615" h="165100">
                <a:moveTo>
                  <a:pt x="0" y="164591"/>
                </a:moveTo>
                <a:lnTo>
                  <a:pt x="5301355" y="164591"/>
                </a:lnTo>
                <a:lnTo>
                  <a:pt x="53013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910" y="4604644"/>
            <a:ext cx="5887085" cy="163195"/>
          </a:xfrm>
          <a:custGeom>
            <a:avLst/>
            <a:gdLst/>
            <a:ahLst/>
            <a:cxnLst/>
            <a:rect l="l" t="t" r="r" b="b"/>
            <a:pathLst>
              <a:path w="5887084" h="163195">
                <a:moveTo>
                  <a:pt x="0" y="163067"/>
                </a:moveTo>
                <a:lnTo>
                  <a:pt x="5886571" y="163067"/>
                </a:lnTo>
                <a:lnTo>
                  <a:pt x="588657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460464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710" y="4603120"/>
            <a:ext cx="76200" cy="165100"/>
          </a:xfrm>
          <a:custGeom>
            <a:avLst/>
            <a:gdLst/>
            <a:ahLst/>
            <a:cxnLst/>
            <a:rect l="l" t="t" r="r" b="b"/>
            <a:pathLst>
              <a:path w="76200" h="165100">
                <a:moveTo>
                  <a:pt x="0" y="164591"/>
                </a:moveTo>
                <a:lnTo>
                  <a:pt x="76199" y="164591"/>
                </a:lnTo>
                <a:lnTo>
                  <a:pt x="761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4767712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494602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23926" y="5124262"/>
            <a:ext cx="1353820" cy="165100"/>
          </a:xfrm>
          <a:custGeom>
            <a:avLst/>
            <a:gdLst/>
            <a:ahLst/>
            <a:cxnLst/>
            <a:rect l="l" t="t" r="r" b="b"/>
            <a:pathLst>
              <a:path w="1353820" h="165100">
                <a:moveTo>
                  <a:pt x="0" y="164901"/>
                </a:moveTo>
                <a:lnTo>
                  <a:pt x="1353555" y="164901"/>
                </a:lnTo>
                <a:lnTo>
                  <a:pt x="1353555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512426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901"/>
                </a:moveTo>
                <a:lnTo>
                  <a:pt x="18287" y="164901"/>
                </a:lnTo>
                <a:lnTo>
                  <a:pt x="1828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710" y="5122738"/>
            <a:ext cx="4609465" cy="165100"/>
          </a:xfrm>
          <a:custGeom>
            <a:avLst/>
            <a:gdLst/>
            <a:ahLst/>
            <a:cxnLst/>
            <a:rect l="l" t="t" r="r" b="b"/>
            <a:pathLst>
              <a:path w="4609465" h="165100">
                <a:moveTo>
                  <a:pt x="0" y="164901"/>
                </a:moveTo>
                <a:lnTo>
                  <a:pt x="4609215" y="164901"/>
                </a:lnTo>
                <a:lnTo>
                  <a:pt x="4609215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66854" y="5289163"/>
            <a:ext cx="4810760" cy="163195"/>
          </a:xfrm>
          <a:custGeom>
            <a:avLst/>
            <a:gdLst/>
            <a:ahLst/>
            <a:cxnLst/>
            <a:rect l="l" t="t" r="r" b="b"/>
            <a:pathLst>
              <a:path w="4810759" h="163195">
                <a:moveTo>
                  <a:pt x="0" y="163067"/>
                </a:moveTo>
                <a:lnTo>
                  <a:pt x="4810627" y="163067"/>
                </a:lnTo>
                <a:lnTo>
                  <a:pt x="48106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528916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4710" y="5287640"/>
            <a:ext cx="1152525" cy="165100"/>
          </a:xfrm>
          <a:custGeom>
            <a:avLst/>
            <a:gdLst/>
            <a:ahLst/>
            <a:cxnLst/>
            <a:rect l="l" t="t" r="r" b="b"/>
            <a:pathLst>
              <a:path w="1152525" h="165100">
                <a:moveTo>
                  <a:pt x="0" y="164591"/>
                </a:moveTo>
                <a:lnTo>
                  <a:pt x="1152143" y="164591"/>
                </a:lnTo>
                <a:lnTo>
                  <a:pt x="11521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5452231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1658" y="5630540"/>
            <a:ext cx="2736215" cy="165100"/>
          </a:xfrm>
          <a:custGeom>
            <a:avLst/>
            <a:gdLst/>
            <a:ahLst/>
            <a:cxnLst/>
            <a:rect l="l" t="t" r="r" b="b"/>
            <a:pathLst>
              <a:path w="2736215" h="165100">
                <a:moveTo>
                  <a:pt x="0" y="164591"/>
                </a:moveTo>
                <a:lnTo>
                  <a:pt x="2735823" y="164591"/>
                </a:lnTo>
                <a:lnTo>
                  <a:pt x="27358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563054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710" y="5629016"/>
            <a:ext cx="3227070" cy="165100"/>
          </a:xfrm>
          <a:custGeom>
            <a:avLst/>
            <a:gdLst/>
            <a:ahLst/>
            <a:cxnLst/>
            <a:rect l="l" t="t" r="r" b="b"/>
            <a:pathLst>
              <a:path w="3227070" h="165100">
                <a:moveTo>
                  <a:pt x="0" y="164591"/>
                </a:moveTo>
                <a:lnTo>
                  <a:pt x="3226948" y="164591"/>
                </a:lnTo>
                <a:lnTo>
                  <a:pt x="32269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55831" y="5795131"/>
            <a:ext cx="2122170" cy="163195"/>
          </a:xfrm>
          <a:custGeom>
            <a:avLst/>
            <a:gdLst/>
            <a:ahLst/>
            <a:cxnLst/>
            <a:rect l="l" t="t" r="r" b="b"/>
            <a:pathLst>
              <a:path w="2122170" h="163195">
                <a:moveTo>
                  <a:pt x="0" y="163067"/>
                </a:moveTo>
                <a:lnTo>
                  <a:pt x="2121651" y="163067"/>
                </a:lnTo>
                <a:lnTo>
                  <a:pt x="21216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579513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4710" y="5793607"/>
            <a:ext cx="3841115" cy="165100"/>
          </a:xfrm>
          <a:custGeom>
            <a:avLst/>
            <a:gdLst/>
            <a:ahLst/>
            <a:cxnLst/>
            <a:rect l="l" t="t" r="r" b="b"/>
            <a:pathLst>
              <a:path w="3841115" h="165100">
                <a:moveTo>
                  <a:pt x="0" y="164591"/>
                </a:moveTo>
                <a:lnTo>
                  <a:pt x="3841119" y="164591"/>
                </a:lnTo>
                <a:lnTo>
                  <a:pt x="38411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9506" y="5958199"/>
            <a:ext cx="2428240" cy="163195"/>
          </a:xfrm>
          <a:custGeom>
            <a:avLst/>
            <a:gdLst/>
            <a:ahLst/>
            <a:cxnLst/>
            <a:rect l="l" t="t" r="r" b="b"/>
            <a:pathLst>
              <a:path w="2428240" h="163195">
                <a:moveTo>
                  <a:pt x="0" y="163067"/>
                </a:moveTo>
                <a:lnTo>
                  <a:pt x="2427975" y="163067"/>
                </a:lnTo>
                <a:lnTo>
                  <a:pt x="24279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595819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710" y="5956675"/>
            <a:ext cx="3535045" cy="165100"/>
          </a:xfrm>
          <a:custGeom>
            <a:avLst/>
            <a:gdLst/>
            <a:ahLst/>
            <a:cxnLst/>
            <a:rect l="l" t="t" r="r" b="b"/>
            <a:pathLst>
              <a:path w="3535045" h="165100">
                <a:moveTo>
                  <a:pt x="0" y="164591"/>
                </a:moveTo>
                <a:lnTo>
                  <a:pt x="3534796" y="164591"/>
                </a:lnTo>
                <a:lnTo>
                  <a:pt x="3534796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85954" y="6121267"/>
            <a:ext cx="1891664" cy="165100"/>
          </a:xfrm>
          <a:custGeom>
            <a:avLst/>
            <a:gdLst/>
            <a:ahLst/>
            <a:cxnLst/>
            <a:rect l="l" t="t" r="r" b="b"/>
            <a:pathLst>
              <a:path w="1891665" h="165100">
                <a:moveTo>
                  <a:pt x="0" y="164591"/>
                </a:moveTo>
                <a:lnTo>
                  <a:pt x="1891527" y="164591"/>
                </a:lnTo>
                <a:lnTo>
                  <a:pt x="18915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22" y="612126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4710" y="6119743"/>
            <a:ext cx="4071620" cy="165100"/>
          </a:xfrm>
          <a:custGeom>
            <a:avLst/>
            <a:gdLst/>
            <a:ahLst/>
            <a:cxnLst/>
            <a:rect l="l" t="t" r="r" b="b"/>
            <a:pathLst>
              <a:path w="4071620" h="165100">
                <a:moveTo>
                  <a:pt x="0" y="164591"/>
                </a:moveTo>
                <a:lnTo>
                  <a:pt x="4071243" y="164591"/>
                </a:lnTo>
                <a:lnTo>
                  <a:pt x="40712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55831" y="6285860"/>
            <a:ext cx="2122170" cy="163195"/>
          </a:xfrm>
          <a:custGeom>
            <a:avLst/>
            <a:gdLst/>
            <a:ahLst/>
            <a:cxnLst/>
            <a:rect l="l" t="t" r="r" b="b"/>
            <a:pathLst>
              <a:path w="2122170" h="163195">
                <a:moveTo>
                  <a:pt x="0" y="163067"/>
                </a:moveTo>
                <a:lnTo>
                  <a:pt x="2121651" y="163067"/>
                </a:lnTo>
                <a:lnTo>
                  <a:pt x="21216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62858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710" y="6284336"/>
            <a:ext cx="3841115" cy="165100"/>
          </a:xfrm>
          <a:custGeom>
            <a:avLst/>
            <a:gdLst/>
            <a:ahLst/>
            <a:cxnLst/>
            <a:rect l="l" t="t" r="r" b="b"/>
            <a:pathLst>
              <a:path w="3841115" h="165100">
                <a:moveTo>
                  <a:pt x="0" y="164591"/>
                </a:moveTo>
                <a:lnTo>
                  <a:pt x="3841119" y="164591"/>
                </a:lnTo>
                <a:lnTo>
                  <a:pt x="38411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6448928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710" y="6447404"/>
            <a:ext cx="923925" cy="165100"/>
          </a:xfrm>
          <a:custGeom>
            <a:avLst/>
            <a:gdLst/>
            <a:ahLst/>
            <a:cxnLst/>
            <a:rect l="l" t="t" r="r" b="b"/>
            <a:pathLst>
              <a:path w="923925" h="165100">
                <a:moveTo>
                  <a:pt x="0" y="164591"/>
                </a:moveTo>
                <a:lnTo>
                  <a:pt x="923543" y="164591"/>
                </a:lnTo>
                <a:lnTo>
                  <a:pt x="9235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6422" y="6740021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6422" y="7029580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4710" y="7028057"/>
            <a:ext cx="1229995" cy="165100"/>
          </a:xfrm>
          <a:custGeom>
            <a:avLst/>
            <a:gdLst/>
            <a:ahLst/>
            <a:cxnLst/>
            <a:rect l="l" t="t" r="r" b="b"/>
            <a:pathLst>
              <a:path w="1229995" h="165100">
                <a:moveTo>
                  <a:pt x="0" y="164591"/>
                </a:moveTo>
                <a:lnTo>
                  <a:pt x="1229867" y="164591"/>
                </a:lnTo>
                <a:lnTo>
                  <a:pt x="12298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6422" y="732073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393"/>
                </a:moveTo>
                <a:lnTo>
                  <a:pt x="5981059" y="291393"/>
                </a:lnTo>
                <a:lnTo>
                  <a:pt x="5981059" y="0"/>
                </a:lnTo>
                <a:lnTo>
                  <a:pt x="0" y="0"/>
                </a:lnTo>
                <a:lnTo>
                  <a:pt x="0" y="29139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6422" y="7612129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710" y="7610605"/>
            <a:ext cx="1229995" cy="165100"/>
          </a:xfrm>
          <a:custGeom>
            <a:avLst/>
            <a:gdLst/>
            <a:ahLst/>
            <a:cxnLst/>
            <a:rect l="l" t="t" r="r" b="b"/>
            <a:pathLst>
              <a:path w="1229995" h="165100">
                <a:moveTo>
                  <a:pt x="0" y="164591"/>
                </a:moveTo>
                <a:lnTo>
                  <a:pt x="1229867" y="164591"/>
                </a:lnTo>
                <a:lnTo>
                  <a:pt x="12298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22" y="7901689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6422" y="819277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4710" y="8191250"/>
            <a:ext cx="1308100" cy="165100"/>
          </a:xfrm>
          <a:custGeom>
            <a:avLst/>
            <a:gdLst/>
            <a:ahLst/>
            <a:cxnLst/>
            <a:rect l="l" t="t" r="r" b="b"/>
            <a:pathLst>
              <a:path w="1308100" h="165100">
                <a:moveTo>
                  <a:pt x="0" y="164591"/>
                </a:moveTo>
                <a:lnTo>
                  <a:pt x="1307591" y="164591"/>
                </a:lnTo>
                <a:lnTo>
                  <a:pt x="13075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6422" y="848385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02010" y="4288161"/>
            <a:ext cx="5326380" cy="437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0000CF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0000C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t)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9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n_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z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_v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z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ge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ar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70294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et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463675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if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a)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$r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$r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&gt;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0.5</a:t>
            </a:r>
            <a:endParaRPr sz="1100">
              <a:latin typeface="Consolas"/>
              <a:cs typeface="Consolas"/>
            </a:endParaRPr>
          </a:p>
          <a:p>
            <a:pPr marL="12700" marR="1233805" indent="2073910">
              <a:lnSpc>
                <a:spcPts val="1300"/>
              </a:lnSpc>
              <a:spcBef>
                <a:spcPts val="25"/>
              </a:spcBef>
            </a:pPr>
            <a:r>
              <a:rPr sz="1100" dirty="0">
                <a:latin typeface="Consolas"/>
                <a:cs typeface="Consolas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nd</a:t>
            </a:r>
            <a:r>
              <a:rPr sz="1100" dirty="0">
                <a:latin typeface="Consolas"/>
                <a:cs typeface="Consolas"/>
              </a:rPr>
              <a:t>om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.8</a:t>
            </a:r>
            <a:r>
              <a:rPr sz="1100" dirty="0">
                <a:solidFill>
                  <a:srgbClr val="0000CF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0000C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a[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hi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&gt;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4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48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79496" y="8773357"/>
            <a:ext cx="3198495" cy="165100"/>
          </a:xfrm>
          <a:custGeom>
            <a:avLst/>
            <a:gdLst/>
            <a:ahLst/>
            <a:cxnLst/>
            <a:rect l="l" t="t" r="r" b="b"/>
            <a:pathLst>
              <a:path w="3198495" h="165100">
                <a:moveTo>
                  <a:pt x="0" y="164591"/>
                </a:moveTo>
                <a:lnTo>
                  <a:pt x="3197985" y="164591"/>
                </a:lnTo>
                <a:lnTo>
                  <a:pt x="31979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6422" y="877335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4710" y="8771832"/>
            <a:ext cx="2764790" cy="165100"/>
          </a:xfrm>
          <a:custGeom>
            <a:avLst/>
            <a:gdLst/>
            <a:ahLst/>
            <a:cxnLst/>
            <a:rect l="l" t="t" r="r" b="b"/>
            <a:pathLst>
              <a:path w="2764790" h="165100">
                <a:moveTo>
                  <a:pt x="0" y="164591"/>
                </a:moveTo>
                <a:lnTo>
                  <a:pt x="2764785" y="164591"/>
                </a:lnTo>
                <a:lnTo>
                  <a:pt x="27647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02010" y="8784543"/>
            <a:ext cx="27908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381"/>
                </a:moveTo>
                <a:lnTo>
                  <a:pt x="5981059" y="291381"/>
                </a:lnTo>
                <a:lnTo>
                  <a:pt x="5981059" y="0"/>
                </a:lnTo>
                <a:lnTo>
                  <a:pt x="0" y="0"/>
                </a:lnTo>
                <a:lnTo>
                  <a:pt x="0" y="29138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120572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1204204"/>
            <a:ext cx="3303270" cy="165100"/>
          </a:xfrm>
          <a:custGeom>
            <a:avLst/>
            <a:gdLst/>
            <a:ahLst/>
            <a:cxnLst/>
            <a:rect l="l" t="t" r="r" b="b"/>
            <a:pathLst>
              <a:path w="3303270" h="165100">
                <a:moveTo>
                  <a:pt x="0" y="164591"/>
                </a:moveTo>
                <a:lnTo>
                  <a:pt x="3303148" y="164591"/>
                </a:lnTo>
                <a:lnTo>
                  <a:pt x="33031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495287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786371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710" y="1784848"/>
            <a:ext cx="3303270" cy="165100"/>
          </a:xfrm>
          <a:custGeom>
            <a:avLst/>
            <a:gdLst/>
            <a:ahLst/>
            <a:cxnLst/>
            <a:rect l="l" t="t" r="r" b="b"/>
            <a:pathLst>
              <a:path w="3303270" h="165100">
                <a:moveTo>
                  <a:pt x="0" y="164591"/>
                </a:moveTo>
                <a:lnTo>
                  <a:pt x="3303148" y="164591"/>
                </a:lnTo>
                <a:lnTo>
                  <a:pt x="33031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2077455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2367015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2365492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591"/>
                </a:moveTo>
                <a:lnTo>
                  <a:pt x="3457072" y="164591"/>
                </a:lnTo>
                <a:lnTo>
                  <a:pt x="34570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2658099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5200" y="2949183"/>
            <a:ext cx="4042410" cy="163195"/>
          </a:xfrm>
          <a:custGeom>
            <a:avLst/>
            <a:gdLst/>
            <a:ahLst/>
            <a:cxnLst/>
            <a:rect l="l" t="t" r="r" b="b"/>
            <a:pathLst>
              <a:path w="4042409" h="163194">
                <a:moveTo>
                  <a:pt x="0" y="163067"/>
                </a:moveTo>
                <a:lnTo>
                  <a:pt x="4042281" y="163067"/>
                </a:lnTo>
                <a:lnTo>
                  <a:pt x="404228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94918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10" y="2947660"/>
            <a:ext cx="1920875" cy="165100"/>
          </a:xfrm>
          <a:custGeom>
            <a:avLst/>
            <a:gdLst/>
            <a:ahLst/>
            <a:cxnLst/>
            <a:rect l="l" t="t" r="r" b="b"/>
            <a:pathLst>
              <a:path w="1920875" h="165100">
                <a:moveTo>
                  <a:pt x="0" y="164591"/>
                </a:moveTo>
                <a:lnTo>
                  <a:pt x="1920489" y="164591"/>
                </a:lnTo>
                <a:lnTo>
                  <a:pt x="192048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3048" y="3112350"/>
            <a:ext cx="3734435" cy="163830"/>
          </a:xfrm>
          <a:custGeom>
            <a:avLst/>
            <a:gdLst/>
            <a:ahLst/>
            <a:cxnLst/>
            <a:rect l="l" t="t" r="r" b="b"/>
            <a:pathLst>
              <a:path w="3734434" h="163829">
                <a:moveTo>
                  <a:pt x="0" y="163365"/>
                </a:moveTo>
                <a:lnTo>
                  <a:pt x="3734433" y="163365"/>
                </a:lnTo>
                <a:lnTo>
                  <a:pt x="3734433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3112350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710" y="3110826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889"/>
                </a:moveTo>
                <a:lnTo>
                  <a:pt x="2228337" y="164889"/>
                </a:lnTo>
                <a:lnTo>
                  <a:pt x="2228337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0654" y="3275716"/>
            <a:ext cx="4886960" cy="165100"/>
          </a:xfrm>
          <a:custGeom>
            <a:avLst/>
            <a:gdLst/>
            <a:ahLst/>
            <a:cxnLst/>
            <a:rect l="l" t="t" r="r" b="b"/>
            <a:pathLst>
              <a:path w="4886959" h="165100">
                <a:moveTo>
                  <a:pt x="0" y="164591"/>
                </a:moveTo>
                <a:lnTo>
                  <a:pt x="4886827" y="164591"/>
                </a:lnTo>
                <a:lnTo>
                  <a:pt x="48868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327571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10" y="3274192"/>
            <a:ext cx="1076325" cy="165100"/>
          </a:xfrm>
          <a:custGeom>
            <a:avLst/>
            <a:gdLst/>
            <a:ahLst/>
            <a:cxnLst/>
            <a:rect l="l" t="t" r="r" b="b"/>
            <a:pathLst>
              <a:path w="1076325" h="165100">
                <a:moveTo>
                  <a:pt x="0" y="164591"/>
                </a:moveTo>
                <a:lnTo>
                  <a:pt x="1075943" y="164591"/>
                </a:lnTo>
                <a:lnTo>
                  <a:pt x="10759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978" y="3440308"/>
            <a:ext cx="4580890" cy="163195"/>
          </a:xfrm>
          <a:custGeom>
            <a:avLst/>
            <a:gdLst/>
            <a:ahLst/>
            <a:cxnLst/>
            <a:rect l="l" t="t" r="r" b="b"/>
            <a:pathLst>
              <a:path w="4580890" h="163195">
                <a:moveTo>
                  <a:pt x="0" y="163067"/>
                </a:moveTo>
                <a:lnTo>
                  <a:pt x="4580503" y="163067"/>
                </a:lnTo>
                <a:lnTo>
                  <a:pt x="45805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344030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710" y="3438784"/>
            <a:ext cx="1382395" cy="165100"/>
          </a:xfrm>
          <a:custGeom>
            <a:avLst/>
            <a:gdLst/>
            <a:ahLst/>
            <a:cxnLst/>
            <a:rect l="l" t="t" r="r" b="b"/>
            <a:pathLst>
              <a:path w="1382395" h="165100">
                <a:moveTo>
                  <a:pt x="0" y="164591"/>
                </a:moveTo>
                <a:lnTo>
                  <a:pt x="1382267" y="164591"/>
                </a:lnTo>
                <a:lnTo>
                  <a:pt x="13822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3603376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43054" y="3781684"/>
            <a:ext cx="4734560" cy="165100"/>
          </a:xfrm>
          <a:custGeom>
            <a:avLst/>
            <a:gdLst/>
            <a:ahLst/>
            <a:cxnLst/>
            <a:rect l="l" t="t" r="r" b="b"/>
            <a:pathLst>
              <a:path w="4734559" h="165100">
                <a:moveTo>
                  <a:pt x="0" y="164591"/>
                </a:moveTo>
                <a:lnTo>
                  <a:pt x="4734427" y="164591"/>
                </a:lnTo>
                <a:lnTo>
                  <a:pt x="47344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378168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4710" y="3780160"/>
            <a:ext cx="1228725" cy="165100"/>
          </a:xfrm>
          <a:custGeom>
            <a:avLst/>
            <a:gdLst/>
            <a:ahLst/>
            <a:cxnLst/>
            <a:rect l="l" t="t" r="r" b="b"/>
            <a:pathLst>
              <a:path w="1228725" h="165100">
                <a:moveTo>
                  <a:pt x="0" y="164591"/>
                </a:moveTo>
                <a:lnTo>
                  <a:pt x="1228343" y="164591"/>
                </a:lnTo>
                <a:lnTo>
                  <a:pt x="12283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66854" y="3946276"/>
            <a:ext cx="4810760" cy="163195"/>
          </a:xfrm>
          <a:custGeom>
            <a:avLst/>
            <a:gdLst/>
            <a:ahLst/>
            <a:cxnLst/>
            <a:rect l="l" t="t" r="r" b="b"/>
            <a:pathLst>
              <a:path w="4810759" h="163195">
                <a:moveTo>
                  <a:pt x="0" y="163067"/>
                </a:moveTo>
                <a:lnTo>
                  <a:pt x="4810627" y="163067"/>
                </a:lnTo>
                <a:lnTo>
                  <a:pt x="48106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394627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710" y="3944752"/>
            <a:ext cx="1152525" cy="165100"/>
          </a:xfrm>
          <a:custGeom>
            <a:avLst/>
            <a:gdLst/>
            <a:ahLst/>
            <a:cxnLst/>
            <a:rect l="l" t="t" r="r" b="b"/>
            <a:pathLst>
              <a:path w="1152525" h="165100">
                <a:moveTo>
                  <a:pt x="0" y="164591"/>
                </a:moveTo>
                <a:lnTo>
                  <a:pt x="1152143" y="164591"/>
                </a:lnTo>
                <a:lnTo>
                  <a:pt x="11521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7338" y="4109344"/>
            <a:ext cx="2890520" cy="163195"/>
          </a:xfrm>
          <a:custGeom>
            <a:avLst/>
            <a:gdLst/>
            <a:ahLst/>
            <a:cxnLst/>
            <a:rect l="l" t="t" r="r" b="b"/>
            <a:pathLst>
              <a:path w="2890520" h="163195">
                <a:moveTo>
                  <a:pt x="0" y="163067"/>
                </a:moveTo>
                <a:lnTo>
                  <a:pt x="2890144" y="163067"/>
                </a:lnTo>
                <a:lnTo>
                  <a:pt x="2890144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410934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710" y="4107820"/>
            <a:ext cx="3072765" cy="165100"/>
          </a:xfrm>
          <a:custGeom>
            <a:avLst/>
            <a:gdLst/>
            <a:ahLst/>
            <a:cxnLst/>
            <a:rect l="l" t="t" r="r" b="b"/>
            <a:pathLst>
              <a:path w="3072765" h="165100">
                <a:moveTo>
                  <a:pt x="0" y="164591"/>
                </a:moveTo>
                <a:lnTo>
                  <a:pt x="3072627" y="164591"/>
                </a:lnTo>
                <a:lnTo>
                  <a:pt x="30726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0910" y="4272412"/>
            <a:ext cx="5887085" cy="165100"/>
          </a:xfrm>
          <a:custGeom>
            <a:avLst/>
            <a:gdLst/>
            <a:ahLst/>
            <a:cxnLst/>
            <a:rect l="l" t="t" r="r" b="b"/>
            <a:pathLst>
              <a:path w="5887084" h="165100">
                <a:moveTo>
                  <a:pt x="0" y="164591"/>
                </a:moveTo>
                <a:lnTo>
                  <a:pt x="5886571" y="164591"/>
                </a:lnTo>
                <a:lnTo>
                  <a:pt x="588657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427241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710" y="4270888"/>
            <a:ext cx="76200" cy="165100"/>
          </a:xfrm>
          <a:custGeom>
            <a:avLst/>
            <a:gdLst/>
            <a:ahLst/>
            <a:cxnLst/>
            <a:rect l="l" t="t" r="r" b="b"/>
            <a:pathLst>
              <a:path w="76200" h="165100">
                <a:moveTo>
                  <a:pt x="0" y="164591"/>
                </a:moveTo>
                <a:lnTo>
                  <a:pt x="76199" y="164591"/>
                </a:lnTo>
                <a:lnTo>
                  <a:pt x="761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4437004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4435480"/>
            <a:ext cx="1308100" cy="165100"/>
          </a:xfrm>
          <a:custGeom>
            <a:avLst/>
            <a:gdLst/>
            <a:ahLst/>
            <a:cxnLst/>
            <a:rect l="l" t="t" r="r" b="b"/>
            <a:pathLst>
              <a:path w="1308100" h="165100">
                <a:moveTo>
                  <a:pt x="0" y="164591"/>
                </a:moveTo>
                <a:lnTo>
                  <a:pt x="1307591" y="164591"/>
                </a:lnTo>
                <a:lnTo>
                  <a:pt x="13075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472656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489115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505422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521722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901"/>
                </a:moveTo>
                <a:lnTo>
                  <a:pt x="5981059" y="164901"/>
                </a:lnTo>
                <a:lnTo>
                  <a:pt x="598105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538212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02010" y="925833"/>
            <a:ext cx="5471160" cy="463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24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n)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ro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11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n)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ro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ld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)/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09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("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")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y(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66370" marR="4220845" indent="-15430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R="2211070" algn="ctr">
              <a:lnSpc>
                <a:spcPts val="1225"/>
              </a:lnSpc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at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mi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ly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1)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gl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",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6422" y="55451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010" y="5556384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6422" y="5708263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23972" y="5556384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10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6250" y="5556384"/>
            <a:ext cx="5626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06622" y="5556384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3Q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04</a:t>
            </a:r>
            <a:r>
              <a:rPr sz="1100" dirty="0">
                <a:latin typeface="Consolas"/>
                <a:cs typeface="Consolas"/>
              </a:rPr>
              <a:t>72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73717" y="5556384"/>
            <a:ext cx="4864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6695">
              <a:lnSpc>
                <a:spcPts val="128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38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6422" y="58728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2010" y="5719452"/>
            <a:ext cx="794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6422" y="60359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619899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636358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65266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668972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685432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70173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718045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6422" y="7345120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75084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422" y="767156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783615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22" y="79992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422" y="816229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422" y="832688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84899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86529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88175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010" y="6047112"/>
            <a:ext cx="2710815" cy="294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men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17377" y="6210181"/>
            <a:ext cx="2787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td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(&gt;</a:t>
            </a:r>
            <a:r>
              <a:rPr sz="1100" dirty="0">
                <a:latin typeface="Consolas"/>
                <a:cs typeface="Consolas"/>
              </a:rPr>
              <a:t>|</a:t>
            </a:r>
            <a:r>
              <a:rPr sz="1100" spc="-10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|)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68394" y="6374772"/>
            <a:ext cx="793115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65405" algn="ctr">
              <a:lnSpc>
                <a:spcPts val="124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5405" algn="ctr">
              <a:lnSpc>
                <a:spcPts val="124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7556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indent="-1270" algn="ctr">
              <a:lnSpc>
                <a:spcPts val="1280"/>
              </a:lnSpc>
              <a:spcBef>
                <a:spcPts val="6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71120" algn="ct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84281" y="6374772"/>
            <a:ext cx="723265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7e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7e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6e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2e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4e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7e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9e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34967" y="6374772"/>
            <a:ext cx="117983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99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15</a:t>
            </a:r>
            <a:endParaRPr sz="1100">
              <a:latin typeface="Consolas"/>
              <a:cs typeface="Consolas"/>
            </a:endParaRPr>
          </a:p>
          <a:p>
            <a:pPr marL="7556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28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07</a:t>
            </a:r>
            <a:endParaRPr sz="1100">
              <a:latin typeface="Consolas"/>
              <a:cs typeface="Consolas"/>
            </a:endParaRPr>
          </a:p>
          <a:p>
            <a:pPr marL="7429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46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86</a:t>
            </a:r>
            <a:endParaRPr sz="1100">
              <a:latin typeface="Consolas"/>
              <a:cs typeface="Consolas"/>
            </a:endParaRPr>
          </a:p>
          <a:p>
            <a:pPr marL="5778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72</a:t>
            </a:r>
            <a:endParaRPr sz="1100">
              <a:latin typeface="Consolas"/>
              <a:cs typeface="Consolas"/>
            </a:endParaRPr>
          </a:p>
          <a:p>
            <a:pPr marL="5778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35</a:t>
            </a:r>
            <a:endParaRPr sz="1100">
              <a:latin typeface="Consolas"/>
              <a:cs typeface="Consolas"/>
            </a:endParaRPr>
          </a:p>
          <a:p>
            <a:pPr marL="7556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86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08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60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93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34</a:t>
            </a:r>
            <a:r>
              <a:rPr sz="1100" spc="1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09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03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77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96422" y="89806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02010" y="8991808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68394" y="8991808"/>
            <a:ext cx="7931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90151" y="8991808"/>
            <a:ext cx="717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1e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34967" y="8991808"/>
            <a:ext cx="1177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61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4053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5684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7330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18960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20591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2223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84281" y="925833"/>
            <a:ext cx="723265" cy="474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9e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e+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05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05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9.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9e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6.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34967" y="925833"/>
            <a:ext cx="117983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59</a:t>
            </a:r>
            <a:r>
              <a:rPr sz="1100" spc="1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17</a:t>
            </a:r>
            <a:endParaRPr sz="1100">
              <a:latin typeface="Consolas"/>
              <a:cs typeface="Consolas"/>
            </a:endParaRPr>
          </a:p>
          <a:p>
            <a:pPr marL="5778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74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41</a:t>
            </a:r>
            <a:endParaRPr sz="1100">
              <a:latin typeface="Consolas"/>
              <a:cs typeface="Consolas"/>
            </a:endParaRPr>
          </a:p>
          <a:p>
            <a:pPr marL="6921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82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15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27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35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48</a:t>
            </a:r>
            <a:endParaRPr sz="1100">
              <a:latin typeface="Consolas"/>
              <a:cs typeface="Consolas"/>
            </a:endParaRPr>
          </a:p>
          <a:p>
            <a:pPr marL="6921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73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20</a:t>
            </a:r>
            <a:endParaRPr sz="1100">
              <a:latin typeface="Consolas"/>
              <a:cs typeface="Consolas"/>
            </a:endParaRPr>
          </a:p>
          <a:p>
            <a:pPr marL="5778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78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83</a:t>
            </a:r>
            <a:r>
              <a:rPr sz="1100" spc="1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08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65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56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25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74</a:t>
            </a:r>
            <a:endParaRPr sz="1100">
              <a:latin typeface="Consolas"/>
              <a:cs typeface="Consolas"/>
            </a:endParaRPr>
          </a:p>
          <a:p>
            <a:pPr marL="75565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34445" y="3542924"/>
            <a:ext cx="11804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5475" algn="l"/>
              </a:tabLst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&lt;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16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34967" y="3707516"/>
            <a:ext cx="1179830" cy="1964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83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09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03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07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72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70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04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45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30</a:t>
            </a:r>
            <a:endParaRPr sz="1100">
              <a:latin typeface="Consolas"/>
              <a:cs typeface="Consolas"/>
            </a:endParaRPr>
          </a:p>
          <a:p>
            <a:pPr marL="75565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36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spc="5" dirty="0">
                <a:latin typeface="Consolas"/>
                <a:cs typeface="Consolas"/>
              </a:rPr>
              <a:t>06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88</a:t>
            </a:r>
            <a:endParaRPr sz="1100">
              <a:latin typeface="Consolas"/>
              <a:cs typeface="Consolas"/>
            </a:endParaRPr>
          </a:p>
          <a:p>
            <a:pPr marL="71755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63715" y="6978277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63715" y="8124707"/>
            <a:ext cx="2609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663715" y="8615436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02010" y="925833"/>
            <a:ext cx="3018790" cy="801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ch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Op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spc="2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om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277431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277431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277431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68394" y="925833"/>
            <a:ext cx="793115" cy="474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300"/>
              </a:lnSpc>
              <a:spcBef>
                <a:spcPts val="40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5405" algn="ctr">
              <a:lnSpc>
                <a:spcPts val="122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71120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71120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indent="-1270" algn="ctr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71120" algn="ctr">
              <a:lnSpc>
                <a:spcPts val="124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5405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300"/>
              </a:lnSpc>
              <a:spcBef>
                <a:spcPts val="40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5405" algn="ctr">
              <a:lnSpc>
                <a:spcPts val="123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71120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5405" algn="ctr">
              <a:lnSpc>
                <a:spcPts val="1235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71120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4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02010" y="8941516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4053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5684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7330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18960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20591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2223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02010" y="925833"/>
            <a:ext cx="2480945" cy="442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ch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Man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Op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om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---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3715" y="925833"/>
            <a:ext cx="1790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8394" y="2070358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3715" y="2398018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63715" y="2888747"/>
            <a:ext cx="25654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3715" y="354292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63715" y="3870585"/>
            <a:ext cx="256540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2010" y="5343024"/>
            <a:ext cx="501269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147129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if.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*'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2010" y="5996820"/>
            <a:ext cx="21736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202729" y="5996820"/>
            <a:ext cx="563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86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41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3505" y="5996820"/>
            <a:ext cx="1406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om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om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2010" y="6161412"/>
            <a:ext cx="163639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C: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67019" y="6161412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71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96422" y="6640952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1400" y="6930521"/>
            <a:ext cx="3966210" cy="165100"/>
          </a:xfrm>
          <a:custGeom>
            <a:avLst/>
            <a:gdLst/>
            <a:ahLst/>
            <a:cxnLst/>
            <a:rect l="l" t="t" r="r" b="b"/>
            <a:pathLst>
              <a:path w="3966209" h="165100">
                <a:moveTo>
                  <a:pt x="0" y="164591"/>
                </a:moveTo>
                <a:lnTo>
                  <a:pt x="3966081" y="164591"/>
                </a:lnTo>
                <a:lnTo>
                  <a:pt x="396608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6930521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4710" y="6928997"/>
            <a:ext cx="1997075" cy="165100"/>
          </a:xfrm>
          <a:custGeom>
            <a:avLst/>
            <a:gdLst/>
            <a:ahLst/>
            <a:cxnLst/>
            <a:rect l="l" t="t" r="r" b="b"/>
            <a:pathLst>
              <a:path w="1997075" h="165100">
                <a:moveTo>
                  <a:pt x="0" y="164591"/>
                </a:moveTo>
                <a:lnTo>
                  <a:pt x="1996689" y="164591"/>
                </a:lnTo>
                <a:lnTo>
                  <a:pt x="199668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12930" y="7095113"/>
            <a:ext cx="4965065" cy="163195"/>
          </a:xfrm>
          <a:custGeom>
            <a:avLst/>
            <a:gdLst/>
            <a:ahLst/>
            <a:cxnLst/>
            <a:rect l="l" t="t" r="r" b="b"/>
            <a:pathLst>
              <a:path w="4965065" h="163195">
                <a:moveTo>
                  <a:pt x="0" y="163067"/>
                </a:moveTo>
                <a:lnTo>
                  <a:pt x="4964551" y="163067"/>
                </a:lnTo>
                <a:lnTo>
                  <a:pt x="49645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709511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710" y="7093589"/>
            <a:ext cx="998219" cy="165100"/>
          </a:xfrm>
          <a:custGeom>
            <a:avLst/>
            <a:gdLst/>
            <a:ahLst/>
            <a:cxnLst/>
            <a:rect l="l" t="t" r="r" b="b"/>
            <a:pathLst>
              <a:path w="998219" h="165100">
                <a:moveTo>
                  <a:pt x="0" y="164591"/>
                </a:moveTo>
                <a:lnTo>
                  <a:pt x="998219" y="164591"/>
                </a:lnTo>
                <a:lnTo>
                  <a:pt x="9982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725825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393"/>
                </a:moveTo>
                <a:lnTo>
                  <a:pt x="5981059" y="291393"/>
                </a:lnTo>
                <a:lnTo>
                  <a:pt x="5981059" y="0"/>
                </a:lnTo>
                <a:lnTo>
                  <a:pt x="0" y="0"/>
                </a:lnTo>
                <a:lnTo>
                  <a:pt x="0" y="29139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710" y="7256728"/>
            <a:ext cx="3072765" cy="165100"/>
          </a:xfrm>
          <a:custGeom>
            <a:avLst/>
            <a:gdLst/>
            <a:ahLst/>
            <a:cxnLst/>
            <a:rect l="l" t="t" r="r" b="b"/>
            <a:pathLst>
              <a:path w="3072765" h="165100">
                <a:moveTo>
                  <a:pt x="0" y="164901"/>
                </a:moveTo>
                <a:lnTo>
                  <a:pt x="3072627" y="164901"/>
                </a:lnTo>
                <a:lnTo>
                  <a:pt x="307262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754964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771271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787578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02010" y="6652141"/>
            <a:ext cx="478155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2700" marR="1687195">
              <a:lnSpc>
                <a:spcPts val="1290"/>
              </a:lnSpc>
              <a:spcBef>
                <a:spcPts val="55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5" dirty="0">
                <a:latin typeface="Consolas"/>
                <a:cs typeface="Consolas"/>
              </a:rPr>
              <a:t>=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t1</a:t>
            </a:r>
            <a:r>
              <a:rPr sz="1100" spc="1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re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"b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h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spcBef>
                <a:spcPts val="935"/>
              </a:spcBef>
              <a:tabLst>
                <a:tab pos="85661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C=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96422" y="804037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422" y="820344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836651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22" y="853110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02010" y="8051555"/>
            <a:ext cx="18034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39126" y="8051555"/>
            <a:ext cx="524129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15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96422" y="86941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02010" y="8705295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96422" y="885717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2010" y="8868364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39126" y="8868364"/>
            <a:ext cx="4781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9126" y="925833"/>
            <a:ext cx="4244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0" y="1088901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4053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10" y="1253493"/>
            <a:ext cx="1803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9126" y="1253493"/>
            <a:ext cx="2249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22" y="15684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17330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18960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0591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2223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010" y="7306318"/>
            <a:ext cx="5241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2010" y="7469386"/>
            <a:ext cx="18034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39126" y="7469386"/>
            <a:ext cx="524446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15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2010" y="8124707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02010" y="8287775"/>
            <a:ext cx="1803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39126" y="8287775"/>
            <a:ext cx="478726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3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02010" y="8615436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02010" y="8778447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39126" y="8778447"/>
            <a:ext cx="2249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02010" y="8941516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2010" y="925833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896422" y="1594870"/>
          <a:ext cx="3740785" cy="569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072440"/>
                <a:gridCol w="232171"/>
                <a:gridCol w="687722"/>
                <a:gridCol w="536825"/>
              </a:tblGrid>
              <a:tr h="14986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Df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&lt;n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e&gt;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spc="4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50241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6652141"/>
            <a:ext cx="5241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010" y="6815209"/>
            <a:ext cx="180340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9126" y="6815209"/>
            <a:ext cx="532574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9126" y="7306318"/>
            <a:ext cx="508762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ke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010" y="7960114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010" y="8124707"/>
            <a:ext cx="18034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126" y="8124707"/>
            <a:ext cx="2249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2729" y="8450843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Df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3086" y="8450843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2010" y="8615436"/>
            <a:ext cx="140716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0798" y="8615436"/>
            <a:ext cx="132905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02010" y="8941516"/>
            <a:ext cx="1714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ng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0798" y="8941516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6717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6422" y="914346"/>
          <a:ext cx="5981057" cy="587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070493"/>
                <a:gridCol w="232266"/>
                <a:gridCol w="689573"/>
                <a:gridCol w="2777529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Df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&lt;n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e&gt;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506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0053" y="925833"/>
            <a:ext cx="4102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64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3295" y="925833"/>
            <a:ext cx="10991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7313" y="925833"/>
            <a:ext cx="94551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8903" y="1253493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2926" y="1253493"/>
            <a:ext cx="9455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22" y="14053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15684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23295" y="1416561"/>
            <a:ext cx="10991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7313" y="1416561"/>
            <a:ext cx="9455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7313" y="1579630"/>
            <a:ext cx="9455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6422" y="17330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18960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9126" y="1907290"/>
            <a:ext cx="6400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6422" y="20591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2223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47167" y="1907290"/>
            <a:ext cx="64579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31813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52</a:t>
            </a:r>
            <a:endParaRPr sz="1100">
              <a:latin typeface="Consolas"/>
              <a:cs typeface="Consolas"/>
            </a:endParaRPr>
          </a:p>
          <a:p>
            <a:pPr marL="31813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84</a:t>
            </a:r>
            <a:endParaRPr sz="1100">
              <a:latin typeface="Consolas"/>
              <a:cs typeface="Consolas"/>
            </a:endParaRPr>
          </a:p>
          <a:p>
            <a:pPr marL="318135">
              <a:lnSpc>
                <a:spcPts val="1300"/>
              </a:lnSpc>
            </a:pPr>
            <a:r>
              <a:rPr sz="1100" spc="5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18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0199" y="1907290"/>
            <a:ext cx="1177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0199" y="2070358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0199" y="2234950"/>
            <a:ext cx="102933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5823" y="2398018"/>
            <a:ext cx="163639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ch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09335" y="256108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64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5823" y="2561086"/>
            <a:ext cx="17138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3086" y="2561086"/>
            <a:ext cx="3340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0199" y="2561086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27313" y="2561086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09335" y="2725678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5823" y="2725678"/>
            <a:ext cx="22510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62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90199" y="2725678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09335" y="2888747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35823" y="2888747"/>
            <a:ext cx="102361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he</a:t>
            </a:r>
            <a:r>
              <a:rPr sz="1100" dirty="0">
                <a:latin typeface="Consolas"/>
                <a:cs typeface="Consolas"/>
              </a:rPr>
              <a:t>r)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9843" y="2888747"/>
            <a:ext cx="94741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04</a:t>
            </a:r>
            <a:endParaRPr sz="1100">
              <a:latin typeface="Consolas"/>
              <a:cs typeface="Consolas"/>
            </a:endParaRPr>
          </a:p>
          <a:p>
            <a:pPr marL="62547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90199" y="2888747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09335" y="3216788"/>
            <a:ext cx="109918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5565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13</a:t>
            </a:r>
            <a:r>
              <a:rPr sz="1100" dirty="0">
                <a:latin typeface="Consolas"/>
                <a:cs typeface="Consolas"/>
              </a:rPr>
              <a:t>46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tabLst>
                <a:tab pos="625475" algn="l"/>
              </a:tabLst>
            </a:pP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0199" y="3216788"/>
            <a:ext cx="1406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35823" y="337985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63715" y="3379856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00829" y="3379856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0199" y="337985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35823" y="3542924"/>
            <a:ext cx="10236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63715" y="3542924"/>
            <a:ext cx="1029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45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90199" y="3542924"/>
            <a:ext cx="1029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35823" y="3870585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63715" y="3870585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00829" y="3870585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90199" y="3870585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27313" y="3870585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435823" y="4033653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63715" y="4033653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62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0199" y="4033653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438521" y="4198245"/>
            <a:ext cx="2787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240155" algn="l"/>
                <a:tab pos="1777364" algn="l"/>
                <a:tab pos="24669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x.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99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ax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30012" y="4198245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09335" y="4524381"/>
            <a:ext cx="4864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900112" y="4524381"/>
            <a:ext cx="64008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3970">
              <a:lnSpc>
                <a:spcPts val="1245"/>
              </a:lnSpc>
            </a:pP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83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43147" y="4524381"/>
            <a:ext cx="27108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43147" y="4688973"/>
            <a:ext cx="24034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392555" algn="l"/>
                <a:tab pos="1929764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743147" y="4852041"/>
            <a:ext cx="102489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23295" y="4852041"/>
            <a:ext cx="102489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743147" y="5179955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21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23295" y="5179955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60410" y="5179955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743147" y="5343024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23295" y="5343024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743147" y="5506092"/>
            <a:ext cx="24072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3720" algn="l"/>
                <a:tab pos="1396365" algn="l"/>
                <a:tab pos="19335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209335" y="5833752"/>
            <a:ext cx="56248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Op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209335" y="5996820"/>
            <a:ext cx="53174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929764" algn="l"/>
                <a:tab pos="2466975" algn="l"/>
                <a:tab pos="3003550" algn="l"/>
                <a:tab pos="3539490" algn="l"/>
                <a:tab pos="4306570" algn="l"/>
                <a:tab pos="4843780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n.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209335" y="6161412"/>
            <a:ext cx="102425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26601" y="6161412"/>
            <a:ext cx="7943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ts val="128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80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200829" y="6161412"/>
            <a:ext cx="110045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503441" y="6161412"/>
            <a:ext cx="102425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209335" y="6487548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12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126601" y="6487548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54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 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80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200829" y="6487548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an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36538" y="6487548"/>
            <a:ext cx="5638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79</a:t>
            </a:r>
            <a:r>
              <a:rPr sz="1100" dirty="0">
                <a:latin typeface="Consolas"/>
                <a:cs typeface="Consolas"/>
              </a:rPr>
              <a:t>39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503441" y="6487548"/>
            <a:ext cx="3340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040556" y="6487548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209335" y="6652141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26601" y="6652141"/>
            <a:ext cx="7975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80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204722" y="6652141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507340" y="6652141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209335" y="6815209"/>
            <a:ext cx="40906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929764" algn="l"/>
                <a:tab pos="2466975" algn="l"/>
                <a:tab pos="3003550" algn="l"/>
                <a:tab pos="3539490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80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503441" y="6815209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x.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40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209335" y="7142869"/>
            <a:ext cx="4020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4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34112" y="7142869"/>
            <a:ext cx="1406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209335" y="7306318"/>
            <a:ext cx="40132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699895" algn="l"/>
                <a:tab pos="2237105" algn="l"/>
                <a:tab pos="2926080" algn="l"/>
                <a:tab pos="3463290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27313" y="7306318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209335" y="7469386"/>
            <a:ext cx="10236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896810" y="7469386"/>
            <a:ext cx="10236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123295" y="7469386"/>
            <a:ext cx="10991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427313" y="7469386"/>
            <a:ext cx="10991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209335" y="7797047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99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896810" y="7797047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433924" y="7797047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61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23295" y="7797047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660410" y="7797047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427313" y="7797047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964427" y="7797047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209335" y="7960114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896810" y="7960114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4123295" y="7960114"/>
            <a:ext cx="10991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27313" y="7960114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209335" y="8124707"/>
            <a:ext cx="27108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699895" algn="l"/>
                <a:tab pos="2237105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427313" y="8124707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64427" y="8124707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209335" y="8450843"/>
            <a:ext cx="34004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1209335" y="8615436"/>
            <a:ext cx="21736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  <a:tab pos="1853564" algn="l"/>
              </a:tabLst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n.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586181" y="8615436"/>
            <a:ext cx="5638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902010" y="925833"/>
            <a:ext cx="2940685" cy="801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  <a:tab pos="85661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22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  <a:tab pos="85661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  <a:tab pos="856615" algn="l"/>
                <a:tab pos="15462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9405" algn="l"/>
                <a:tab pos="15462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050472" y="925833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209335" y="8778447"/>
            <a:ext cx="29406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3564" algn="l"/>
              </a:tabLst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.: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u.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902010" y="8941516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09335" y="8941516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050472" y="8941516"/>
            <a:ext cx="10991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5996820"/>
            <a:ext cx="5245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10" y="6161412"/>
            <a:ext cx="180340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9126" y="6161412"/>
            <a:ext cx="5394960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spc="6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kO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2729" y="7469386"/>
            <a:ext cx="1406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</a:tabLst>
            </a:pPr>
            <a:r>
              <a:rPr sz="1100" dirty="0">
                <a:latin typeface="Consolas"/>
                <a:cs typeface="Consolas"/>
              </a:rPr>
              <a:t>Df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2010" y="7633978"/>
            <a:ext cx="171450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ng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ke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0798" y="7633978"/>
            <a:ext cx="1329055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31813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2010" y="8941516"/>
            <a:ext cx="16370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ck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80798" y="8941516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6717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96422" y="914346"/>
          <a:ext cx="5981065" cy="506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109260"/>
                <a:gridCol w="269628"/>
                <a:gridCol w="613443"/>
                <a:gridCol w="2777531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&lt;n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e&gt;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3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09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5015109"/>
            <a:ext cx="5241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010" y="5179955"/>
            <a:ext cx="180340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9126" y="5179955"/>
            <a:ext cx="531749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spc="7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9126" y="5833752"/>
            <a:ext cx="531749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kO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spc="1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2729" y="6652141"/>
            <a:ext cx="14065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</a:tabLst>
            </a:pPr>
            <a:r>
              <a:rPr sz="1100" dirty="0">
                <a:latin typeface="Consolas"/>
                <a:cs typeface="Consolas"/>
              </a:rPr>
              <a:t>Df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2010" y="6815209"/>
            <a:ext cx="1944370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ng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ke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ck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nLe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80262" y="6815209"/>
            <a:ext cx="1333500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3335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31813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4604">
              <a:lnSpc>
                <a:spcPts val="1285"/>
              </a:lnSpc>
              <a:tabLst>
                <a:tab pos="32004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6510">
              <a:lnSpc>
                <a:spcPts val="1290"/>
              </a:lnSpc>
              <a:tabLst>
                <a:tab pos="32258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2010" y="8941516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0798" y="8941516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6717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896422" y="914346"/>
          <a:ext cx="5981065" cy="408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109260"/>
                <a:gridCol w="269628"/>
                <a:gridCol w="613445"/>
                <a:gridCol w="2777529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09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10" y="4361313"/>
            <a:ext cx="18034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9126" y="4361313"/>
            <a:ext cx="524129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ik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10" y="4852041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10" y="5015109"/>
            <a:ext cx="1803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9126" y="5015109"/>
            <a:ext cx="47815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010" y="5343024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010" y="5506092"/>
            <a:ext cx="18034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126" y="5506092"/>
            <a:ext cx="22510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2729" y="5833752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Df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3086" y="5833752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02010" y="5996820"/>
            <a:ext cx="2020570" cy="294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ke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ck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ng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Ba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80262" y="5996820"/>
            <a:ext cx="1334135" cy="294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31813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6510">
              <a:lnSpc>
                <a:spcPts val="1290"/>
              </a:lnSpc>
              <a:tabLst>
                <a:tab pos="32258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4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8770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010" y="8941516"/>
            <a:ext cx="6407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80798" y="8941516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6717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2010" y="4198245"/>
            <a:ext cx="5241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96422" y="914346"/>
          <a:ext cx="5981065" cy="327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91"/>
                <a:gridCol w="2109164"/>
                <a:gridCol w="268283"/>
                <a:gridCol w="615052"/>
                <a:gridCol w="2777267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2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#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506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3379856"/>
            <a:ext cx="52412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10" y="3542924"/>
            <a:ext cx="18034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9126" y="3542924"/>
            <a:ext cx="524764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spc="1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10" y="4361313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010" y="4524381"/>
            <a:ext cx="18034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9126" y="4524381"/>
            <a:ext cx="2249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2729" y="4852041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Df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3086" y="4852041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2010" y="5015109"/>
            <a:ext cx="11017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0798" y="5015109"/>
            <a:ext cx="13335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321945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893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02010" y="8941516"/>
            <a:ext cx="148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80798" y="8941516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86717" y="8941516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79785" y="5358264"/>
          <a:ext cx="3757295" cy="3570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833"/>
                <a:gridCol w="153186"/>
                <a:gridCol w="1956074"/>
                <a:gridCol w="269628"/>
                <a:gridCol w="613242"/>
                <a:gridCol w="537317"/>
              </a:tblGrid>
              <a:tr h="149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0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896422" y="914346"/>
          <a:ext cx="5981065" cy="245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109528"/>
                <a:gridCol w="269628"/>
                <a:gridCol w="613443"/>
                <a:gridCol w="2777264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2729" y="3870585"/>
            <a:ext cx="8737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Df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7432" y="3870585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010" y="4033653"/>
            <a:ext cx="7175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&lt;n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6181" y="4033653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81135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82765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843966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86042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87672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2010" y="8778447"/>
            <a:ext cx="15608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80798" y="8778447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86717" y="8778447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23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2010" y="2398018"/>
            <a:ext cx="56248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2010" y="2561086"/>
            <a:ext cx="18034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39126" y="2561086"/>
            <a:ext cx="478155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spc="3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2010" y="3379856"/>
            <a:ext cx="1943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2010" y="3542924"/>
            <a:ext cx="18034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39126" y="3542924"/>
            <a:ext cx="22498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96422" y="914346"/>
          <a:ext cx="5981065" cy="147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070761"/>
                <a:gridCol w="307216"/>
                <a:gridCol w="613242"/>
                <a:gridCol w="2778643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tabLst>
                          <a:tab pos="573405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=7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79785" y="4211961"/>
          <a:ext cx="3757929" cy="462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833"/>
                <a:gridCol w="153186"/>
                <a:gridCol w="1956074"/>
                <a:gridCol w="269628"/>
                <a:gridCol w="613443"/>
                <a:gridCol w="537307"/>
              </a:tblGrid>
              <a:tr h="15062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spc="45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+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107771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0" y="925833"/>
            <a:ext cx="21742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0798" y="925833"/>
            <a:ext cx="133477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3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1813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33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22" y="136879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710" y="1367272"/>
            <a:ext cx="923925" cy="165100"/>
          </a:xfrm>
          <a:custGeom>
            <a:avLst/>
            <a:gdLst/>
            <a:ahLst/>
            <a:cxnLst/>
            <a:rect l="l" t="t" r="r" b="b"/>
            <a:pathLst>
              <a:path w="923925" h="165100">
                <a:moveTo>
                  <a:pt x="0" y="164591"/>
                </a:moveTo>
                <a:lnTo>
                  <a:pt x="923543" y="164591"/>
                </a:lnTo>
                <a:lnTo>
                  <a:pt x="9235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16598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182294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198601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010" y="1379986"/>
            <a:ext cx="539496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gl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6422" y="21506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31367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2476743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26413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28044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010" y="2161798"/>
            <a:ext cx="18034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126" y="2161798"/>
            <a:ext cx="524510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5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422" y="296757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2010" y="2978663"/>
            <a:ext cx="19443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spc="-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6422" y="31324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329552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010" y="3143636"/>
            <a:ext cx="1803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9126" y="3143636"/>
            <a:ext cx="53949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bi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6422" y="34585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2010" y="3469772"/>
            <a:ext cx="17138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6422" y="362318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2010" y="3634364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6422" y="378625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23972" y="3634364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11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6250" y="3634364"/>
            <a:ext cx="5626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6622" y="3634364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3Q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04</a:t>
            </a:r>
            <a:r>
              <a:rPr sz="1100" dirty="0">
                <a:latin typeface="Consolas"/>
                <a:cs typeface="Consolas"/>
              </a:rPr>
              <a:t>77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3717" y="3634364"/>
            <a:ext cx="4864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6695">
              <a:lnSpc>
                <a:spcPts val="128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6422" y="394932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2010" y="3797432"/>
            <a:ext cx="7943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6422" y="411391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427698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444005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460464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47677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493078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509530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525868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542175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558634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6422" y="574941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591248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60770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62401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640320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65677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67308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689394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705853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722167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7385053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754964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771271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787578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804037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820344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6422" y="836651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853110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422" y="86941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02010" y="4125093"/>
            <a:ext cx="2639060" cy="474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spc="35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ch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44594" y="4288161"/>
            <a:ext cx="2787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&gt;|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0" dirty="0">
                <a:latin typeface="Consolas"/>
                <a:cs typeface="Consolas"/>
              </a:rPr>
              <a:t>|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90670" y="4451229"/>
            <a:ext cx="795020" cy="442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0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66675" algn="ctr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48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7239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0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4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16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indent="-1270" algn="ctr">
              <a:lnSpc>
                <a:spcPts val="1280"/>
              </a:lnSpc>
              <a:spcBef>
                <a:spcPts val="55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indent="-635" algn="ctr">
              <a:lnSpc>
                <a:spcPts val="1280"/>
              </a:lnSpc>
              <a:spcBef>
                <a:spcPts val="15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59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29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3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5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57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28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66675" algn="ctr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64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7239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72390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 marR="5080" indent="-1270" algn="ctr">
              <a:lnSpc>
                <a:spcPts val="1300"/>
              </a:lnSpc>
              <a:spcBef>
                <a:spcPts val="40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17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6675" algn="ctr">
              <a:lnSpc>
                <a:spcPts val="122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23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7620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5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66675" algn="ctr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29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algn="ctr">
              <a:lnSpc>
                <a:spcPts val="1280"/>
              </a:lnSpc>
              <a:spcBef>
                <a:spcPts val="65"/>
              </a:spcBef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07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47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6748" y="4451229"/>
            <a:ext cx="723265" cy="442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651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2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5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5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5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+0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5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2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spc="5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8774" y="4451229"/>
            <a:ext cx="1484630" cy="442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83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20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R="300990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49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R="30099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61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R="300990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48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spc="5" dirty="0">
                <a:latin typeface="Consolas"/>
                <a:cs typeface="Consolas"/>
              </a:rPr>
              <a:t>e-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37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5" dirty="0">
                <a:latin typeface="Consolas"/>
                <a:cs typeface="Consolas"/>
              </a:rPr>
              <a:t>e-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R="14732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79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699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49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27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36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R="30099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18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74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29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52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5" dirty="0">
                <a:latin typeface="Consolas"/>
                <a:cs typeface="Consolas"/>
              </a:rPr>
              <a:t>e-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61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44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R="300990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8826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6422" y="885717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2010" y="8868364"/>
            <a:ext cx="11010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63715" y="8868364"/>
            <a:ext cx="7162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06748" y="8868364"/>
            <a:ext cx="7232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spc="5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58245" y="8868364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28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71488" y="8868364"/>
            <a:ext cx="8724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&lt;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spc="5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402247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3678" y="4313560"/>
            <a:ext cx="1814195" cy="163195"/>
          </a:xfrm>
          <a:custGeom>
            <a:avLst/>
            <a:gdLst/>
            <a:ahLst/>
            <a:cxnLst/>
            <a:rect l="l" t="t" r="r" b="b"/>
            <a:pathLst>
              <a:path w="1814195" h="163195">
                <a:moveTo>
                  <a:pt x="0" y="163067"/>
                </a:moveTo>
                <a:lnTo>
                  <a:pt x="1813803" y="163067"/>
                </a:lnTo>
                <a:lnTo>
                  <a:pt x="18138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43135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4312036"/>
            <a:ext cx="4149090" cy="165100"/>
          </a:xfrm>
          <a:custGeom>
            <a:avLst/>
            <a:gdLst/>
            <a:ahLst/>
            <a:cxnLst/>
            <a:rect l="l" t="t" r="r" b="b"/>
            <a:pathLst>
              <a:path w="4149090" h="165100">
                <a:moveTo>
                  <a:pt x="0" y="164591"/>
                </a:moveTo>
                <a:lnTo>
                  <a:pt x="4148967" y="164591"/>
                </a:lnTo>
                <a:lnTo>
                  <a:pt x="41489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4476628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39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066" y="4656460"/>
            <a:ext cx="661670" cy="163195"/>
          </a:xfrm>
          <a:custGeom>
            <a:avLst/>
            <a:gdLst/>
            <a:ahLst/>
            <a:cxnLst/>
            <a:rect l="l" t="t" r="r" b="b"/>
            <a:pathLst>
              <a:path w="661670" h="163195">
                <a:moveTo>
                  <a:pt x="0" y="163067"/>
                </a:moveTo>
                <a:lnTo>
                  <a:pt x="661415" y="163067"/>
                </a:lnTo>
                <a:lnTo>
                  <a:pt x="6614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46564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710" y="4654936"/>
            <a:ext cx="5301615" cy="165100"/>
          </a:xfrm>
          <a:custGeom>
            <a:avLst/>
            <a:gdLst/>
            <a:ahLst/>
            <a:cxnLst/>
            <a:rect l="l" t="t" r="r" b="b"/>
            <a:pathLst>
              <a:path w="5301615" h="165100">
                <a:moveTo>
                  <a:pt x="0" y="164591"/>
                </a:moveTo>
                <a:lnTo>
                  <a:pt x="5301355" y="164591"/>
                </a:lnTo>
                <a:lnTo>
                  <a:pt x="53013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5831" y="4819528"/>
            <a:ext cx="2122170" cy="163195"/>
          </a:xfrm>
          <a:custGeom>
            <a:avLst/>
            <a:gdLst/>
            <a:ahLst/>
            <a:cxnLst/>
            <a:rect l="l" t="t" r="r" b="b"/>
            <a:pathLst>
              <a:path w="2122170" h="163195">
                <a:moveTo>
                  <a:pt x="0" y="163067"/>
                </a:moveTo>
                <a:lnTo>
                  <a:pt x="2121651" y="163067"/>
                </a:lnTo>
                <a:lnTo>
                  <a:pt x="21216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481952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10" y="4818004"/>
            <a:ext cx="3841115" cy="165100"/>
          </a:xfrm>
          <a:custGeom>
            <a:avLst/>
            <a:gdLst/>
            <a:ahLst/>
            <a:cxnLst/>
            <a:rect l="l" t="t" r="r" b="b"/>
            <a:pathLst>
              <a:path w="3841115" h="165100">
                <a:moveTo>
                  <a:pt x="0" y="164591"/>
                </a:moveTo>
                <a:lnTo>
                  <a:pt x="3841119" y="164591"/>
                </a:lnTo>
                <a:lnTo>
                  <a:pt x="38411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00114" y="4982596"/>
            <a:ext cx="277495" cy="165100"/>
          </a:xfrm>
          <a:custGeom>
            <a:avLst/>
            <a:gdLst/>
            <a:ahLst/>
            <a:cxnLst/>
            <a:rect l="l" t="t" r="r" b="b"/>
            <a:pathLst>
              <a:path w="277495" h="165100">
                <a:moveTo>
                  <a:pt x="0" y="164591"/>
                </a:moveTo>
                <a:lnTo>
                  <a:pt x="277367" y="164591"/>
                </a:lnTo>
                <a:lnTo>
                  <a:pt x="2773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498259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710" y="4981072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7478" y="5147122"/>
            <a:ext cx="1890395" cy="163830"/>
          </a:xfrm>
          <a:custGeom>
            <a:avLst/>
            <a:gdLst/>
            <a:ahLst/>
            <a:cxnLst/>
            <a:rect l="l" t="t" r="r" b="b"/>
            <a:pathLst>
              <a:path w="1890395" h="163829">
                <a:moveTo>
                  <a:pt x="0" y="163377"/>
                </a:moveTo>
                <a:lnTo>
                  <a:pt x="1890003" y="163377"/>
                </a:lnTo>
                <a:lnTo>
                  <a:pt x="1890003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514712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710" y="5145598"/>
            <a:ext cx="4072890" cy="165100"/>
          </a:xfrm>
          <a:custGeom>
            <a:avLst/>
            <a:gdLst/>
            <a:ahLst/>
            <a:cxnLst/>
            <a:rect l="l" t="t" r="r" b="b"/>
            <a:pathLst>
              <a:path w="4072890" h="165100">
                <a:moveTo>
                  <a:pt x="0" y="164901"/>
                </a:moveTo>
                <a:lnTo>
                  <a:pt x="4072767" y="164901"/>
                </a:lnTo>
                <a:lnTo>
                  <a:pt x="407276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2924" y="5310499"/>
            <a:ext cx="3964940" cy="163195"/>
          </a:xfrm>
          <a:custGeom>
            <a:avLst/>
            <a:gdLst/>
            <a:ahLst/>
            <a:cxnLst/>
            <a:rect l="l" t="t" r="r" b="b"/>
            <a:pathLst>
              <a:path w="3964940" h="163195">
                <a:moveTo>
                  <a:pt x="0" y="163067"/>
                </a:moveTo>
                <a:lnTo>
                  <a:pt x="3964557" y="163067"/>
                </a:lnTo>
                <a:lnTo>
                  <a:pt x="39645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531049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710" y="5308975"/>
            <a:ext cx="1998345" cy="165100"/>
          </a:xfrm>
          <a:custGeom>
            <a:avLst/>
            <a:gdLst/>
            <a:ahLst/>
            <a:cxnLst/>
            <a:rect l="l" t="t" r="r" b="b"/>
            <a:pathLst>
              <a:path w="1998345" h="165100">
                <a:moveTo>
                  <a:pt x="0" y="164591"/>
                </a:moveTo>
                <a:lnTo>
                  <a:pt x="1998213" y="164591"/>
                </a:lnTo>
                <a:lnTo>
                  <a:pt x="19982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62142" y="5473567"/>
            <a:ext cx="815340" cy="165100"/>
          </a:xfrm>
          <a:custGeom>
            <a:avLst/>
            <a:gdLst/>
            <a:ahLst/>
            <a:cxnLst/>
            <a:rect l="l" t="t" r="r" b="b"/>
            <a:pathLst>
              <a:path w="815340" h="165100">
                <a:moveTo>
                  <a:pt x="0" y="164591"/>
                </a:moveTo>
                <a:lnTo>
                  <a:pt x="815339" y="164591"/>
                </a:lnTo>
                <a:lnTo>
                  <a:pt x="8153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547356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710" y="5472043"/>
            <a:ext cx="5147945" cy="165100"/>
          </a:xfrm>
          <a:custGeom>
            <a:avLst/>
            <a:gdLst/>
            <a:ahLst/>
            <a:cxnLst/>
            <a:rect l="l" t="t" r="r" b="b"/>
            <a:pathLst>
              <a:path w="5147945" h="165100">
                <a:moveTo>
                  <a:pt x="0" y="164591"/>
                </a:moveTo>
                <a:lnTo>
                  <a:pt x="5147431" y="164591"/>
                </a:lnTo>
                <a:lnTo>
                  <a:pt x="51474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6066" y="5638160"/>
            <a:ext cx="661670" cy="163195"/>
          </a:xfrm>
          <a:custGeom>
            <a:avLst/>
            <a:gdLst/>
            <a:ahLst/>
            <a:cxnLst/>
            <a:rect l="l" t="t" r="r" b="b"/>
            <a:pathLst>
              <a:path w="661670" h="163195">
                <a:moveTo>
                  <a:pt x="0" y="163067"/>
                </a:moveTo>
                <a:lnTo>
                  <a:pt x="661415" y="163067"/>
                </a:lnTo>
                <a:lnTo>
                  <a:pt x="6614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56381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5636636"/>
            <a:ext cx="5301615" cy="165100"/>
          </a:xfrm>
          <a:custGeom>
            <a:avLst/>
            <a:gdLst/>
            <a:ahLst/>
            <a:cxnLst/>
            <a:rect l="l" t="t" r="r" b="b"/>
            <a:pathLst>
              <a:path w="5301615" h="165100">
                <a:moveTo>
                  <a:pt x="0" y="164591"/>
                </a:moveTo>
                <a:lnTo>
                  <a:pt x="5301355" y="164591"/>
                </a:lnTo>
                <a:lnTo>
                  <a:pt x="53013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2142" y="5801228"/>
            <a:ext cx="815340" cy="163195"/>
          </a:xfrm>
          <a:custGeom>
            <a:avLst/>
            <a:gdLst/>
            <a:ahLst/>
            <a:cxnLst/>
            <a:rect l="l" t="t" r="r" b="b"/>
            <a:pathLst>
              <a:path w="815340" h="163195">
                <a:moveTo>
                  <a:pt x="0" y="163067"/>
                </a:moveTo>
                <a:lnTo>
                  <a:pt x="815339" y="163067"/>
                </a:lnTo>
                <a:lnTo>
                  <a:pt x="81533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580122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5799704"/>
            <a:ext cx="5147945" cy="165100"/>
          </a:xfrm>
          <a:custGeom>
            <a:avLst/>
            <a:gdLst/>
            <a:ahLst/>
            <a:cxnLst/>
            <a:rect l="l" t="t" r="r" b="b"/>
            <a:pathLst>
              <a:path w="5147945" h="165100">
                <a:moveTo>
                  <a:pt x="0" y="164591"/>
                </a:moveTo>
                <a:lnTo>
                  <a:pt x="5147431" y="164591"/>
                </a:lnTo>
                <a:lnTo>
                  <a:pt x="51474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5964296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614260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10" y="6141080"/>
            <a:ext cx="1229995" cy="165100"/>
          </a:xfrm>
          <a:custGeom>
            <a:avLst/>
            <a:gdLst/>
            <a:ahLst/>
            <a:cxnLst/>
            <a:rect l="l" t="t" r="r" b="b"/>
            <a:pathLst>
              <a:path w="1229995" h="165100">
                <a:moveTo>
                  <a:pt x="0" y="164591"/>
                </a:moveTo>
                <a:lnTo>
                  <a:pt x="1229867" y="164591"/>
                </a:lnTo>
                <a:lnTo>
                  <a:pt x="12298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64336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659675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676134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692442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6422" y="708749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725215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741553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757860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77431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790626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8069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2010" y="6935605"/>
            <a:ext cx="18034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39126" y="6935605"/>
            <a:ext cx="531749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39126" y="7426714"/>
            <a:ext cx="486092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",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96422" y="823392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02010" y="8245103"/>
            <a:ext cx="17138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96422" y="83969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2010" y="8408171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96422" y="856005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3972" y="8408171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16250" y="8408171"/>
            <a:ext cx="5626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06622" y="8408171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3Q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62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73717" y="8408171"/>
            <a:ext cx="4864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6695">
              <a:lnSpc>
                <a:spcPts val="128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87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6422" y="87245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2010" y="8571239"/>
            <a:ext cx="794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96422" y="888765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02010" y="8898844"/>
            <a:ext cx="12541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5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2010" y="2725678"/>
            <a:ext cx="501142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14700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*'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2010" y="3379856"/>
            <a:ext cx="22510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88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80262" y="3379856"/>
            <a:ext cx="5626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69634" y="3379856"/>
            <a:ext cx="14122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3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02010" y="3542924"/>
            <a:ext cx="163639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C: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79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67019" y="3542924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71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02010" y="4033653"/>
            <a:ext cx="5709920" cy="290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50">
              <a:latin typeface="Times New Roman"/>
              <a:cs typeface="Times New Roman"/>
            </a:endParaRPr>
          </a:p>
          <a:p>
            <a:pPr marL="474345" marR="387985" indent="-4622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fo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2700" marR="1617980" indent="461645">
              <a:lnSpc>
                <a:spcPts val="1280"/>
              </a:lnSpc>
              <a:spcBef>
                <a:spcPts val="65"/>
              </a:spcBef>
            </a:pP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35"/>
              </a:lnSpc>
            </a:pP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Ba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474345" marR="389890">
              <a:lnSpc>
                <a:spcPts val="1280"/>
              </a:lnSpc>
              <a:spcBef>
                <a:spcPts val="60"/>
              </a:spcBef>
            </a:pP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r,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fa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ly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bi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gl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896422" y="914346"/>
          <a:ext cx="5981065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187364"/>
                <a:gridCol w="1153911"/>
                <a:gridCol w="845264"/>
                <a:gridCol w="575214"/>
                <a:gridCol w="690990"/>
                <a:gridCol w="317119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e-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om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506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---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91434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30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107771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40537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56844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7330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189609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205916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2223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2386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5498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7144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287755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30407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320561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336868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35317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36963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38594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402247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41870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43501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45132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598563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615022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2010" y="925833"/>
            <a:ext cx="2634615" cy="540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ch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or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spc="2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ip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spc="25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ny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---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63715" y="925833"/>
            <a:ext cx="2787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d.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&gt;</a:t>
            </a:r>
            <a:r>
              <a:rPr sz="1100" spc="-10" dirty="0">
                <a:latin typeface="Consolas"/>
                <a:cs typeface="Consolas"/>
              </a:rPr>
              <a:t>|z</a:t>
            </a:r>
            <a:r>
              <a:rPr sz="1100" dirty="0">
                <a:latin typeface="Consolas"/>
                <a:cs typeface="Consolas"/>
              </a:rPr>
              <a:t>|)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0670" y="1088901"/>
            <a:ext cx="717550" cy="507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 algn="ctr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87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47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23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90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33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66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17</a:t>
            </a:r>
            <a:endParaRPr sz="1100">
              <a:latin typeface="Consolas"/>
              <a:cs typeface="Consolas"/>
            </a:endParaRPr>
          </a:p>
          <a:p>
            <a:pPr marL="77470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43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53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79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47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34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26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03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33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24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52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58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55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37</a:t>
            </a:r>
            <a:endParaRPr sz="1100">
              <a:latin typeface="Consolas"/>
              <a:cs typeface="Consolas"/>
            </a:endParaRPr>
          </a:p>
          <a:p>
            <a:pPr marL="7429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67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07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69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05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28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91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49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73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35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19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06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22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09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28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61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06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46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42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67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50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24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64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85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06748" y="1088901"/>
            <a:ext cx="646430" cy="507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.3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524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spc="15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841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81049" y="1088901"/>
            <a:ext cx="1484630" cy="360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41</a:t>
            </a:r>
            <a:r>
              <a:rPr sz="1100" dirty="0">
                <a:latin typeface="Consolas"/>
                <a:cs typeface="Consolas"/>
              </a:rPr>
              <a:t>24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R="69850"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00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6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19</a:t>
            </a:r>
            <a:r>
              <a:rPr sz="1100" dirty="0">
                <a:latin typeface="Consolas"/>
                <a:cs typeface="Consolas"/>
              </a:rPr>
              <a:t>41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16</a:t>
            </a:r>
            <a:r>
              <a:rPr sz="1100" dirty="0">
                <a:latin typeface="Consolas"/>
                <a:cs typeface="Consolas"/>
              </a:rPr>
              <a:t>84</a:t>
            </a:r>
            <a:endParaRPr sz="1100">
              <a:latin typeface="Consolas"/>
              <a:cs typeface="Consolas"/>
            </a:endParaRPr>
          </a:p>
          <a:p>
            <a:pPr marL="8699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2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84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77</a:t>
            </a:r>
            <a:r>
              <a:rPr sz="1100" dirty="0">
                <a:latin typeface="Consolas"/>
                <a:cs typeface="Consolas"/>
              </a:rPr>
              <a:t>54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95</a:t>
            </a:r>
            <a:r>
              <a:rPr sz="1100" dirty="0">
                <a:latin typeface="Consolas"/>
                <a:cs typeface="Consolas"/>
              </a:rPr>
              <a:t>47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30</a:t>
            </a:r>
            <a:r>
              <a:rPr sz="1100" dirty="0">
                <a:latin typeface="Consolas"/>
                <a:cs typeface="Consolas"/>
              </a:rPr>
              <a:t>25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44</a:t>
            </a:r>
            <a:r>
              <a:rPr sz="1100" dirty="0">
                <a:latin typeface="Consolas"/>
                <a:cs typeface="Consolas"/>
              </a:rPr>
              <a:t>04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34</a:t>
            </a:r>
            <a:r>
              <a:rPr sz="1100" dirty="0">
                <a:latin typeface="Consolas"/>
                <a:cs typeface="Consolas"/>
              </a:rPr>
              <a:t>10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81</a:t>
            </a:r>
            <a:r>
              <a:rPr sz="1100" dirty="0">
                <a:latin typeface="Consolas"/>
                <a:cs typeface="Consolas"/>
              </a:rPr>
              <a:t>41</a:t>
            </a:r>
            <a:endParaRPr sz="1100">
              <a:latin typeface="Consolas"/>
              <a:cs typeface="Consolas"/>
            </a:endParaRPr>
          </a:p>
          <a:p>
            <a:pPr marL="8572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64</a:t>
            </a:r>
            <a:r>
              <a:rPr sz="1100" dirty="0">
                <a:latin typeface="Consolas"/>
                <a:cs typeface="Consolas"/>
              </a:rPr>
              <a:t>05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17</a:t>
            </a:r>
            <a:r>
              <a:rPr sz="1100" dirty="0">
                <a:latin typeface="Consolas"/>
                <a:cs typeface="Consolas"/>
              </a:rPr>
              <a:t>21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09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95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6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6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73651" y="4688973"/>
            <a:ext cx="14922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5475" algn="l"/>
              </a:tabLst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&lt;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6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16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1052" y="4852041"/>
            <a:ext cx="148463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41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76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R="69850"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65</a:t>
            </a:r>
            <a:r>
              <a:rPr sz="1100" dirty="0">
                <a:latin typeface="Consolas"/>
                <a:cs typeface="Consolas"/>
              </a:rPr>
              <a:t>30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R="69850"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16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R="8318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93</a:t>
            </a:r>
            <a:r>
              <a:rPr sz="1100" dirty="0">
                <a:latin typeface="Consolas"/>
                <a:cs typeface="Consolas"/>
              </a:rPr>
              <a:t>31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R="69850"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3.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15</a:t>
            </a:r>
            <a:r>
              <a:rPr sz="1100" dirty="0">
                <a:latin typeface="Consolas"/>
                <a:cs typeface="Consolas"/>
              </a:rPr>
              <a:t>16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255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65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2.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75</a:t>
            </a:r>
            <a:r>
              <a:rPr sz="1100" dirty="0">
                <a:latin typeface="Consolas"/>
                <a:cs typeface="Consolas"/>
              </a:rPr>
              <a:t>60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96422" y="63132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6476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664095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010" y="6324481"/>
            <a:ext cx="502031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14700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*'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2010" y="6978277"/>
            <a:ext cx="22510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88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80262" y="6978277"/>
            <a:ext cx="562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69634" y="6978277"/>
            <a:ext cx="1406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2010" y="7142869"/>
            <a:ext cx="163639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C: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7019" y="7142869"/>
            <a:ext cx="48640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75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96422" y="762279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7338" y="7912358"/>
            <a:ext cx="2890520" cy="165100"/>
          </a:xfrm>
          <a:custGeom>
            <a:avLst/>
            <a:gdLst/>
            <a:ahLst/>
            <a:cxnLst/>
            <a:rect l="l" t="t" r="r" b="b"/>
            <a:pathLst>
              <a:path w="2890520" h="165100">
                <a:moveTo>
                  <a:pt x="0" y="164591"/>
                </a:moveTo>
                <a:lnTo>
                  <a:pt x="2890144" y="164591"/>
                </a:lnTo>
                <a:lnTo>
                  <a:pt x="2890144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791235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4710" y="7910834"/>
            <a:ext cx="3072765" cy="165100"/>
          </a:xfrm>
          <a:custGeom>
            <a:avLst/>
            <a:gdLst/>
            <a:ahLst/>
            <a:cxnLst/>
            <a:rect l="l" t="t" r="r" b="b"/>
            <a:pathLst>
              <a:path w="3072765" h="165100">
                <a:moveTo>
                  <a:pt x="0" y="164591"/>
                </a:moveTo>
                <a:lnTo>
                  <a:pt x="3072627" y="164591"/>
                </a:lnTo>
                <a:lnTo>
                  <a:pt x="30726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807695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5200" y="8255258"/>
            <a:ext cx="4042410" cy="163195"/>
          </a:xfrm>
          <a:custGeom>
            <a:avLst/>
            <a:gdLst/>
            <a:ahLst/>
            <a:cxnLst/>
            <a:rect l="l" t="t" r="r" b="b"/>
            <a:pathLst>
              <a:path w="4042409" h="163195">
                <a:moveTo>
                  <a:pt x="0" y="163067"/>
                </a:moveTo>
                <a:lnTo>
                  <a:pt x="4042281" y="163067"/>
                </a:lnTo>
                <a:lnTo>
                  <a:pt x="404228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6422" y="825525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4710" y="8253734"/>
            <a:ext cx="1920875" cy="165100"/>
          </a:xfrm>
          <a:custGeom>
            <a:avLst/>
            <a:gdLst/>
            <a:ahLst/>
            <a:cxnLst/>
            <a:rect l="l" t="t" r="r" b="b"/>
            <a:pathLst>
              <a:path w="1920875" h="165100">
                <a:moveTo>
                  <a:pt x="0" y="164591"/>
                </a:moveTo>
                <a:lnTo>
                  <a:pt x="1920489" y="164591"/>
                </a:lnTo>
                <a:lnTo>
                  <a:pt x="192048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36730" y="8418326"/>
            <a:ext cx="5041265" cy="165100"/>
          </a:xfrm>
          <a:custGeom>
            <a:avLst/>
            <a:gdLst/>
            <a:ahLst/>
            <a:cxnLst/>
            <a:rect l="l" t="t" r="r" b="b"/>
            <a:pathLst>
              <a:path w="5041265" h="165100">
                <a:moveTo>
                  <a:pt x="0" y="164591"/>
                </a:moveTo>
                <a:lnTo>
                  <a:pt x="5040751" y="164591"/>
                </a:lnTo>
                <a:lnTo>
                  <a:pt x="504075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841832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710" y="8416801"/>
            <a:ext cx="922019" cy="165100"/>
          </a:xfrm>
          <a:custGeom>
            <a:avLst/>
            <a:gdLst/>
            <a:ahLst/>
            <a:cxnLst/>
            <a:rect l="l" t="t" r="r" b="b"/>
            <a:pathLst>
              <a:path w="922019" h="165100">
                <a:moveTo>
                  <a:pt x="0" y="164591"/>
                </a:moveTo>
                <a:lnTo>
                  <a:pt x="922019" y="164591"/>
                </a:lnTo>
                <a:lnTo>
                  <a:pt x="9220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38254" y="8582917"/>
            <a:ext cx="5039360" cy="163195"/>
          </a:xfrm>
          <a:custGeom>
            <a:avLst/>
            <a:gdLst/>
            <a:ahLst/>
            <a:cxnLst/>
            <a:rect l="l" t="t" r="r" b="b"/>
            <a:pathLst>
              <a:path w="5039359" h="163195">
                <a:moveTo>
                  <a:pt x="0" y="163067"/>
                </a:moveTo>
                <a:lnTo>
                  <a:pt x="5039227" y="163067"/>
                </a:lnTo>
                <a:lnTo>
                  <a:pt x="50392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6422" y="858291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4710" y="8581394"/>
            <a:ext cx="923925" cy="165100"/>
          </a:xfrm>
          <a:custGeom>
            <a:avLst/>
            <a:gdLst/>
            <a:ahLst/>
            <a:cxnLst/>
            <a:rect l="l" t="t" r="r" b="b"/>
            <a:pathLst>
              <a:path w="923925" h="165100">
                <a:moveTo>
                  <a:pt x="0" y="164591"/>
                </a:moveTo>
                <a:lnTo>
                  <a:pt x="923543" y="164591"/>
                </a:lnTo>
                <a:lnTo>
                  <a:pt x="9235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02010" y="7633978"/>
            <a:ext cx="3170555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5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&lt;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31265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("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r)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gi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435013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6066" y="4641220"/>
            <a:ext cx="661670" cy="163195"/>
          </a:xfrm>
          <a:custGeom>
            <a:avLst/>
            <a:gdLst/>
            <a:ahLst/>
            <a:cxnLst/>
            <a:rect l="l" t="t" r="r" b="b"/>
            <a:pathLst>
              <a:path w="661670" h="163195">
                <a:moveTo>
                  <a:pt x="0" y="163067"/>
                </a:moveTo>
                <a:lnTo>
                  <a:pt x="661415" y="163067"/>
                </a:lnTo>
                <a:lnTo>
                  <a:pt x="6614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464122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10" y="4639696"/>
            <a:ext cx="5301615" cy="165100"/>
          </a:xfrm>
          <a:custGeom>
            <a:avLst/>
            <a:gdLst/>
            <a:ahLst/>
            <a:cxnLst/>
            <a:rect l="l" t="t" r="r" b="b"/>
            <a:pathLst>
              <a:path w="5301615" h="165100">
                <a:moveTo>
                  <a:pt x="0" y="164591"/>
                </a:moveTo>
                <a:lnTo>
                  <a:pt x="5301355" y="164591"/>
                </a:lnTo>
                <a:lnTo>
                  <a:pt x="53013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4038" y="4804288"/>
            <a:ext cx="123825" cy="163195"/>
          </a:xfrm>
          <a:custGeom>
            <a:avLst/>
            <a:gdLst/>
            <a:ahLst/>
            <a:cxnLst/>
            <a:rect l="l" t="t" r="r" b="b"/>
            <a:pathLst>
              <a:path w="123825" h="163195">
                <a:moveTo>
                  <a:pt x="0" y="163067"/>
                </a:moveTo>
                <a:lnTo>
                  <a:pt x="123443" y="163067"/>
                </a:lnTo>
                <a:lnTo>
                  <a:pt x="12344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480428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710" y="4802764"/>
            <a:ext cx="5839460" cy="165100"/>
          </a:xfrm>
          <a:custGeom>
            <a:avLst/>
            <a:gdLst/>
            <a:ahLst/>
            <a:cxnLst/>
            <a:rect l="l" t="t" r="r" b="b"/>
            <a:pathLst>
              <a:path w="5839459" h="165100">
                <a:moveTo>
                  <a:pt x="0" y="164591"/>
                </a:moveTo>
                <a:lnTo>
                  <a:pt x="5839327" y="164591"/>
                </a:lnTo>
                <a:lnTo>
                  <a:pt x="58393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6190" y="4967356"/>
            <a:ext cx="431800" cy="165100"/>
          </a:xfrm>
          <a:custGeom>
            <a:avLst/>
            <a:gdLst/>
            <a:ahLst/>
            <a:cxnLst/>
            <a:rect l="l" t="t" r="r" b="b"/>
            <a:pathLst>
              <a:path w="431800" h="165100">
                <a:moveTo>
                  <a:pt x="0" y="164591"/>
                </a:moveTo>
                <a:lnTo>
                  <a:pt x="431291" y="164591"/>
                </a:lnTo>
                <a:lnTo>
                  <a:pt x="4312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496735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710" y="4965832"/>
            <a:ext cx="5531485" cy="165100"/>
          </a:xfrm>
          <a:custGeom>
            <a:avLst/>
            <a:gdLst/>
            <a:ahLst/>
            <a:cxnLst/>
            <a:rect l="l" t="t" r="r" b="b"/>
            <a:pathLst>
              <a:path w="5531485" h="165100">
                <a:moveTo>
                  <a:pt x="0" y="164591"/>
                </a:moveTo>
                <a:lnTo>
                  <a:pt x="5531479" y="164591"/>
                </a:lnTo>
                <a:lnTo>
                  <a:pt x="55314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7850" y="5131882"/>
            <a:ext cx="1200150" cy="163830"/>
          </a:xfrm>
          <a:custGeom>
            <a:avLst/>
            <a:gdLst/>
            <a:ahLst/>
            <a:cxnLst/>
            <a:rect l="l" t="t" r="r" b="b"/>
            <a:pathLst>
              <a:path w="1200150" h="163829">
                <a:moveTo>
                  <a:pt x="0" y="163377"/>
                </a:moveTo>
                <a:lnTo>
                  <a:pt x="1199631" y="163377"/>
                </a:lnTo>
                <a:lnTo>
                  <a:pt x="1199631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513188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10" y="5130358"/>
            <a:ext cx="4763135" cy="165100"/>
          </a:xfrm>
          <a:custGeom>
            <a:avLst/>
            <a:gdLst/>
            <a:ahLst/>
            <a:cxnLst/>
            <a:rect l="l" t="t" r="r" b="b"/>
            <a:pathLst>
              <a:path w="4763135" h="165100">
                <a:moveTo>
                  <a:pt x="0" y="164901"/>
                </a:moveTo>
                <a:lnTo>
                  <a:pt x="4763139" y="164901"/>
                </a:lnTo>
                <a:lnTo>
                  <a:pt x="476313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2924" y="5295260"/>
            <a:ext cx="3964940" cy="163195"/>
          </a:xfrm>
          <a:custGeom>
            <a:avLst/>
            <a:gdLst/>
            <a:ahLst/>
            <a:cxnLst/>
            <a:rect l="l" t="t" r="r" b="b"/>
            <a:pathLst>
              <a:path w="3964940" h="163195">
                <a:moveTo>
                  <a:pt x="0" y="163067"/>
                </a:moveTo>
                <a:lnTo>
                  <a:pt x="3964557" y="163067"/>
                </a:lnTo>
                <a:lnTo>
                  <a:pt x="39645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52952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710" y="5293736"/>
            <a:ext cx="1998345" cy="165100"/>
          </a:xfrm>
          <a:custGeom>
            <a:avLst/>
            <a:gdLst/>
            <a:ahLst/>
            <a:cxnLst/>
            <a:rect l="l" t="t" r="r" b="b"/>
            <a:pathLst>
              <a:path w="1998345" h="165100">
                <a:moveTo>
                  <a:pt x="0" y="164591"/>
                </a:moveTo>
                <a:lnTo>
                  <a:pt x="1998213" y="164591"/>
                </a:lnTo>
                <a:lnTo>
                  <a:pt x="19982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0114" y="5458328"/>
            <a:ext cx="277495" cy="165100"/>
          </a:xfrm>
          <a:custGeom>
            <a:avLst/>
            <a:gdLst/>
            <a:ahLst/>
            <a:cxnLst/>
            <a:rect l="l" t="t" r="r" b="b"/>
            <a:pathLst>
              <a:path w="277495" h="165100">
                <a:moveTo>
                  <a:pt x="0" y="164591"/>
                </a:moveTo>
                <a:lnTo>
                  <a:pt x="277367" y="164591"/>
                </a:lnTo>
                <a:lnTo>
                  <a:pt x="2773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545832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10" y="5456804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32018" y="5622919"/>
            <a:ext cx="1045844" cy="163195"/>
          </a:xfrm>
          <a:custGeom>
            <a:avLst/>
            <a:gdLst/>
            <a:ahLst/>
            <a:cxnLst/>
            <a:rect l="l" t="t" r="r" b="b"/>
            <a:pathLst>
              <a:path w="1045845" h="163195">
                <a:moveTo>
                  <a:pt x="0" y="163067"/>
                </a:moveTo>
                <a:lnTo>
                  <a:pt x="1045463" y="163067"/>
                </a:lnTo>
                <a:lnTo>
                  <a:pt x="104546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562291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710" y="5621396"/>
            <a:ext cx="4917440" cy="165100"/>
          </a:xfrm>
          <a:custGeom>
            <a:avLst/>
            <a:gdLst/>
            <a:ahLst/>
            <a:cxnLst/>
            <a:rect l="l" t="t" r="r" b="b"/>
            <a:pathLst>
              <a:path w="4917440" h="165100">
                <a:moveTo>
                  <a:pt x="0" y="164591"/>
                </a:moveTo>
                <a:lnTo>
                  <a:pt x="4917307" y="164591"/>
                </a:lnTo>
                <a:lnTo>
                  <a:pt x="49173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2514" y="5785987"/>
            <a:ext cx="125095" cy="163195"/>
          </a:xfrm>
          <a:custGeom>
            <a:avLst/>
            <a:gdLst/>
            <a:ahLst/>
            <a:cxnLst/>
            <a:rect l="l" t="t" r="r" b="b"/>
            <a:pathLst>
              <a:path w="125095" h="163195">
                <a:moveTo>
                  <a:pt x="0" y="163067"/>
                </a:moveTo>
                <a:lnTo>
                  <a:pt x="124967" y="163067"/>
                </a:lnTo>
                <a:lnTo>
                  <a:pt x="1249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578598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710" y="5784463"/>
            <a:ext cx="5838190" cy="165100"/>
          </a:xfrm>
          <a:custGeom>
            <a:avLst/>
            <a:gdLst/>
            <a:ahLst/>
            <a:cxnLst/>
            <a:rect l="l" t="t" r="r" b="b"/>
            <a:pathLst>
              <a:path w="5838190" h="165100">
                <a:moveTo>
                  <a:pt x="0" y="164591"/>
                </a:moveTo>
                <a:lnTo>
                  <a:pt x="5837803" y="164591"/>
                </a:lnTo>
                <a:lnTo>
                  <a:pt x="58378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949055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39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6128887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710" y="6127363"/>
            <a:ext cx="1229995" cy="165100"/>
          </a:xfrm>
          <a:custGeom>
            <a:avLst/>
            <a:gdLst/>
            <a:ahLst/>
            <a:cxnLst/>
            <a:rect l="l" t="t" r="r" b="b"/>
            <a:pathLst>
              <a:path w="1229995" h="165100">
                <a:moveTo>
                  <a:pt x="0" y="164591"/>
                </a:moveTo>
                <a:lnTo>
                  <a:pt x="1229867" y="164591"/>
                </a:lnTo>
                <a:lnTo>
                  <a:pt x="12298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64184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65830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674610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690918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707377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723691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740029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2010" y="7411474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6422" y="756488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772795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789102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805561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2010" y="7576067"/>
            <a:ext cx="18034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9126" y="7576067"/>
            <a:ext cx="52501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spc="6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",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6422" y="821868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2010" y="8229863"/>
            <a:ext cx="17138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6422" y="838175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02010" y="8392931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96422" y="854634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823972" y="8392931"/>
            <a:ext cx="563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1Q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1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16250" y="8392931"/>
            <a:ext cx="562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algn="ct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1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.1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06622" y="8392931"/>
            <a:ext cx="563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r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3Q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1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66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73717" y="8392931"/>
            <a:ext cx="48640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6695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40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96422" y="870934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2010" y="8557523"/>
            <a:ext cx="79438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6422" y="887241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02010" y="4652397"/>
            <a:ext cx="5863590" cy="227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4590" marR="6985" indent="-1152525">
              <a:lnSpc>
                <a:spcPct val="976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fo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16459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ce</a:t>
            </a:r>
            <a:endParaRPr sz="1100">
              <a:latin typeface="Consolas"/>
              <a:cs typeface="Consolas"/>
            </a:endParaRPr>
          </a:p>
          <a:p>
            <a:pPr marL="1164590" marR="5080" indent="77470">
              <a:lnSpc>
                <a:spcPts val="1280"/>
              </a:lnSpc>
              <a:spcBef>
                <a:spcPts val="65"/>
              </a:spcBef>
            </a:pP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am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al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gl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02010" y="6920365"/>
            <a:ext cx="18034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39126" y="6920365"/>
            <a:ext cx="470408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spc="3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2010" y="8883604"/>
            <a:ext cx="12528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896422" y="914346"/>
          <a:ext cx="5981065" cy="366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1917265"/>
                <a:gridCol w="691448"/>
                <a:gridCol w="230492"/>
                <a:gridCol w="2930655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Df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F^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/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(2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Bu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25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Ov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13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68040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696709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71316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729482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10" y="6815209"/>
            <a:ext cx="501904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14700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*'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22" y="745820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10" y="7469386"/>
            <a:ext cx="21736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27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422" y="76227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2729" y="7469386"/>
            <a:ext cx="563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86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53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3505" y="7469386"/>
            <a:ext cx="1406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om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om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6422" y="77858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794893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010" y="7633978"/>
            <a:ext cx="163639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C: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7019" y="7633978"/>
            <a:ext cx="408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73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422" y="8113526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6730" y="8403086"/>
            <a:ext cx="5041265" cy="165100"/>
          </a:xfrm>
          <a:custGeom>
            <a:avLst/>
            <a:gdLst/>
            <a:ahLst/>
            <a:cxnLst/>
            <a:rect l="l" t="t" r="r" b="b"/>
            <a:pathLst>
              <a:path w="5041265" h="165100">
                <a:moveTo>
                  <a:pt x="0" y="164591"/>
                </a:moveTo>
                <a:lnTo>
                  <a:pt x="5040751" y="164591"/>
                </a:lnTo>
                <a:lnTo>
                  <a:pt x="504075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840308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710" y="8401562"/>
            <a:ext cx="922019" cy="165100"/>
          </a:xfrm>
          <a:custGeom>
            <a:avLst/>
            <a:gdLst/>
            <a:ahLst/>
            <a:cxnLst/>
            <a:rect l="l" t="t" r="r" b="b"/>
            <a:pathLst>
              <a:path w="922019" h="165100">
                <a:moveTo>
                  <a:pt x="0" y="164591"/>
                </a:moveTo>
                <a:lnTo>
                  <a:pt x="922019" y="164591"/>
                </a:lnTo>
                <a:lnTo>
                  <a:pt x="9220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8254" y="8567677"/>
            <a:ext cx="5039360" cy="163195"/>
          </a:xfrm>
          <a:custGeom>
            <a:avLst/>
            <a:gdLst/>
            <a:ahLst/>
            <a:cxnLst/>
            <a:rect l="l" t="t" r="r" b="b"/>
            <a:pathLst>
              <a:path w="5039359" h="163195">
                <a:moveTo>
                  <a:pt x="0" y="163067"/>
                </a:moveTo>
                <a:lnTo>
                  <a:pt x="5039227" y="163067"/>
                </a:lnTo>
                <a:lnTo>
                  <a:pt x="50392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856767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10" y="8566153"/>
            <a:ext cx="923925" cy="165100"/>
          </a:xfrm>
          <a:custGeom>
            <a:avLst/>
            <a:gdLst/>
            <a:ahLst/>
            <a:cxnLst/>
            <a:rect l="l" t="t" r="r" b="b"/>
            <a:pathLst>
              <a:path w="923925" h="165100">
                <a:moveTo>
                  <a:pt x="0" y="164591"/>
                </a:moveTo>
                <a:lnTo>
                  <a:pt x="923543" y="164591"/>
                </a:lnTo>
                <a:lnTo>
                  <a:pt x="9235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2010" y="8124707"/>
            <a:ext cx="317055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2226945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r)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gi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96422" y="914346"/>
          <a:ext cx="5981065" cy="588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455922"/>
                <a:gridCol w="844426"/>
                <a:gridCol w="846828"/>
                <a:gridCol w="611081"/>
                <a:gridCol w="690986"/>
                <a:gridCol w="320619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z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&gt;|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z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|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(I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Bu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_F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q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Bu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_R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ie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e-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e-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spc="3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e-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957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Ov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105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6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---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12423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140537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2142" y="1696455"/>
            <a:ext cx="815340" cy="163195"/>
          </a:xfrm>
          <a:custGeom>
            <a:avLst/>
            <a:gdLst/>
            <a:ahLst/>
            <a:cxnLst/>
            <a:rect l="l" t="t" r="r" b="b"/>
            <a:pathLst>
              <a:path w="815340" h="163194">
                <a:moveTo>
                  <a:pt x="0" y="163067"/>
                </a:moveTo>
                <a:lnTo>
                  <a:pt x="815339" y="163067"/>
                </a:lnTo>
                <a:lnTo>
                  <a:pt x="81533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69645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710" y="1694932"/>
            <a:ext cx="5147945" cy="165100"/>
          </a:xfrm>
          <a:custGeom>
            <a:avLst/>
            <a:gdLst/>
            <a:ahLst/>
            <a:cxnLst/>
            <a:rect l="l" t="t" r="r" b="b"/>
            <a:pathLst>
              <a:path w="5147945" h="165100">
                <a:moveTo>
                  <a:pt x="0" y="164591"/>
                </a:moveTo>
                <a:lnTo>
                  <a:pt x="5147431" y="164591"/>
                </a:lnTo>
                <a:lnTo>
                  <a:pt x="51474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85952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710" y="1857999"/>
            <a:ext cx="1153795" cy="165100"/>
          </a:xfrm>
          <a:custGeom>
            <a:avLst/>
            <a:gdLst/>
            <a:ahLst/>
            <a:cxnLst/>
            <a:rect l="l" t="t" r="r" b="b"/>
            <a:pathLst>
              <a:path w="1153795" h="165100">
                <a:moveTo>
                  <a:pt x="0" y="164591"/>
                </a:moveTo>
                <a:lnTo>
                  <a:pt x="1153667" y="164591"/>
                </a:lnTo>
                <a:lnTo>
                  <a:pt x="11536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215060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2440167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22" y="26047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76782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93089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309558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65"/>
                </a:moveTo>
                <a:lnTo>
                  <a:pt x="5981059" y="163365"/>
                </a:lnTo>
                <a:lnTo>
                  <a:pt x="5981059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325895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0654" y="3550036"/>
            <a:ext cx="4886960" cy="163195"/>
          </a:xfrm>
          <a:custGeom>
            <a:avLst/>
            <a:gdLst/>
            <a:ahLst/>
            <a:cxnLst/>
            <a:rect l="l" t="t" r="r" b="b"/>
            <a:pathLst>
              <a:path w="4886959" h="163195">
                <a:moveTo>
                  <a:pt x="0" y="163067"/>
                </a:moveTo>
                <a:lnTo>
                  <a:pt x="4886827" y="163067"/>
                </a:lnTo>
                <a:lnTo>
                  <a:pt x="48868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355003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710" y="3548512"/>
            <a:ext cx="1076325" cy="165100"/>
          </a:xfrm>
          <a:custGeom>
            <a:avLst/>
            <a:gdLst/>
            <a:ahLst/>
            <a:cxnLst/>
            <a:rect l="l" t="t" r="r" b="b"/>
            <a:pathLst>
              <a:path w="1076325" h="165100">
                <a:moveTo>
                  <a:pt x="0" y="164591"/>
                </a:moveTo>
                <a:lnTo>
                  <a:pt x="1075943" y="164591"/>
                </a:lnTo>
                <a:lnTo>
                  <a:pt x="10759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371310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10" y="3711580"/>
            <a:ext cx="1308100" cy="165100"/>
          </a:xfrm>
          <a:custGeom>
            <a:avLst/>
            <a:gdLst/>
            <a:ahLst/>
            <a:cxnLst/>
            <a:rect l="l" t="t" r="r" b="b"/>
            <a:pathLst>
              <a:path w="1308100" h="165100">
                <a:moveTo>
                  <a:pt x="0" y="164591"/>
                </a:moveTo>
                <a:lnTo>
                  <a:pt x="1307591" y="164591"/>
                </a:lnTo>
                <a:lnTo>
                  <a:pt x="13075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400418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9124" y="4293748"/>
            <a:ext cx="3888740" cy="165100"/>
          </a:xfrm>
          <a:custGeom>
            <a:avLst/>
            <a:gdLst/>
            <a:ahLst/>
            <a:cxnLst/>
            <a:rect l="l" t="t" r="r" b="b"/>
            <a:pathLst>
              <a:path w="3888740" h="165100">
                <a:moveTo>
                  <a:pt x="0" y="164591"/>
                </a:moveTo>
                <a:lnTo>
                  <a:pt x="3888357" y="164591"/>
                </a:lnTo>
                <a:lnTo>
                  <a:pt x="388835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429374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710" y="4292224"/>
            <a:ext cx="2074545" cy="165100"/>
          </a:xfrm>
          <a:custGeom>
            <a:avLst/>
            <a:gdLst/>
            <a:ahLst/>
            <a:cxnLst/>
            <a:rect l="l" t="t" r="r" b="b"/>
            <a:pathLst>
              <a:path w="2074545" h="165100">
                <a:moveTo>
                  <a:pt x="0" y="164591"/>
                </a:moveTo>
                <a:lnTo>
                  <a:pt x="2074413" y="164591"/>
                </a:lnTo>
                <a:lnTo>
                  <a:pt x="20744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00114" y="4458340"/>
            <a:ext cx="277495" cy="163195"/>
          </a:xfrm>
          <a:custGeom>
            <a:avLst/>
            <a:gdLst/>
            <a:ahLst/>
            <a:cxnLst/>
            <a:rect l="l" t="t" r="r" b="b"/>
            <a:pathLst>
              <a:path w="277495" h="163195">
                <a:moveTo>
                  <a:pt x="0" y="163067"/>
                </a:moveTo>
                <a:lnTo>
                  <a:pt x="277367" y="163067"/>
                </a:lnTo>
                <a:lnTo>
                  <a:pt x="2773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445834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4710" y="4456816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34637" y="4469517"/>
            <a:ext cx="8699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1152" y="4621408"/>
            <a:ext cx="4426585" cy="163195"/>
          </a:xfrm>
          <a:custGeom>
            <a:avLst/>
            <a:gdLst/>
            <a:ahLst/>
            <a:cxnLst/>
            <a:rect l="l" t="t" r="r" b="b"/>
            <a:pathLst>
              <a:path w="4426584" h="163195">
                <a:moveTo>
                  <a:pt x="0" y="163067"/>
                </a:moveTo>
                <a:lnTo>
                  <a:pt x="4426329" y="163067"/>
                </a:lnTo>
                <a:lnTo>
                  <a:pt x="442632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462140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710" y="4619884"/>
            <a:ext cx="1536700" cy="165100"/>
          </a:xfrm>
          <a:custGeom>
            <a:avLst/>
            <a:gdLst/>
            <a:ahLst/>
            <a:cxnLst/>
            <a:rect l="l" t="t" r="r" b="b"/>
            <a:pathLst>
              <a:path w="1536700" h="165100">
                <a:moveTo>
                  <a:pt x="0" y="164591"/>
                </a:moveTo>
                <a:lnTo>
                  <a:pt x="1536441" y="164591"/>
                </a:lnTo>
                <a:lnTo>
                  <a:pt x="153644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43048" y="4784476"/>
            <a:ext cx="3734435" cy="165100"/>
          </a:xfrm>
          <a:custGeom>
            <a:avLst/>
            <a:gdLst/>
            <a:ahLst/>
            <a:cxnLst/>
            <a:rect l="l" t="t" r="r" b="b"/>
            <a:pathLst>
              <a:path w="3734434" h="165100">
                <a:moveTo>
                  <a:pt x="0" y="164591"/>
                </a:moveTo>
                <a:lnTo>
                  <a:pt x="3734433" y="164591"/>
                </a:lnTo>
                <a:lnTo>
                  <a:pt x="37344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478447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710" y="4782952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6422" y="494906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710" y="4947544"/>
            <a:ext cx="769620" cy="165100"/>
          </a:xfrm>
          <a:custGeom>
            <a:avLst/>
            <a:gdLst/>
            <a:ahLst/>
            <a:cxnLst/>
            <a:rect l="l" t="t" r="r" b="b"/>
            <a:pathLst>
              <a:path w="769619" h="165100">
                <a:moveTo>
                  <a:pt x="0" y="164591"/>
                </a:moveTo>
                <a:lnTo>
                  <a:pt x="769619" y="164591"/>
                </a:lnTo>
                <a:lnTo>
                  <a:pt x="7696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523856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393"/>
                </a:moveTo>
                <a:lnTo>
                  <a:pt x="5981059" y="291393"/>
                </a:lnTo>
                <a:lnTo>
                  <a:pt x="5981059" y="0"/>
                </a:lnTo>
                <a:lnTo>
                  <a:pt x="0" y="0"/>
                </a:lnTo>
                <a:lnTo>
                  <a:pt x="0" y="29139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5529955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4710" y="5528431"/>
            <a:ext cx="1997075" cy="165100"/>
          </a:xfrm>
          <a:custGeom>
            <a:avLst/>
            <a:gdLst/>
            <a:ahLst/>
            <a:cxnLst/>
            <a:rect l="l" t="t" r="r" b="b"/>
            <a:pathLst>
              <a:path w="1997075" h="165100">
                <a:moveTo>
                  <a:pt x="0" y="164591"/>
                </a:moveTo>
                <a:lnTo>
                  <a:pt x="1996689" y="164591"/>
                </a:lnTo>
                <a:lnTo>
                  <a:pt x="199668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58210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598410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6147175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6438260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710" y="6436736"/>
            <a:ext cx="2612390" cy="165100"/>
          </a:xfrm>
          <a:custGeom>
            <a:avLst/>
            <a:gdLst/>
            <a:ahLst/>
            <a:cxnLst/>
            <a:rect l="l" t="t" r="r" b="b"/>
            <a:pathLst>
              <a:path w="2612390" h="165100">
                <a:moveTo>
                  <a:pt x="0" y="164591"/>
                </a:moveTo>
                <a:lnTo>
                  <a:pt x="2612385" y="164591"/>
                </a:lnTo>
                <a:lnTo>
                  <a:pt x="26123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672934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6422" y="689242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7055489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734664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393"/>
                </a:moveTo>
                <a:lnTo>
                  <a:pt x="5981059" y="291393"/>
                </a:lnTo>
                <a:lnTo>
                  <a:pt x="5981059" y="0"/>
                </a:lnTo>
                <a:lnTo>
                  <a:pt x="0" y="0"/>
                </a:lnTo>
                <a:lnTo>
                  <a:pt x="0" y="29139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4710" y="7345120"/>
            <a:ext cx="2458720" cy="165100"/>
          </a:xfrm>
          <a:custGeom>
            <a:avLst/>
            <a:gdLst/>
            <a:ahLst/>
            <a:cxnLst/>
            <a:rect l="l" t="t" r="r" b="b"/>
            <a:pathLst>
              <a:path w="2458720" h="165100">
                <a:moveTo>
                  <a:pt x="0" y="164901"/>
                </a:moveTo>
                <a:lnTo>
                  <a:pt x="2458461" y="164901"/>
                </a:lnTo>
                <a:lnTo>
                  <a:pt x="2458461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02010" y="5832228"/>
            <a:ext cx="2636520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702945" algn="l"/>
                <a:tab pos="124015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bl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779145" algn="l"/>
                <a:tab pos="14700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77</a:t>
            </a:r>
            <a:r>
              <a:rPr sz="1100" dirty="0">
                <a:latin typeface="Consolas"/>
                <a:cs typeface="Consolas"/>
              </a:rPr>
              <a:t>55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22</a:t>
            </a:r>
            <a:r>
              <a:rPr sz="1100" dirty="0">
                <a:latin typeface="Consolas"/>
                <a:cs typeface="Consolas"/>
              </a:rPr>
              <a:t>45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96422" y="763803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780110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796417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81287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829183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845490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86194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878250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6422" y="894556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2010" y="8956756"/>
            <a:ext cx="1803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2010" y="1253493"/>
            <a:ext cx="6400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194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46450" y="1253493"/>
            <a:ext cx="5626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50472" y="1253493"/>
            <a:ext cx="332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86181" y="1253493"/>
            <a:ext cx="5638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2010" y="1707646"/>
            <a:ext cx="5857875" cy="247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ia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</a:p>
          <a:p>
            <a:pPr marL="1270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p</a:t>
            </a:r>
          </a:p>
          <a:p>
            <a:pPr marL="1270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ia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II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pu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35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spc="5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)</a:t>
            </a: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py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C)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15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na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he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l</a:t>
            </a: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  <a:hlinkClick r:id="rId3"/>
              </a:rPr>
              <a:t>h</a:t>
            </a:r>
            <a:r>
              <a:rPr sz="1100" spc="-10" dirty="0">
                <a:latin typeface="Consolas"/>
                <a:cs typeface="Consolas"/>
                <a:hlinkClick r:id="rId3"/>
              </a:rPr>
              <a:t>t</a:t>
            </a:r>
            <a:r>
              <a:rPr sz="1100" dirty="0">
                <a:latin typeface="Consolas"/>
                <a:cs typeface="Consolas"/>
                <a:hlinkClick r:id="rId3"/>
              </a:rPr>
              <a:t>t</a:t>
            </a:r>
            <a:r>
              <a:rPr sz="1100" spc="-10" dirty="0">
                <a:latin typeface="Consolas"/>
                <a:cs typeface="Consolas"/>
                <a:hlinkClick r:id="rId3"/>
              </a:rPr>
              <a:t>p:</a:t>
            </a:r>
            <a:r>
              <a:rPr sz="1100" dirty="0">
                <a:latin typeface="Consolas"/>
                <a:cs typeface="Consolas"/>
                <a:hlinkClick r:id="rId3"/>
              </a:rPr>
              <a:t>/</a:t>
            </a:r>
            <a:r>
              <a:rPr sz="1100" spc="-10" dirty="0">
                <a:latin typeface="Consolas"/>
                <a:cs typeface="Consolas"/>
                <a:hlinkClick r:id="rId3"/>
              </a:rPr>
              <a:t>/</a:t>
            </a:r>
            <a:r>
              <a:rPr sz="1100" dirty="0">
                <a:latin typeface="Consolas"/>
                <a:cs typeface="Consolas"/>
                <a:hlinkClick r:id="rId3"/>
              </a:rPr>
              <a:t>g</a:t>
            </a:r>
            <a:r>
              <a:rPr sz="1100" spc="-10" dirty="0">
                <a:latin typeface="Consolas"/>
                <a:cs typeface="Consolas"/>
                <a:hlinkClick r:id="rId3"/>
              </a:rPr>
              <a:t>ki</a:t>
            </a:r>
            <a:r>
              <a:rPr sz="1100" dirty="0">
                <a:latin typeface="Consolas"/>
                <a:cs typeface="Consolas"/>
                <a:hlinkClick r:id="rId3"/>
              </a:rPr>
              <a:t>n</a:t>
            </a:r>
            <a:r>
              <a:rPr sz="1100" spc="-10" dirty="0">
                <a:latin typeface="Consolas"/>
                <a:cs typeface="Consolas"/>
                <a:hlinkClick r:id="rId3"/>
              </a:rPr>
              <a:t>g</a:t>
            </a:r>
            <a:r>
              <a:rPr sz="1100" dirty="0">
                <a:latin typeface="Consolas"/>
                <a:cs typeface="Consolas"/>
                <a:hlinkClick r:id="rId3"/>
              </a:rPr>
              <a:t>.</a:t>
            </a:r>
            <a:r>
              <a:rPr sz="1100" spc="-10" dirty="0">
                <a:latin typeface="Consolas"/>
                <a:cs typeface="Consolas"/>
                <a:hlinkClick r:id="rId3"/>
              </a:rPr>
              <a:t>ha</a:t>
            </a:r>
            <a:r>
              <a:rPr sz="1100" dirty="0">
                <a:latin typeface="Consolas"/>
                <a:cs typeface="Consolas"/>
                <a:hlinkClick r:id="rId3"/>
              </a:rPr>
              <a:t>r</a:t>
            </a:r>
            <a:r>
              <a:rPr sz="1100" spc="-10" dirty="0">
                <a:latin typeface="Consolas"/>
                <a:cs typeface="Consolas"/>
                <a:hlinkClick r:id="rId3"/>
              </a:rPr>
              <a:t>v</a:t>
            </a:r>
            <a:r>
              <a:rPr sz="1100" dirty="0">
                <a:latin typeface="Consolas"/>
                <a:cs typeface="Consolas"/>
                <a:hlinkClick r:id="rId3"/>
              </a:rPr>
              <a:t>a</a:t>
            </a:r>
            <a:r>
              <a:rPr sz="1100" spc="-10" dirty="0">
                <a:latin typeface="Consolas"/>
                <a:cs typeface="Consolas"/>
                <a:hlinkClick r:id="rId3"/>
              </a:rPr>
              <a:t>rd</a:t>
            </a:r>
            <a:r>
              <a:rPr sz="1100" dirty="0">
                <a:latin typeface="Consolas"/>
                <a:cs typeface="Consolas"/>
                <a:hlinkClick r:id="rId3"/>
              </a:rPr>
              <a:t>.</a:t>
            </a:r>
            <a:r>
              <a:rPr sz="1100" spc="-10" dirty="0">
                <a:latin typeface="Consolas"/>
                <a:cs typeface="Consolas"/>
                <a:hlinkClick r:id="rId3"/>
              </a:rPr>
              <a:t>e</a:t>
            </a:r>
            <a:r>
              <a:rPr sz="1100" dirty="0">
                <a:latin typeface="Consolas"/>
                <a:cs typeface="Consolas"/>
                <a:hlinkClick r:id="rId3"/>
              </a:rPr>
              <a:t>d</a:t>
            </a:r>
            <a:r>
              <a:rPr sz="1100" spc="-10" dirty="0">
                <a:latin typeface="Consolas"/>
                <a:cs typeface="Consolas"/>
                <a:hlinkClick r:id="rId3"/>
              </a:rPr>
              <a:t>u/</a:t>
            </a:r>
            <a:r>
              <a:rPr sz="1100" dirty="0">
                <a:latin typeface="Consolas"/>
                <a:cs typeface="Consolas"/>
                <a:hlinkClick r:id="rId3"/>
              </a:rPr>
              <a:t>a</a:t>
            </a:r>
            <a:r>
              <a:rPr sz="1100" spc="-10" dirty="0">
                <a:latin typeface="Consolas"/>
                <a:cs typeface="Consolas"/>
                <a:hlinkClick r:id="rId3"/>
              </a:rPr>
              <a:t>m</a:t>
            </a:r>
            <a:r>
              <a:rPr sz="1100" dirty="0">
                <a:latin typeface="Consolas"/>
                <a:cs typeface="Consolas"/>
                <a:hlinkClick r:id="rId3"/>
              </a:rPr>
              <a:t>e</a:t>
            </a:r>
            <a:r>
              <a:rPr sz="1100" spc="-10" dirty="0">
                <a:latin typeface="Consolas"/>
                <a:cs typeface="Consolas"/>
                <a:hlinkClick r:id="rId3"/>
              </a:rPr>
              <a:t>li</a:t>
            </a:r>
            <a:r>
              <a:rPr sz="1100" dirty="0">
                <a:latin typeface="Consolas"/>
                <a:cs typeface="Consolas"/>
                <a:hlinkClick r:id="rId3"/>
              </a:rPr>
              <a:t>a/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nf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 marR="4530725">
              <a:lnSpc>
                <a:spcPts val="128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DF</a:t>
            </a:r>
            <a:r>
              <a:rPr sz="1100" dirty="0">
                <a:latin typeface="Consolas"/>
                <a:cs typeface="Consolas"/>
              </a:rPr>
              <a:t>))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SE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902010" y="4304925"/>
            <a:ext cx="4704080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280"/>
              </a:lnSpc>
              <a:spcBef>
                <a:spcPts val="65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no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he</a:t>
            </a:r>
            <a:r>
              <a:rPr sz="1100" dirty="0">
                <a:latin typeface="Consolas"/>
                <a:cs typeface="Consolas"/>
              </a:rPr>
              <a:t>ck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35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08648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,c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s)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896422" y="914346"/>
          <a:ext cx="5981058" cy="343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60"/>
                <a:gridCol w="1533812"/>
                <a:gridCol w="4197986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tabLst>
                          <a:tab pos="613410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tabLst>
                          <a:tab pos="918844" algn="l"/>
                        </a:tabLst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506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Qu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Q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879785" y="7598419"/>
          <a:ext cx="5902208" cy="1386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1"/>
                <a:gridCol w="383453"/>
                <a:gridCol w="307985"/>
                <a:gridCol w="344686"/>
                <a:gridCol w="268557"/>
                <a:gridCol w="345388"/>
                <a:gridCol w="270683"/>
                <a:gridCol w="343643"/>
                <a:gridCol w="306621"/>
                <a:gridCol w="306621"/>
                <a:gridCol w="307323"/>
                <a:gridCol w="305918"/>
                <a:gridCol w="269921"/>
                <a:gridCol w="305918"/>
                <a:gridCol w="307323"/>
                <a:gridCol w="306625"/>
                <a:gridCol w="344020"/>
                <a:gridCol w="269925"/>
                <a:gridCol w="303637"/>
              </a:tblGrid>
              <a:tr h="2151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18"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No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No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38910">
                <a:tc>
                  <a:txBody>
                    <a:bodyPr/>
                    <a:lstStyle/>
                    <a:p>
                      <a:pPr marL="34925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285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4187068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3054" y="4476628"/>
            <a:ext cx="4734560" cy="165100"/>
          </a:xfrm>
          <a:custGeom>
            <a:avLst/>
            <a:gdLst/>
            <a:ahLst/>
            <a:cxnLst/>
            <a:rect l="l" t="t" r="r" b="b"/>
            <a:pathLst>
              <a:path w="4734559" h="165100">
                <a:moveTo>
                  <a:pt x="0" y="164591"/>
                </a:moveTo>
                <a:lnTo>
                  <a:pt x="4734427" y="164591"/>
                </a:lnTo>
                <a:lnTo>
                  <a:pt x="47344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447662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10" y="4475104"/>
            <a:ext cx="1228725" cy="165100"/>
          </a:xfrm>
          <a:custGeom>
            <a:avLst/>
            <a:gdLst/>
            <a:ahLst/>
            <a:cxnLst/>
            <a:rect l="l" t="t" r="r" b="b"/>
            <a:pathLst>
              <a:path w="1228725" h="165100">
                <a:moveTo>
                  <a:pt x="0" y="164591"/>
                </a:moveTo>
                <a:lnTo>
                  <a:pt x="1228343" y="164591"/>
                </a:lnTo>
                <a:lnTo>
                  <a:pt x="12283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464122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4819528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7352" y="4997836"/>
            <a:ext cx="4350385" cy="163195"/>
          </a:xfrm>
          <a:custGeom>
            <a:avLst/>
            <a:gdLst/>
            <a:ahLst/>
            <a:cxnLst/>
            <a:rect l="l" t="t" r="r" b="b"/>
            <a:pathLst>
              <a:path w="4350384" h="163195">
                <a:moveTo>
                  <a:pt x="0" y="163067"/>
                </a:moveTo>
                <a:lnTo>
                  <a:pt x="4350129" y="163067"/>
                </a:lnTo>
                <a:lnTo>
                  <a:pt x="435012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499783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10" y="4996312"/>
            <a:ext cx="1612900" cy="165100"/>
          </a:xfrm>
          <a:custGeom>
            <a:avLst/>
            <a:gdLst/>
            <a:ahLst/>
            <a:cxnLst/>
            <a:rect l="l" t="t" r="r" b="b"/>
            <a:pathLst>
              <a:path w="1612900" h="165100">
                <a:moveTo>
                  <a:pt x="0" y="164591"/>
                </a:moveTo>
                <a:lnTo>
                  <a:pt x="1612641" y="164591"/>
                </a:lnTo>
                <a:lnTo>
                  <a:pt x="161264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2031" y="5160838"/>
            <a:ext cx="2045970" cy="165100"/>
          </a:xfrm>
          <a:custGeom>
            <a:avLst/>
            <a:gdLst/>
            <a:ahLst/>
            <a:cxnLst/>
            <a:rect l="l" t="t" r="r" b="b"/>
            <a:pathLst>
              <a:path w="2045970" h="165100">
                <a:moveTo>
                  <a:pt x="0" y="164901"/>
                </a:moveTo>
                <a:lnTo>
                  <a:pt x="2045451" y="164901"/>
                </a:lnTo>
                <a:lnTo>
                  <a:pt x="2045451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516083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901"/>
                </a:moveTo>
                <a:lnTo>
                  <a:pt x="18287" y="164901"/>
                </a:lnTo>
                <a:lnTo>
                  <a:pt x="1828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5159314"/>
            <a:ext cx="3917315" cy="165100"/>
          </a:xfrm>
          <a:custGeom>
            <a:avLst/>
            <a:gdLst/>
            <a:ahLst/>
            <a:cxnLst/>
            <a:rect l="l" t="t" r="r" b="b"/>
            <a:pathLst>
              <a:path w="3917315" h="165100">
                <a:moveTo>
                  <a:pt x="0" y="164901"/>
                </a:moveTo>
                <a:lnTo>
                  <a:pt x="3917319" y="164901"/>
                </a:lnTo>
                <a:lnTo>
                  <a:pt x="391731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2018" y="5325740"/>
            <a:ext cx="1045844" cy="163195"/>
          </a:xfrm>
          <a:custGeom>
            <a:avLst/>
            <a:gdLst/>
            <a:ahLst/>
            <a:cxnLst/>
            <a:rect l="l" t="t" r="r" b="b"/>
            <a:pathLst>
              <a:path w="1045845" h="163195">
                <a:moveTo>
                  <a:pt x="0" y="163067"/>
                </a:moveTo>
                <a:lnTo>
                  <a:pt x="1045463" y="163067"/>
                </a:lnTo>
                <a:lnTo>
                  <a:pt x="104546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532574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710" y="5324216"/>
            <a:ext cx="4917440" cy="165100"/>
          </a:xfrm>
          <a:custGeom>
            <a:avLst/>
            <a:gdLst/>
            <a:ahLst/>
            <a:cxnLst/>
            <a:rect l="l" t="t" r="r" b="b"/>
            <a:pathLst>
              <a:path w="4917440" h="165100">
                <a:moveTo>
                  <a:pt x="0" y="164591"/>
                </a:moveTo>
                <a:lnTo>
                  <a:pt x="4917307" y="164591"/>
                </a:lnTo>
                <a:lnTo>
                  <a:pt x="49173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1782" y="5488807"/>
            <a:ext cx="2505710" cy="163195"/>
          </a:xfrm>
          <a:custGeom>
            <a:avLst/>
            <a:gdLst/>
            <a:ahLst/>
            <a:cxnLst/>
            <a:rect l="l" t="t" r="r" b="b"/>
            <a:pathLst>
              <a:path w="2505709" h="163195">
                <a:moveTo>
                  <a:pt x="0" y="163067"/>
                </a:moveTo>
                <a:lnTo>
                  <a:pt x="2505699" y="163067"/>
                </a:lnTo>
                <a:lnTo>
                  <a:pt x="250569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548880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710" y="5487284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591"/>
                </a:moveTo>
                <a:lnTo>
                  <a:pt x="3457072" y="164591"/>
                </a:lnTo>
                <a:lnTo>
                  <a:pt x="34570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3172" y="5651875"/>
            <a:ext cx="3504565" cy="165100"/>
          </a:xfrm>
          <a:custGeom>
            <a:avLst/>
            <a:gdLst/>
            <a:ahLst/>
            <a:cxnLst/>
            <a:rect l="l" t="t" r="r" b="b"/>
            <a:pathLst>
              <a:path w="3504565" h="165100">
                <a:moveTo>
                  <a:pt x="0" y="164591"/>
                </a:moveTo>
                <a:lnTo>
                  <a:pt x="3504309" y="164591"/>
                </a:lnTo>
                <a:lnTo>
                  <a:pt x="350430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5651875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10" y="5650352"/>
            <a:ext cx="2458720" cy="165100"/>
          </a:xfrm>
          <a:custGeom>
            <a:avLst/>
            <a:gdLst/>
            <a:ahLst/>
            <a:cxnLst/>
            <a:rect l="l" t="t" r="r" b="b"/>
            <a:pathLst>
              <a:path w="2458720" h="165100">
                <a:moveTo>
                  <a:pt x="0" y="164591"/>
                </a:moveTo>
                <a:lnTo>
                  <a:pt x="2458461" y="164591"/>
                </a:lnTo>
                <a:lnTo>
                  <a:pt x="24584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5324" y="5816467"/>
            <a:ext cx="3812540" cy="163195"/>
          </a:xfrm>
          <a:custGeom>
            <a:avLst/>
            <a:gdLst/>
            <a:ahLst/>
            <a:cxnLst/>
            <a:rect l="l" t="t" r="r" b="b"/>
            <a:pathLst>
              <a:path w="3812540" h="163195">
                <a:moveTo>
                  <a:pt x="0" y="163067"/>
                </a:moveTo>
                <a:lnTo>
                  <a:pt x="3812157" y="163067"/>
                </a:lnTo>
                <a:lnTo>
                  <a:pt x="38121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581646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710" y="5814943"/>
            <a:ext cx="2150745" cy="165100"/>
          </a:xfrm>
          <a:custGeom>
            <a:avLst/>
            <a:gdLst/>
            <a:ahLst/>
            <a:cxnLst/>
            <a:rect l="l" t="t" r="r" b="b"/>
            <a:pathLst>
              <a:path w="2150745" h="165100">
                <a:moveTo>
                  <a:pt x="0" y="164591"/>
                </a:moveTo>
                <a:lnTo>
                  <a:pt x="2150613" y="164591"/>
                </a:lnTo>
                <a:lnTo>
                  <a:pt x="21506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4702" y="5979536"/>
            <a:ext cx="4502785" cy="163195"/>
          </a:xfrm>
          <a:custGeom>
            <a:avLst/>
            <a:gdLst/>
            <a:ahLst/>
            <a:cxnLst/>
            <a:rect l="l" t="t" r="r" b="b"/>
            <a:pathLst>
              <a:path w="4502784" h="163195">
                <a:moveTo>
                  <a:pt x="0" y="163067"/>
                </a:moveTo>
                <a:lnTo>
                  <a:pt x="4502779" y="163067"/>
                </a:lnTo>
                <a:lnTo>
                  <a:pt x="450277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597953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10" y="5978011"/>
            <a:ext cx="1460500" cy="165100"/>
          </a:xfrm>
          <a:custGeom>
            <a:avLst/>
            <a:gdLst/>
            <a:ahLst/>
            <a:cxnLst/>
            <a:rect l="l" t="t" r="r" b="b"/>
            <a:pathLst>
              <a:path w="1460500" h="165100">
                <a:moveTo>
                  <a:pt x="0" y="164591"/>
                </a:moveTo>
                <a:lnTo>
                  <a:pt x="1459991" y="164591"/>
                </a:lnTo>
                <a:lnTo>
                  <a:pt x="14599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6854" y="6142604"/>
            <a:ext cx="4810760" cy="165100"/>
          </a:xfrm>
          <a:custGeom>
            <a:avLst/>
            <a:gdLst/>
            <a:ahLst/>
            <a:cxnLst/>
            <a:rect l="l" t="t" r="r" b="b"/>
            <a:pathLst>
              <a:path w="4810759" h="165100">
                <a:moveTo>
                  <a:pt x="0" y="164591"/>
                </a:moveTo>
                <a:lnTo>
                  <a:pt x="4810627" y="164591"/>
                </a:lnTo>
                <a:lnTo>
                  <a:pt x="48106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614260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710" y="6141080"/>
            <a:ext cx="1152525" cy="165100"/>
          </a:xfrm>
          <a:custGeom>
            <a:avLst/>
            <a:gdLst/>
            <a:ahLst/>
            <a:cxnLst/>
            <a:rect l="l" t="t" r="r" b="b"/>
            <a:pathLst>
              <a:path w="1152525" h="165100">
                <a:moveTo>
                  <a:pt x="0" y="164591"/>
                </a:moveTo>
                <a:lnTo>
                  <a:pt x="1152143" y="164591"/>
                </a:lnTo>
                <a:lnTo>
                  <a:pt x="11521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6422" y="6307196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95448" y="6485504"/>
            <a:ext cx="3582035" cy="163195"/>
          </a:xfrm>
          <a:custGeom>
            <a:avLst/>
            <a:gdLst/>
            <a:ahLst/>
            <a:cxnLst/>
            <a:rect l="l" t="t" r="r" b="b"/>
            <a:pathLst>
              <a:path w="3582034" h="163195">
                <a:moveTo>
                  <a:pt x="0" y="163067"/>
                </a:moveTo>
                <a:lnTo>
                  <a:pt x="3582033" y="163067"/>
                </a:lnTo>
                <a:lnTo>
                  <a:pt x="35820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648550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6483979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591"/>
                </a:moveTo>
                <a:lnTo>
                  <a:pt x="2380737" y="164591"/>
                </a:lnTo>
                <a:lnTo>
                  <a:pt x="23807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05076" y="6648571"/>
            <a:ext cx="4272915" cy="165100"/>
          </a:xfrm>
          <a:custGeom>
            <a:avLst/>
            <a:gdLst/>
            <a:ahLst/>
            <a:cxnLst/>
            <a:rect l="l" t="t" r="r" b="b"/>
            <a:pathLst>
              <a:path w="4272915" h="165100">
                <a:moveTo>
                  <a:pt x="0" y="164591"/>
                </a:moveTo>
                <a:lnTo>
                  <a:pt x="4272405" y="164591"/>
                </a:lnTo>
                <a:lnTo>
                  <a:pt x="427240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6648571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6647047"/>
            <a:ext cx="1690370" cy="165100"/>
          </a:xfrm>
          <a:custGeom>
            <a:avLst/>
            <a:gdLst/>
            <a:ahLst/>
            <a:cxnLst/>
            <a:rect l="l" t="t" r="r" b="b"/>
            <a:pathLst>
              <a:path w="1690370" h="165100">
                <a:moveTo>
                  <a:pt x="0" y="164591"/>
                </a:moveTo>
                <a:lnTo>
                  <a:pt x="1690365" y="164591"/>
                </a:lnTo>
                <a:lnTo>
                  <a:pt x="169036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12924" y="6813163"/>
            <a:ext cx="3964940" cy="163195"/>
          </a:xfrm>
          <a:custGeom>
            <a:avLst/>
            <a:gdLst/>
            <a:ahLst/>
            <a:cxnLst/>
            <a:rect l="l" t="t" r="r" b="b"/>
            <a:pathLst>
              <a:path w="3964940" h="163195">
                <a:moveTo>
                  <a:pt x="0" y="163067"/>
                </a:moveTo>
                <a:lnTo>
                  <a:pt x="3964557" y="163067"/>
                </a:lnTo>
                <a:lnTo>
                  <a:pt x="39645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681316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10" y="6811640"/>
            <a:ext cx="1998345" cy="165100"/>
          </a:xfrm>
          <a:custGeom>
            <a:avLst/>
            <a:gdLst/>
            <a:ahLst/>
            <a:cxnLst/>
            <a:rect l="l" t="t" r="r" b="b"/>
            <a:pathLst>
              <a:path w="1998345" h="165100">
                <a:moveTo>
                  <a:pt x="0" y="164591"/>
                </a:moveTo>
                <a:lnTo>
                  <a:pt x="1998213" y="164591"/>
                </a:lnTo>
                <a:lnTo>
                  <a:pt x="19982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66848" y="6976240"/>
            <a:ext cx="3810635" cy="163195"/>
          </a:xfrm>
          <a:custGeom>
            <a:avLst/>
            <a:gdLst/>
            <a:ahLst/>
            <a:cxnLst/>
            <a:rect l="l" t="t" r="r" b="b"/>
            <a:pathLst>
              <a:path w="3810634" h="163195">
                <a:moveTo>
                  <a:pt x="0" y="163067"/>
                </a:moveTo>
                <a:lnTo>
                  <a:pt x="3810633" y="163067"/>
                </a:lnTo>
                <a:lnTo>
                  <a:pt x="38106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697624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4710" y="6974716"/>
            <a:ext cx="2152650" cy="165100"/>
          </a:xfrm>
          <a:custGeom>
            <a:avLst/>
            <a:gdLst/>
            <a:ahLst/>
            <a:cxnLst/>
            <a:rect l="l" t="t" r="r" b="b"/>
            <a:pathLst>
              <a:path w="2152650" h="165100">
                <a:moveTo>
                  <a:pt x="0" y="164591"/>
                </a:moveTo>
                <a:lnTo>
                  <a:pt x="2152137" y="164591"/>
                </a:lnTo>
                <a:lnTo>
                  <a:pt x="21521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11144" y="7139309"/>
            <a:ext cx="2966720" cy="165100"/>
          </a:xfrm>
          <a:custGeom>
            <a:avLst/>
            <a:gdLst/>
            <a:ahLst/>
            <a:cxnLst/>
            <a:rect l="l" t="t" r="r" b="b"/>
            <a:pathLst>
              <a:path w="2966720" h="165100">
                <a:moveTo>
                  <a:pt x="0" y="164591"/>
                </a:moveTo>
                <a:lnTo>
                  <a:pt x="2966337" y="164591"/>
                </a:lnTo>
                <a:lnTo>
                  <a:pt x="2966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6422" y="7139309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4710" y="7137785"/>
            <a:ext cx="2996565" cy="165100"/>
          </a:xfrm>
          <a:custGeom>
            <a:avLst/>
            <a:gdLst/>
            <a:ahLst/>
            <a:cxnLst/>
            <a:rect l="l" t="t" r="r" b="b"/>
            <a:pathLst>
              <a:path w="2996565" h="165100">
                <a:moveTo>
                  <a:pt x="0" y="164591"/>
                </a:moveTo>
                <a:lnTo>
                  <a:pt x="2996433" y="164591"/>
                </a:lnTo>
                <a:lnTo>
                  <a:pt x="29964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9248" y="7303972"/>
            <a:ext cx="3658235" cy="163830"/>
          </a:xfrm>
          <a:custGeom>
            <a:avLst/>
            <a:gdLst/>
            <a:ahLst/>
            <a:cxnLst/>
            <a:rect l="l" t="t" r="r" b="b"/>
            <a:pathLst>
              <a:path w="3658234" h="163829">
                <a:moveTo>
                  <a:pt x="0" y="163377"/>
                </a:moveTo>
                <a:lnTo>
                  <a:pt x="3658233" y="163377"/>
                </a:lnTo>
                <a:lnTo>
                  <a:pt x="3658233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730397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710" y="7302448"/>
            <a:ext cx="2305050" cy="165100"/>
          </a:xfrm>
          <a:custGeom>
            <a:avLst/>
            <a:gdLst/>
            <a:ahLst/>
            <a:cxnLst/>
            <a:rect l="l" t="t" r="r" b="b"/>
            <a:pathLst>
              <a:path w="2305050" h="165100">
                <a:moveTo>
                  <a:pt x="0" y="164901"/>
                </a:moveTo>
                <a:lnTo>
                  <a:pt x="2304537" y="164901"/>
                </a:lnTo>
                <a:lnTo>
                  <a:pt x="230453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9631" y="7467350"/>
            <a:ext cx="2198370" cy="163195"/>
          </a:xfrm>
          <a:custGeom>
            <a:avLst/>
            <a:gdLst/>
            <a:ahLst/>
            <a:cxnLst/>
            <a:rect l="l" t="t" r="r" b="b"/>
            <a:pathLst>
              <a:path w="2198370" h="163195">
                <a:moveTo>
                  <a:pt x="0" y="163067"/>
                </a:moveTo>
                <a:lnTo>
                  <a:pt x="2197851" y="163067"/>
                </a:lnTo>
                <a:lnTo>
                  <a:pt x="21978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746735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4710" y="7465826"/>
            <a:ext cx="3764915" cy="165100"/>
          </a:xfrm>
          <a:custGeom>
            <a:avLst/>
            <a:gdLst/>
            <a:ahLst/>
            <a:cxnLst/>
            <a:rect l="l" t="t" r="r" b="b"/>
            <a:pathLst>
              <a:path w="3764915" h="165100">
                <a:moveTo>
                  <a:pt x="0" y="164591"/>
                </a:moveTo>
                <a:lnTo>
                  <a:pt x="3764919" y="164591"/>
                </a:lnTo>
                <a:lnTo>
                  <a:pt x="37649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33420" y="7630417"/>
            <a:ext cx="3044190" cy="165100"/>
          </a:xfrm>
          <a:custGeom>
            <a:avLst/>
            <a:gdLst/>
            <a:ahLst/>
            <a:cxnLst/>
            <a:rect l="l" t="t" r="r" b="b"/>
            <a:pathLst>
              <a:path w="3044190" h="165100">
                <a:moveTo>
                  <a:pt x="0" y="164591"/>
                </a:moveTo>
                <a:lnTo>
                  <a:pt x="3044061" y="164591"/>
                </a:lnTo>
                <a:lnTo>
                  <a:pt x="30440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763041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710" y="7628894"/>
            <a:ext cx="2919095" cy="165100"/>
          </a:xfrm>
          <a:custGeom>
            <a:avLst/>
            <a:gdLst/>
            <a:ahLst/>
            <a:cxnLst/>
            <a:rect l="l" t="t" r="r" b="b"/>
            <a:pathLst>
              <a:path w="2919095" h="165100">
                <a:moveTo>
                  <a:pt x="0" y="164591"/>
                </a:moveTo>
                <a:lnTo>
                  <a:pt x="2918709" y="164591"/>
                </a:lnTo>
                <a:lnTo>
                  <a:pt x="291870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47982" y="7795010"/>
            <a:ext cx="2429510" cy="163195"/>
          </a:xfrm>
          <a:custGeom>
            <a:avLst/>
            <a:gdLst/>
            <a:ahLst/>
            <a:cxnLst/>
            <a:rect l="l" t="t" r="r" b="b"/>
            <a:pathLst>
              <a:path w="2429509" h="163195">
                <a:moveTo>
                  <a:pt x="0" y="163067"/>
                </a:moveTo>
                <a:lnTo>
                  <a:pt x="2429499" y="163067"/>
                </a:lnTo>
                <a:lnTo>
                  <a:pt x="242949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779501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4710" y="7793486"/>
            <a:ext cx="3533775" cy="165100"/>
          </a:xfrm>
          <a:custGeom>
            <a:avLst/>
            <a:gdLst/>
            <a:ahLst/>
            <a:cxnLst/>
            <a:rect l="l" t="t" r="r" b="b"/>
            <a:pathLst>
              <a:path w="3533775" h="165100">
                <a:moveTo>
                  <a:pt x="0" y="164591"/>
                </a:moveTo>
                <a:lnTo>
                  <a:pt x="3533272" y="164591"/>
                </a:lnTo>
                <a:lnTo>
                  <a:pt x="35332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8218" y="7958077"/>
            <a:ext cx="969644" cy="163195"/>
          </a:xfrm>
          <a:custGeom>
            <a:avLst/>
            <a:gdLst/>
            <a:ahLst/>
            <a:cxnLst/>
            <a:rect l="l" t="t" r="r" b="b"/>
            <a:pathLst>
              <a:path w="969645" h="163195">
                <a:moveTo>
                  <a:pt x="0" y="163067"/>
                </a:moveTo>
                <a:lnTo>
                  <a:pt x="969263" y="163067"/>
                </a:lnTo>
                <a:lnTo>
                  <a:pt x="96926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6422" y="795807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4710" y="7956553"/>
            <a:ext cx="4993640" cy="165100"/>
          </a:xfrm>
          <a:custGeom>
            <a:avLst/>
            <a:gdLst/>
            <a:ahLst/>
            <a:cxnLst/>
            <a:rect l="l" t="t" r="r" b="b"/>
            <a:pathLst>
              <a:path w="4993640" h="165100">
                <a:moveTo>
                  <a:pt x="0" y="164591"/>
                </a:moveTo>
                <a:lnTo>
                  <a:pt x="4993507" y="164591"/>
                </a:lnTo>
                <a:lnTo>
                  <a:pt x="49935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30238" y="8121146"/>
            <a:ext cx="47625" cy="165100"/>
          </a:xfrm>
          <a:custGeom>
            <a:avLst/>
            <a:gdLst/>
            <a:ahLst/>
            <a:cxnLst/>
            <a:rect l="l" t="t" r="r" b="b"/>
            <a:pathLst>
              <a:path w="47625" h="165100">
                <a:moveTo>
                  <a:pt x="0" y="164591"/>
                </a:moveTo>
                <a:lnTo>
                  <a:pt x="47243" y="164591"/>
                </a:lnTo>
                <a:lnTo>
                  <a:pt x="472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422" y="812114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4710" y="8119622"/>
            <a:ext cx="5915660" cy="165100"/>
          </a:xfrm>
          <a:custGeom>
            <a:avLst/>
            <a:gdLst/>
            <a:ahLst/>
            <a:cxnLst/>
            <a:rect l="l" t="t" r="r" b="b"/>
            <a:pathLst>
              <a:path w="5915659" h="165100">
                <a:moveTo>
                  <a:pt x="0" y="164591"/>
                </a:moveTo>
                <a:lnTo>
                  <a:pt x="5915527" y="164591"/>
                </a:lnTo>
                <a:lnTo>
                  <a:pt x="59155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62142" y="8285738"/>
            <a:ext cx="815340" cy="163195"/>
          </a:xfrm>
          <a:custGeom>
            <a:avLst/>
            <a:gdLst/>
            <a:ahLst/>
            <a:cxnLst/>
            <a:rect l="l" t="t" r="r" b="b"/>
            <a:pathLst>
              <a:path w="815340" h="163195">
                <a:moveTo>
                  <a:pt x="0" y="163067"/>
                </a:moveTo>
                <a:lnTo>
                  <a:pt x="815339" y="163067"/>
                </a:lnTo>
                <a:lnTo>
                  <a:pt x="81533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422" y="828573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710" y="8284213"/>
            <a:ext cx="5147945" cy="165100"/>
          </a:xfrm>
          <a:custGeom>
            <a:avLst/>
            <a:gdLst/>
            <a:ahLst/>
            <a:cxnLst/>
            <a:rect l="l" t="t" r="r" b="b"/>
            <a:pathLst>
              <a:path w="5147945" h="165100">
                <a:moveTo>
                  <a:pt x="0" y="164591"/>
                </a:moveTo>
                <a:lnTo>
                  <a:pt x="5147431" y="164591"/>
                </a:lnTo>
                <a:lnTo>
                  <a:pt x="51474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49372" y="8448805"/>
            <a:ext cx="3428365" cy="163195"/>
          </a:xfrm>
          <a:custGeom>
            <a:avLst/>
            <a:gdLst/>
            <a:ahLst/>
            <a:cxnLst/>
            <a:rect l="l" t="t" r="r" b="b"/>
            <a:pathLst>
              <a:path w="3428365" h="163195">
                <a:moveTo>
                  <a:pt x="0" y="163067"/>
                </a:moveTo>
                <a:lnTo>
                  <a:pt x="3428109" y="163067"/>
                </a:lnTo>
                <a:lnTo>
                  <a:pt x="342810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844880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710" y="8447282"/>
            <a:ext cx="2534920" cy="165100"/>
          </a:xfrm>
          <a:custGeom>
            <a:avLst/>
            <a:gdLst/>
            <a:ahLst/>
            <a:cxnLst/>
            <a:rect l="l" t="t" r="r" b="b"/>
            <a:pathLst>
              <a:path w="2534920" h="165100">
                <a:moveTo>
                  <a:pt x="0" y="164591"/>
                </a:moveTo>
                <a:lnTo>
                  <a:pt x="2534661" y="164591"/>
                </a:lnTo>
                <a:lnTo>
                  <a:pt x="25346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25706" y="8611874"/>
            <a:ext cx="2352040" cy="165100"/>
          </a:xfrm>
          <a:custGeom>
            <a:avLst/>
            <a:gdLst/>
            <a:ahLst/>
            <a:cxnLst/>
            <a:rect l="l" t="t" r="r" b="b"/>
            <a:pathLst>
              <a:path w="2352040" h="165100">
                <a:moveTo>
                  <a:pt x="0" y="164591"/>
                </a:moveTo>
                <a:lnTo>
                  <a:pt x="2351775" y="164591"/>
                </a:lnTo>
                <a:lnTo>
                  <a:pt x="235177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6422" y="861187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710" y="8610350"/>
            <a:ext cx="3611245" cy="165100"/>
          </a:xfrm>
          <a:custGeom>
            <a:avLst/>
            <a:gdLst/>
            <a:ahLst/>
            <a:cxnLst/>
            <a:rect l="l" t="t" r="r" b="b"/>
            <a:pathLst>
              <a:path w="3611245" h="165100">
                <a:moveTo>
                  <a:pt x="0" y="164591"/>
                </a:moveTo>
                <a:lnTo>
                  <a:pt x="3610995" y="164591"/>
                </a:lnTo>
                <a:lnTo>
                  <a:pt x="36109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902010" y="4487805"/>
            <a:ext cx="5942965" cy="430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 marR="1003935">
              <a:lnSpc>
                <a:spcPct val="97700"/>
              </a:lnSpc>
              <a:spcBef>
                <a:spcPts val="1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ty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1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("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a.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")</a:t>
            </a:r>
            <a:endParaRPr sz="1100">
              <a:latin typeface="Consolas"/>
              <a:cs typeface="Consolas"/>
            </a:endParaRPr>
          </a:p>
          <a:p>
            <a:pPr marL="12700" marR="3773804">
              <a:lnSpc>
                <a:spcPts val="1280"/>
              </a:lnSpc>
              <a:spcBef>
                <a:spcPts val="60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("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42029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T[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is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166370" marR="3771900">
              <a:lnSpc>
                <a:spcPts val="1280"/>
              </a:lnSpc>
              <a:spcBef>
                <a:spcPts val="15"/>
              </a:spcBef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n)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40"/>
              </a:lnSpc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n_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sp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))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y=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][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2700" marR="2155825">
              <a:lnSpc>
                <a:spcPct val="97700"/>
              </a:lnSpc>
              <a:spcBef>
                <a:spcPts val="10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nd</a:t>
            </a:r>
            <a:r>
              <a:rPr sz="1100" b="1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3</a:t>
            </a:r>
            <a:r>
              <a:rPr sz="1100" spc="5" dirty="0">
                <a:latin typeface="Consolas"/>
                <a:cs typeface="Consolas"/>
              </a:rPr>
              <a:t>);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sp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28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un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);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3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 marR="776605">
              <a:lnSpc>
                <a:spcPts val="1280"/>
              </a:lnSpc>
              <a:spcBef>
                <a:spcPts val="15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p)</a:t>
            </a:r>
            <a:r>
              <a:rPr sz="1100" dirty="0">
                <a:latin typeface="Consolas"/>
                <a:cs typeface="Consolas"/>
              </a:rPr>
              <a:t>);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en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139878" y="8776405"/>
            <a:ext cx="1737995" cy="163195"/>
          </a:xfrm>
          <a:custGeom>
            <a:avLst/>
            <a:gdLst/>
            <a:ahLst/>
            <a:cxnLst/>
            <a:rect l="l" t="t" r="r" b="b"/>
            <a:pathLst>
              <a:path w="1737995" h="163195">
                <a:moveTo>
                  <a:pt x="0" y="163067"/>
                </a:moveTo>
                <a:lnTo>
                  <a:pt x="1737603" y="163067"/>
                </a:lnTo>
                <a:lnTo>
                  <a:pt x="17376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6422" y="877640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710" y="8774881"/>
            <a:ext cx="4225290" cy="165100"/>
          </a:xfrm>
          <a:custGeom>
            <a:avLst/>
            <a:gdLst/>
            <a:ahLst/>
            <a:cxnLst/>
            <a:rect l="l" t="t" r="r" b="b"/>
            <a:pathLst>
              <a:path w="4225290" h="165100">
                <a:moveTo>
                  <a:pt x="0" y="164591"/>
                </a:moveTo>
                <a:lnTo>
                  <a:pt x="4225167" y="164591"/>
                </a:lnTo>
                <a:lnTo>
                  <a:pt x="42251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22" y="8939472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02010" y="8787592"/>
            <a:ext cx="42487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896422" y="914346"/>
          <a:ext cx="5981065" cy="3500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1917265"/>
                <a:gridCol w="691246"/>
                <a:gridCol w="230492"/>
                <a:gridCol w="2930858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Df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F^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/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(2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Bu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el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Di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1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En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Ov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55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806" y="914346"/>
            <a:ext cx="5194935" cy="163830"/>
          </a:xfrm>
          <a:custGeom>
            <a:avLst/>
            <a:gdLst/>
            <a:ahLst/>
            <a:cxnLst/>
            <a:rect l="l" t="t" r="r" b="b"/>
            <a:pathLst>
              <a:path w="5194934" h="163830">
                <a:moveTo>
                  <a:pt x="0" y="163365"/>
                </a:moveTo>
                <a:lnTo>
                  <a:pt x="5194675" y="163365"/>
                </a:lnTo>
                <a:lnTo>
                  <a:pt x="5194675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914346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912822"/>
            <a:ext cx="768350" cy="165100"/>
          </a:xfrm>
          <a:custGeom>
            <a:avLst/>
            <a:gdLst/>
            <a:ahLst/>
            <a:cxnLst/>
            <a:rect l="l" t="t" r="r" b="b"/>
            <a:pathLst>
              <a:path w="768350" h="165100">
                <a:moveTo>
                  <a:pt x="0" y="164889"/>
                </a:moveTo>
                <a:lnTo>
                  <a:pt x="768095" y="164889"/>
                </a:lnTo>
                <a:lnTo>
                  <a:pt x="768095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077712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40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1257544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3802" y="1435851"/>
            <a:ext cx="1583690" cy="163195"/>
          </a:xfrm>
          <a:custGeom>
            <a:avLst/>
            <a:gdLst/>
            <a:ahLst/>
            <a:cxnLst/>
            <a:rect l="l" t="t" r="r" b="b"/>
            <a:pathLst>
              <a:path w="1583690" h="163194">
                <a:moveTo>
                  <a:pt x="0" y="163067"/>
                </a:moveTo>
                <a:lnTo>
                  <a:pt x="1583679" y="163067"/>
                </a:lnTo>
                <a:lnTo>
                  <a:pt x="158367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143585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710" y="1434328"/>
            <a:ext cx="4379595" cy="165100"/>
          </a:xfrm>
          <a:custGeom>
            <a:avLst/>
            <a:gdLst/>
            <a:ahLst/>
            <a:cxnLst/>
            <a:rect l="l" t="t" r="r" b="b"/>
            <a:pathLst>
              <a:path w="4379595" h="165100">
                <a:moveTo>
                  <a:pt x="0" y="164591"/>
                </a:moveTo>
                <a:lnTo>
                  <a:pt x="4379091" y="164591"/>
                </a:lnTo>
                <a:lnTo>
                  <a:pt x="43790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159892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3048" y="1777227"/>
            <a:ext cx="3734435" cy="165100"/>
          </a:xfrm>
          <a:custGeom>
            <a:avLst/>
            <a:gdLst/>
            <a:ahLst/>
            <a:cxnLst/>
            <a:rect l="l" t="t" r="r" b="b"/>
            <a:pathLst>
              <a:path w="3734434" h="165100">
                <a:moveTo>
                  <a:pt x="0" y="164591"/>
                </a:moveTo>
                <a:lnTo>
                  <a:pt x="3734433" y="164591"/>
                </a:lnTo>
                <a:lnTo>
                  <a:pt x="37344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177722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1775704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910" y="1941820"/>
            <a:ext cx="5887085" cy="163195"/>
          </a:xfrm>
          <a:custGeom>
            <a:avLst/>
            <a:gdLst/>
            <a:ahLst/>
            <a:cxnLst/>
            <a:rect l="l" t="t" r="r" b="b"/>
            <a:pathLst>
              <a:path w="5887084" h="163194">
                <a:moveTo>
                  <a:pt x="0" y="163067"/>
                </a:moveTo>
                <a:lnTo>
                  <a:pt x="5886571" y="163067"/>
                </a:lnTo>
                <a:lnTo>
                  <a:pt x="588657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422" y="194182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710" y="1940296"/>
            <a:ext cx="76200" cy="165100"/>
          </a:xfrm>
          <a:custGeom>
            <a:avLst/>
            <a:gdLst/>
            <a:ahLst/>
            <a:cxnLst/>
            <a:rect l="l" t="t" r="r" b="b"/>
            <a:pathLst>
              <a:path w="76200" h="165100">
                <a:moveTo>
                  <a:pt x="0" y="164591"/>
                </a:moveTo>
                <a:lnTo>
                  <a:pt x="76199" y="164591"/>
                </a:lnTo>
                <a:lnTo>
                  <a:pt x="761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6972" y="2104887"/>
            <a:ext cx="3580765" cy="163195"/>
          </a:xfrm>
          <a:custGeom>
            <a:avLst/>
            <a:gdLst/>
            <a:ahLst/>
            <a:cxnLst/>
            <a:rect l="l" t="t" r="r" b="b"/>
            <a:pathLst>
              <a:path w="3580765" h="163194">
                <a:moveTo>
                  <a:pt x="0" y="163067"/>
                </a:moveTo>
                <a:lnTo>
                  <a:pt x="3580509" y="163067"/>
                </a:lnTo>
                <a:lnTo>
                  <a:pt x="358050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2104887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710" y="2103364"/>
            <a:ext cx="2382520" cy="165100"/>
          </a:xfrm>
          <a:custGeom>
            <a:avLst/>
            <a:gdLst/>
            <a:ahLst/>
            <a:cxnLst/>
            <a:rect l="l" t="t" r="r" b="b"/>
            <a:pathLst>
              <a:path w="2382520" h="165100">
                <a:moveTo>
                  <a:pt x="0" y="164591"/>
                </a:moveTo>
                <a:lnTo>
                  <a:pt x="2382261" y="164591"/>
                </a:lnTo>
                <a:lnTo>
                  <a:pt x="23822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1782" y="2267955"/>
            <a:ext cx="2505710" cy="165100"/>
          </a:xfrm>
          <a:custGeom>
            <a:avLst/>
            <a:gdLst/>
            <a:ahLst/>
            <a:cxnLst/>
            <a:rect l="l" t="t" r="r" b="b"/>
            <a:pathLst>
              <a:path w="2505709" h="165100">
                <a:moveTo>
                  <a:pt x="0" y="164591"/>
                </a:moveTo>
                <a:lnTo>
                  <a:pt x="2505699" y="164591"/>
                </a:lnTo>
                <a:lnTo>
                  <a:pt x="25056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2267955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10" y="2266432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591"/>
                </a:moveTo>
                <a:lnTo>
                  <a:pt x="3457072" y="164591"/>
                </a:lnTo>
                <a:lnTo>
                  <a:pt x="34570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7982" y="2432548"/>
            <a:ext cx="2429510" cy="163195"/>
          </a:xfrm>
          <a:custGeom>
            <a:avLst/>
            <a:gdLst/>
            <a:ahLst/>
            <a:cxnLst/>
            <a:rect l="l" t="t" r="r" b="b"/>
            <a:pathLst>
              <a:path w="2429509" h="163194">
                <a:moveTo>
                  <a:pt x="0" y="163067"/>
                </a:moveTo>
                <a:lnTo>
                  <a:pt x="2429499" y="163067"/>
                </a:lnTo>
                <a:lnTo>
                  <a:pt x="242949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243254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710" y="2431024"/>
            <a:ext cx="3533775" cy="165100"/>
          </a:xfrm>
          <a:custGeom>
            <a:avLst/>
            <a:gdLst/>
            <a:ahLst/>
            <a:cxnLst/>
            <a:rect l="l" t="t" r="r" b="b"/>
            <a:pathLst>
              <a:path w="3533775" h="165100">
                <a:moveTo>
                  <a:pt x="0" y="164591"/>
                </a:moveTo>
                <a:lnTo>
                  <a:pt x="3533272" y="164591"/>
                </a:lnTo>
                <a:lnTo>
                  <a:pt x="35332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71782" y="2595615"/>
            <a:ext cx="2505710" cy="163195"/>
          </a:xfrm>
          <a:custGeom>
            <a:avLst/>
            <a:gdLst/>
            <a:ahLst/>
            <a:cxnLst/>
            <a:rect l="l" t="t" r="r" b="b"/>
            <a:pathLst>
              <a:path w="2505709" h="163194">
                <a:moveTo>
                  <a:pt x="0" y="163067"/>
                </a:moveTo>
                <a:lnTo>
                  <a:pt x="2505699" y="163067"/>
                </a:lnTo>
                <a:lnTo>
                  <a:pt x="250569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259561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710" y="2594092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591"/>
                </a:moveTo>
                <a:lnTo>
                  <a:pt x="3457072" y="164591"/>
                </a:lnTo>
                <a:lnTo>
                  <a:pt x="34570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71782" y="2758683"/>
            <a:ext cx="2505710" cy="165100"/>
          </a:xfrm>
          <a:custGeom>
            <a:avLst/>
            <a:gdLst/>
            <a:ahLst/>
            <a:cxnLst/>
            <a:rect l="l" t="t" r="r" b="b"/>
            <a:pathLst>
              <a:path w="2505709" h="165100">
                <a:moveTo>
                  <a:pt x="0" y="164591"/>
                </a:moveTo>
                <a:lnTo>
                  <a:pt x="2505699" y="164591"/>
                </a:lnTo>
                <a:lnTo>
                  <a:pt x="25056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2758683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710" y="2757160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591"/>
                </a:moveTo>
                <a:lnTo>
                  <a:pt x="3457072" y="164591"/>
                </a:lnTo>
                <a:lnTo>
                  <a:pt x="34570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71782" y="2923276"/>
            <a:ext cx="2505710" cy="163195"/>
          </a:xfrm>
          <a:custGeom>
            <a:avLst/>
            <a:gdLst/>
            <a:ahLst/>
            <a:cxnLst/>
            <a:rect l="l" t="t" r="r" b="b"/>
            <a:pathLst>
              <a:path w="2505709" h="163194">
                <a:moveTo>
                  <a:pt x="0" y="163067"/>
                </a:moveTo>
                <a:lnTo>
                  <a:pt x="2505699" y="163067"/>
                </a:lnTo>
                <a:lnTo>
                  <a:pt x="250569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292327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710" y="2921752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591"/>
                </a:moveTo>
                <a:lnTo>
                  <a:pt x="3457072" y="164591"/>
                </a:lnTo>
                <a:lnTo>
                  <a:pt x="34570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65324" y="3086442"/>
            <a:ext cx="3812540" cy="163830"/>
          </a:xfrm>
          <a:custGeom>
            <a:avLst/>
            <a:gdLst/>
            <a:ahLst/>
            <a:cxnLst/>
            <a:rect l="l" t="t" r="r" b="b"/>
            <a:pathLst>
              <a:path w="3812540" h="163830">
                <a:moveTo>
                  <a:pt x="0" y="163365"/>
                </a:moveTo>
                <a:lnTo>
                  <a:pt x="3812157" y="163365"/>
                </a:lnTo>
                <a:lnTo>
                  <a:pt x="381215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308644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710" y="3084918"/>
            <a:ext cx="2150745" cy="165100"/>
          </a:xfrm>
          <a:custGeom>
            <a:avLst/>
            <a:gdLst/>
            <a:ahLst/>
            <a:cxnLst/>
            <a:rect l="l" t="t" r="r" b="b"/>
            <a:pathLst>
              <a:path w="2150745" h="165100">
                <a:moveTo>
                  <a:pt x="0" y="164889"/>
                </a:moveTo>
                <a:lnTo>
                  <a:pt x="2150613" y="164889"/>
                </a:lnTo>
                <a:lnTo>
                  <a:pt x="2150613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4834" y="3249808"/>
            <a:ext cx="5732780" cy="165100"/>
          </a:xfrm>
          <a:custGeom>
            <a:avLst/>
            <a:gdLst/>
            <a:ahLst/>
            <a:cxnLst/>
            <a:rect l="l" t="t" r="r" b="b"/>
            <a:pathLst>
              <a:path w="5732780" h="165100">
                <a:moveTo>
                  <a:pt x="0" y="164591"/>
                </a:moveTo>
                <a:lnTo>
                  <a:pt x="5732647" y="164591"/>
                </a:lnTo>
                <a:lnTo>
                  <a:pt x="57326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3249808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710" y="3248284"/>
            <a:ext cx="230504" cy="165100"/>
          </a:xfrm>
          <a:custGeom>
            <a:avLst/>
            <a:gdLst/>
            <a:ahLst/>
            <a:cxnLst/>
            <a:rect l="l" t="t" r="r" b="b"/>
            <a:pathLst>
              <a:path w="230505" h="165100">
                <a:moveTo>
                  <a:pt x="0" y="164591"/>
                </a:moveTo>
                <a:lnTo>
                  <a:pt x="230123" y="164591"/>
                </a:lnTo>
                <a:lnTo>
                  <a:pt x="2301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43048" y="3414400"/>
            <a:ext cx="3734435" cy="163195"/>
          </a:xfrm>
          <a:custGeom>
            <a:avLst/>
            <a:gdLst/>
            <a:ahLst/>
            <a:cxnLst/>
            <a:rect l="l" t="t" r="r" b="b"/>
            <a:pathLst>
              <a:path w="3734434" h="163195">
                <a:moveTo>
                  <a:pt x="0" y="163067"/>
                </a:moveTo>
                <a:lnTo>
                  <a:pt x="3734433" y="163067"/>
                </a:lnTo>
                <a:lnTo>
                  <a:pt x="37344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341440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710" y="3412876"/>
            <a:ext cx="2228850" cy="165100"/>
          </a:xfrm>
          <a:custGeom>
            <a:avLst/>
            <a:gdLst/>
            <a:ahLst/>
            <a:cxnLst/>
            <a:rect l="l" t="t" r="r" b="b"/>
            <a:pathLst>
              <a:path w="2228850" h="165100">
                <a:moveTo>
                  <a:pt x="0" y="164591"/>
                </a:moveTo>
                <a:lnTo>
                  <a:pt x="2228337" y="164591"/>
                </a:lnTo>
                <a:lnTo>
                  <a:pt x="22283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8758" y="3577468"/>
            <a:ext cx="5579110" cy="163195"/>
          </a:xfrm>
          <a:custGeom>
            <a:avLst/>
            <a:gdLst/>
            <a:ahLst/>
            <a:cxnLst/>
            <a:rect l="l" t="t" r="r" b="b"/>
            <a:pathLst>
              <a:path w="5579109" h="163195">
                <a:moveTo>
                  <a:pt x="0" y="163067"/>
                </a:moveTo>
                <a:lnTo>
                  <a:pt x="5578723" y="163067"/>
                </a:lnTo>
                <a:lnTo>
                  <a:pt x="557872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357746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710" y="3575944"/>
            <a:ext cx="384175" cy="165100"/>
          </a:xfrm>
          <a:custGeom>
            <a:avLst/>
            <a:gdLst/>
            <a:ahLst/>
            <a:cxnLst/>
            <a:rect l="l" t="t" r="r" b="b"/>
            <a:pathLst>
              <a:path w="384175" h="165100">
                <a:moveTo>
                  <a:pt x="0" y="164591"/>
                </a:moveTo>
                <a:lnTo>
                  <a:pt x="384047" y="164591"/>
                </a:lnTo>
                <a:lnTo>
                  <a:pt x="3840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5448" y="3740536"/>
            <a:ext cx="3582035" cy="165100"/>
          </a:xfrm>
          <a:custGeom>
            <a:avLst/>
            <a:gdLst/>
            <a:ahLst/>
            <a:cxnLst/>
            <a:rect l="l" t="t" r="r" b="b"/>
            <a:pathLst>
              <a:path w="3582034" h="165100">
                <a:moveTo>
                  <a:pt x="0" y="164591"/>
                </a:moveTo>
                <a:lnTo>
                  <a:pt x="3582033" y="164591"/>
                </a:lnTo>
                <a:lnTo>
                  <a:pt x="35820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3740536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4710" y="3739012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591"/>
                </a:moveTo>
                <a:lnTo>
                  <a:pt x="2380737" y="164591"/>
                </a:lnTo>
                <a:lnTo>
                  <a:pt x="23807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4702" y="3905128"/>
            <a:ext cx="4502785" cy="163195"/>
          </a:xfrm>
          <a:custGeom>
            <a:avLst/>
            <a:gdLst/>
            <a:ahLst/>
            <a:cxnLst/>
            <a:rect l="l" t="t" r="r" b="b"/>
            <a:pathLst>
              <a:path w="4502784" h="163195">
                <a:moveTo>
                  <a:pt x="0" y="163067"/>
                </a:moveTo>
                <a:lnTo>
                  <a:pt x="4502779" y="163067"/>
                </a:lnTo>
                <a:lnTo>
                  <a:pt x="450277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390512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4710" y="3903604"/>
            <a:ext cx="1460500" cy="165100"/>
          </a:xfrm>
          <a:custGeom>
            <a:avLst/>
            <a:gdLst/>
            <a:ahLst/>
            <a:cxnLst/>
            <a:rect l="l" t="t" r="r" b="b"/>
            <a:pathLst>
              <a:path w="1460500" h="165100">
                <a:moveTo>
                  <a:pt x="0" y="164591"/>
                </a:moveTo>
                <a:lnTo>
                  <a:pt x="1459991" y="164591"/>
                </a:lnTo>
                <a:lnTo>
                  <a:pt x="14599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79496" y="4068196"/>
            <a:ext cx="3198495" cy="163195"/>
          </a:xfrm>
          <a:custGeom>
            <a:avLst/>
            <a:gdLst/>
            <a:ahLst/>
            <a:cxnLst/>
            <a:rect l="l" t="t" r="r" b="b"/>
            <a:pathLst>
              <a:path w="3198495" h="163195">
                <a:moveTo>
                  <a:pt x="0" y="163067"/>
                </a:moveTo>
                <a:lnTo>
                  <a:pt x="3197985" y="163067"/>
                </a:lnTo>
                <a:lnTo>
                  <a:pt x="319798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406819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4710" y="4066672"/>
            <a:ext cx="2764790" cy="165100"/>
          </a:xfrm>
          <a:custGeom>
            <a:avLst/>
            <a:gdLst/>
            <a:ahLst/>
            <a:cxnLst/>
            <a:rect l="l" t="t" r="r" b="b"/>
            <a:pathLst>
              <a:path w="2764790" h="165100">
                <a:moveTo>
                  <a:pt x="0" y="164591"/>
                </a:moveTo>
                <a:lnTo>
                  <a:pt x="2764785" y="164591"/>
                </a:lnTo>
                <a:lnTo>
                  <a:pt x="27647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74702" y="4231264"/>
            <a:ext cx="4502785" cy="165100"/>
          </a:xfrm>
          <a:custGeom>
            <a:avLst/>
            <a:gdLst/>
            <a:ahLst/>
            <a:cxnLst/>
            <a:rect l="l" t="t" r="r" b="b"/>
            <a:pathLst>
              <a:path w="4502784" h="165100">
                <a:moveTo>
                  <a:pt x="0" y="164591"/>
                </a:moveTo>
                <a:lnTo>
                  <a:pt x="4502779" y="164591"/>
                </a:lnTo>
                <a:lnTo>
                  <a:pt x="45027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423126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710" y="4229740"/>
            <a:ext cx="1460500" cy="165100"/>
          </a:xfrm>
          <a:custGeom>
            <a:avLst/>
            <a:gdLst/>
            <a:ahLst/>
            <a:cxnLst/>
            <a:rect l="l" t="t" r="r" b="b"/>
            <a:pathLst>
              <a:path w="1460500" h="165100">
                <a:moveTo>
                  <a:pt x="0" y="164591"/>
                </a:moveTo>
                <a:lnTo>
                  <a:pt x="1459991" y="164591"/>
                </a:lnTo>
                <a:lnTo>
                  <a:pt x="14599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57220" y="4395856"/>
            <a:ext cx="3120390" cy="163195"/>
          </a:xfrm>
          <a:custGeom>
            <a:avLst/>
            <a:gdLst/>
            <a:ahLst/>
            <a:cxnLst/>
            <a:rect l="l" t="t" r="r" b="b"/>
            <a:pathLst>
              <a:path w="3120390" h="163195">
                <a:moveTo>
                  <a:pt x="0" y="163067"/>
                </a:moveTo>
                <a:lnTo>
                  <a:pt x="3120261" y="163067"/>
                </a:lnTo>
                <a:lnTo>
                  <a:pt x="312026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6422" y="439585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4710" y="4394332"/>
            <a:ext cx="2842895" cy="165100"/>
          </a:xfrm>
          <a:custGeom>
            <a:avLst/>
            <a:gdLst/>
            <a:ahLst/>
            <a:cxnLst/>
            <a:rect l="l" t="t" r="r" b="b"/>
            <a:pathLst>
              <a:path w="2842895" h="165100">
                <a:moveTo>
                  <a:pt x="0" y="164591"/>
                </a:moveTo>
                <a:lnTo>
                  <a:pt x="2842509" y="164591"/>
                </a:lnTo>
                <a:lnTo>
                  <a:pt x="284250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74702" y="4558924"/>
            <a:ext cx="4502785" cy="163195"/>
          </a:xfrm>
          <a:custGeom>
            <a:avLst/>
            <a:gdLst/>
            <a:ahLst/>
            <a:cxnLst/>
            <a:rect l="l" t="t" r="r" b="b"/>
            <a:pathLst>
              <a:path w="4502784" h="163195">
                <a:moveTo>
                  <a:pt x="0" y="163067"/>
                </a:moveTo>
                <a:lnTo>
                  <a:pt x="4502779" y="163067"/>
                </a:lnTo>
                <a:lnTo>
                  <a:pt x="450277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422" y="455892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710" y="4557400"/>
            <a:ext cx="1460500" cy="165100"/>
          </a:xfrm>
          <a:custGeom>
            <a:avLst/>
            <a:gdLst/>
            <a:ahLst/>
            <a:cxnLst/>
            <a:rect l="l" t="t" r="r" b="b"/>
            <a:pathLst>
              <a:path w="1460500" h="165100">
                <a:moveTo>
                  <a:pt x="0" y="164591"/>
                </a:moveTo>
                <a:lnTo>
                  <a:pt x="1459991" y="164591"/>
                </a:lnTo>
                <a:lnTo>
                  <a:pt x="14599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98758" y="4721992"/>
            <a:ext cx="5579110" cy="165100"/>
          </a:xfrm>
          <a:custGeom>
            <a:avLst/>
            <a:gdLst/>
            <a:ahLst/>
            <a:cxnLst/>
            <a:rect l="l" t="t" r="r" b="b"/>
            <a:pathLst>
              <a:path w="5579109" h="165100">
                <a:moveTo>
                  <a:pt x="0" y="164591"/>
                </a:moveTo>
                <a:lnTo>
                  <a:pt x="5578723" y="164591"/>
                </a:lnTo>
                <a:lnTo>
                  <a:pt x="55787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422" y="472199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4710" y="4720468"/>
            <a:ext cx="384175" cy="165100"/>
          </a:xfrm>
          <a:custGeom>
            <a:avLst/>
            <a:gdLst/>
            <a:ahLst/>
            <a:cxnLst/>
            <a:rect l="l" t="t" r="r" b="b"/>
            <a:pathLst>
              <a:path w="384175" h="165100">
                <a:moveTo>
                  <a:pt x="0" y="164591"/>
                </a:moveTo>
                <a:lnTo>
                  <a:pt x="384047" y="164591"/>
                </a:lnTo>
                <a:lnTo>
                  <a:pt x="3840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4834" y="4886584"/>
            <a:ext cx="5732780" cy="163195"/>
          </a:xfrm>
          <a:custGeom>
            <a:avLst/>
            <a:gdLst/>
            <a:ahLst/>
            <a:cxnLst/>
            <a:rect l="l" t="t" r="r" b="b"/>
            <a:pathLst>
              <a:path w="5732780" h="163195">
                <a:moveTo>
                  <a:pt x="0" y="163067"/>
                </a:moveTo>
                <a:lnTo>
                  <a:pt x="5732647" y="163067"/>
                </a:lnTo>
                <a:lnTo>
                  <a:pt x="573264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488658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710" y="4885060"/>
            <a:ext cx="230504" cy="165100"/>
          </a:xfrm>
          <a:custGeom>
            <a:avLst/>
            <a:gdLst/>
            <a:ahLst/>
            <a:cxnLst/>
            <a:rect l="l" t="t" r="r" b="b"/>
            <a:pathLst>
              <a:path w="230505" h="165100">
                <a:moveTo>
                  <a:pt x="0" y="164591"/>
                </a:moveTo>
                <a:lnTo>
                  <a:pt x="230123" y="164591"/>
                </a:lnTo>
                <a:lnTo>
                  <a:pt x="23012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27096" y="5049652"/>
            <a:ext cx="3350895" cy="163195"/>
          </a:xfrm>
          <a:custGeom>
            <a:avLst/>
            <a:gdLst/>
            <a:ahLst/>
            <a:cxnLst/>
            <a:rect l="l" t="t" r="r" b="b"/>
            <a:pathLst>
              <a:path w="3350895" h="163195">
                <a:moveTo>
                  <a:pt x="0" y="163067"/>
                </a:moveTo>
                <a:lnTo>
                  <a:pt x="3350385" y="163067"/>
                </a:lnTo>
                <a:lnTo>
                  <a:pt x="335038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422" y="504965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710" y="5048128"/>
            <a:ext cx="2612390" cy="165100"/>
          </a:xfrm>
          <a:custGeom>
            <a:avLst/>
            <a:gdLst/>
            <a:ahLst/>
            <a:cxnLst/>
            <a:rect l="l" t="t" r="r" b="b"/>
            <a:pathLst>
              <a:path w="2612390" h="165100">
                <a:moveTo>
                  <a:pt x="0" y="164591"/>
                </a:moveTo>
                <a:lnTo>
                  <a:pt x="2612385" y="164591"/>
                </a:lnTo>
                <a:lnTo>
                  <a:pt x="26123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41658" y="5212654"/>
            <a:ext cx="2736215" cy="165100"/>
          </a:xfrm>
          <a:custGeom>
            <a:avLst/>
            <a:gdLst/>
            <a:ahLst/>
            <a:cxnLst/>
            <a:rect l="l" t="t" r="r" b="b"/>
            <a:pathLst>
              <a:path w="2736215" h="165100">
                <a:moveTo>
                  <a:pt x="0" y="164901"/>
                </a:moveTo>
                <a:lnTo>
                  <a:pt x="2735823" y="164901"/>
                </a:lnTo>
                <a:lnTo>
                  <a:pt x="2735823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6422" y="521265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901"/>
                </a:moveTo>
                <a:lnTo>
                  <a:pt x="18287" y="164901"/>
                </a:lnTo>
                <a:lnTo>
                  <a:pt x="18287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710" y="5211130"/>
            <a:ext cx="3227070" cy="165100"/>
          </a:xfrm>
          <a:custGeom>
            <a:avLst/>
            <a:gdLst/>
            <a:ahLst/>
            <a:cxnLst/>
            <a:rect l="l" t="t" r="r" b="b"/>
            <a:pathLst>
              <a:path w="3227070" h="165100">
                <a:moveTo>
                  <a:pt x="0" y="164901"/>
                </a:moveTo>
                <a:lnTo>
                  <a:pt x="3226948" y="164901"/>
                </a:lnTo>
                <a:lnTo>
                  <a:pt x="3226948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1658" y="5377555"/>
            <a:ext cx="2736215" cy="163195"/>
          </a:xfrm>
          <a:custGeom>
            <a:avLst/>
            <a:gdLst/>
            <a:ahLst/>
            <a:cxnLst/>
            <a:rect l="l" t="t" r="r" b="b"/>
            <a:pathLst>
              <a:path w="2736215" h="163195">
                <a:moveTo>
                  <a:pt x="0" y="163067"/>
                </a:moveTo>
                <a:lnTo>
                  <a:pt x="2735823" y="163067"/>
                </a:lnTo>
                <a:lnTo>
                  <a:pt x="273582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6422" y="537755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4710" y="5376031"/>
            <a:ext cx="3227070" cy="165100"/>
          </a:xfrm>
          <a:custGeom>
            <a:avLst/>
            <a:gdLst/>
            <a:ahLst/>
            <a:cxnLst/>
            <a:rect l="l" t="t" r="r" b="b"/>
            <a:pathLst>
              <a:path w="3227070" h="165100">
                <a:moveTo>
                  <a:pt x="0" y="164591"/>
                </a:moveTo>
                <a:lnTo>
                  <a:pt x="3226948" y="164591"/>
                </a:lnTo>
                <a:lnTo>
                  <a:pt x="32269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03296" y="5540624"/>
            <a:ext cx="3274695" cy="163195"/>
          </a:xfrm>
          <a:custGeom>
            <a:avLst/>
            <a:gdLst/>
            <a:ahLst/>
            <a:cxnLst/>
            <a:rect l="l" t="t" r="r" b="b"/>
            <a:pathLst>
              <a:path w="3274695" h="163195">
                <a:moveTo>
                  <a:pt x="0" y="163067"/>
                </a:moveTo>
                <a:lnTo>
                  <a:pt x="3274185" y="163067"/>
                </a:lnTo>
                <a:lnTo>
                  <a:pt x="327418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6422" y="554062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4710" y="5539099"/>
            <a:ext cx="2688590" cy="165100"/>
          </a:xfrm>
          <a:custGeom>
            <a:avLst/>
            <a:gdLst/>
            <a:ahLst/>
            <a:cxnLst/>
            <a:rect l="l" t="t" r="r" b="b"/>
            <a:pathLst>
              <a:path w="2688590" h="165100">
                <a:moveTo>
                  <a:pt x="0" y="164591"/>
                </a:moveTo>
                <a:lnTo>
                  <a:pt x="2688585" y="164591"/>
                </a:lnTo>
                <a:lnTo>
                  <a:pt x="268858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55818" y="5703692"/>
            <a:ext cx="1122045" cy="165100"/>
          </a:xfrm>
          <a:custGeom>
            <a:avLst/>
            <a:gdLst/>
            <a:ahLst/>
            <a:cxnLst/>
            <a:rect l="l" t="t" r="r" b="b"/>
            <a:pathLst>
              <a:path w="1122045" h="165100">
                <a:moveTo>
                  <a:pt x="0" y="164591"/>
                </a:moveTo>
                <a:lnTo>
                  <a:pt x="1121663" y="164591"/>
                </a:lnTo>
                <a:lnTo>
                  <a:pt x="112166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6422" y="5703692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4710" y="5702167"/>
            <a:ext cx="4841240" cy="165100"/>
          </a:xfrm>
          <a:custGeom>
            <a:avLst/>
            <a:gdLst/>
            <a:ahLst/>
            <a:cxnLst/>
            <a:rect l="l" t="t" r="r" b="b"/>
            <a:pathLst>
              <a:path w="4841240" h="165100">
                <a:moveTo>
                  <a:pt x="0" y="164591"/>
                </a:moveTo>
                <a:lnTo>
                  <a:pt x="4841107" y="164591"/>
                </a:lnTo>
                <a:lnTo>
                  <a:pt x="484110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00114" y="5868284"/>
            <a:ext cx="277495" cy="163195"/>
          </a:xfrm>
          <a:custGeom>
            <a:avLst/>
            <a:gdLst/>
            <a:ahLst/>
            <a:cxnLst/>
            <a:rect l="l" t="t" r="r" b="b"/>
            <a:pathLst>
              <a:path w="277495" h="163195">
                <a:moveTo>
                  <a:pt x="0" y="163067"/>
                </a:moveTo>
                <a:lnTo>
                  <a:pt x="277367" y="163067"/>
                </a:lnTo>
                <a:lnTo>
                  <a:pt x="2773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6422" y="586828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4710" y="5866760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0910" y="6031352"/>
            <a:ext cx="5887085" cy="163195"/>
          </a:xfrm>
          <a:custGeom>
            <a:avLst/>
            <a:gdLst/>
            <a:ahLst/>
            <a:cxnLst/>
            <a:rect l="l" t="t" r="r" b="b"/>
            <a:pathLst>
              <a:path w="5887084" h="163195">
                <a:moveTo>
                  <a:pt x="0" y="163067"/>
                </a:moveTo>
                <a:lnTo>
                  <a:pt x="5886571" y="163067"/>
                </a:lnTo>
                <a:lnTo>
                  <a:pt x="588657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6422" y="603135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4710" y="6029828"/>
            <a:ext cx="76200" cy="165100"/>
          </a:xfrm>
          <a:custGeom>
            <a:avLst/>
            <a:gdLst/>
            <a:ahLst/>
            <a:cxnLst/>
            <a:rect l="l" t="t" r="r" b="b"/>
            <a:pathLst>
              <a:path w="76200" h="165100">
                <a:moveTo>
                  <a:pt x="0" y="164591"/>
                </a:moveTo>
                <a:lnTo>
                  <a:pt x="76199" y="164591"/>
                </a:lnTo>
                <a:lnTo>
                  <a:pt x="7619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77850" y="6194419"/>
            <a:ext cx="1200150" cy="165100"/>
          </a:xfrm>
          <a:custGeom>
            <a:avLst/>
            <a:gdLst/>
            <a:ahLst/>
            <a:cxnLst/>
            <a:rect l="l" t="t" r="r" b="b"/>
            <a:pathLst>
              <a:path w="1200150" h="165100">
                <a:moveTo>
                  <a:pt x="0" y="164591"/>
                </a:moveTo>
                <a:lnTo>
                  <a:pt x="1199631" y="164591"/>
                </a:lnTo>
                <a:lnTo>
                  <a:pt x="11996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6422" y="6194419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4710" y="6192896"/>
            <a:ext cx="4763135" cy="165100"/>
          </a:xfrm>
          <a:custGeom>
            <a:avLst/>
            <a:gdLst/>
            <a:ahLst/>
            <a:cxnLst/>
            <a:rect l="l" t="t" r="r" b="b"/>
            <a:pathLst>
              <a:path w="4763135" h="165100">
                <a:moveTo>
                  <a:pt x="0" y="164591"/>
                </a:moveTo>
                <a:lnTo>
                  <a:pt x="4763139" y="164591"/>
                </a:lnTo>
                <a:lnTo>
                  <a:pt x="47631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6422" y="6359011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6422" y="6537320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68466" y="6715628"/>
            <a:ext cx="509270" cy="163195"/>
          </a:xfrm>
          <a:custGeom>
            <a:avLst/>
            <a:gdLst/>
            <a:ahLst/>
            <a:cxnLst/>
            <a:rect l="l" t="t" r="r" b="b"/>
            <a:pathLst>
              <a:path w="509270" h="163195">
                <a:moveTo>
                  <a:pt x="0" y="163067"/>
                </a:moveTo>
                <a:lnTo>
                  <a:pt x="509015" y="163067"/>
                </a:lnTo>
                <a:lnTo>
                  <a:pt x="50901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6422" y="671562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4710" y="6714104"/>
            <a:ext cx="5454015" cy="165100"/>
          </a:xfrm>
          <a:custGeom>
            <a:avLst/>
            <a:gdLst/>
            <a:ahLst/>
            <a:cxnLst/>
            <a:rect l="l" t="t" r="r" b="b"/>
            <a:pathLst>
              <a:path w="5454015" h="165100">
                <a:moveTo>
                  <a:pt x="0" y="164591"/>
                </a:moveTo>
                <a:lnTo>
                  <a:pt x="5453755" y="164591"/>
                </a:lnTo>
                <a:lnTo>
                  <a:pt x="54537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6422" y="687870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4710" y="6877180"/>
            <a:ext cx="1384300" cy="165100"/>
          </a:xfrm>
          <a:custGeom>
            <a:avLst/>
            <a:gdLst/>
            <a:ahLst/>
            <a:cxnLst/>
            <a:rect l="l" t="t" r="r" b="b"/>
            <a:pathLst>
              <a:path w="1384300" h="165100">
                <a:moveTo>
                  <a:pt x="0" y="164591"/>
                </a:moveTo>
                <a:lnTo>
                  <a:pt x="1383791" y="164591"/>
                </a:lnTo>
                <a:lnTo>
                  <a:pt x="13837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6422" y="716978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96422" y="733292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901"/>
                </a:moveTo>
                <a:lnTo>
                  <a:pt x="5981059" y="164901"/>
                </a:lnTo>
                <a:lnTo>
                  <a:pt x="5981059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96422" y="749782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96422" y="766089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6422" y="7823965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6422" y="798855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6422" y="815162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6422" y="831469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96422" y="847928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96422" y="864229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902010" y="925833"/>
            <a:ext cx="5711190" cy="789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*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*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*F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**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*#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un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nd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66370" marR="2157095">
              <a:lnSpc>
                <a:spcPct val="97700"/>
              </a:lnSpc>
              <a:spcBef>
                <a:spcPts val="10"/>
              </a:spcBef>
            </a:pP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a[</a:t>
            </a:r>
            <a:r>
              <a:rPr sz="1100" spc="3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,]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os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20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,]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5" dirty="0">
                <a:latin typeface="Consolas"/>
                <a:cs typeface="Consolas"/>
              </a:rPr>
              <a:t>=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)[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5" dirty="0">
                <a:latin typeface="Consolas"/>
                <a:cs typeface="Consolas"/>
              </a:rPr>
              <a:t>=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)[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5" dirty="0">
                <a:latin typeface="Consolas"/>
                <a:cs typeface="Consolas"/>
              </a:rPr>
              <a:t>=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)[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: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ze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70"/>
              </a:lnSpc>
            </a:pP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004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latin typeface="Consolas"/>
                <a:cs typeface="Consolas"/>
              </a:rPr>
              <a:t>: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s)</a:t>
            </a:r>
            <a:r>
              <a:rPr sz="1100" spc="10" dirty="0"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  <a:p>
            <a:pPr marR="4984750" algn="ctr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s[</a:t>
            </a:r>
            <a:r>
              <a:rPr sz="1100" dirty="0">
                <a:latin typeface="Consolas"/>
                <a:cs typeface="Consolas"/>
              </a:rPr>
              <a:t>i,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]&gt;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os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spc="1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{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,i</a:t>
            </a:r>
            <a:r>
              <a:rPr sz="1100" dirty="0">
                <a:latin typeface="Consolas"/>
                <a:cs typeface="Consolas"/>
              </a:rPr>
              <a:t>]=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s[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]&lt;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os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j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{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,i</a:t>
            </a:r>
            <a:r>
              <a:rPr sz="1100" dirty="0">
                <a:latin typeface="Consolas"/>
                <a:cs typeface="Consolas"/>
              </a:rPr>
              <a:t>]=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s[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]=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10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j,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  <a:p>
            <a:pPr marL="474345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{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,i</a:t>
            </a:r>
            <a:r>
              <a:rPr sz="1100" dirty="0">
                <a:latin typeface="Consolas"/>
                <a:cs typeface="Consolas"/>
              </a:rPr>
              <a:t>]=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R="4984750" algn="ctr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66370" marR="2463165">
              <a:lnSpc>
                <a:spcPct val="97600"/>
              </a:lnSpc>
              <a:spcBef>
                <a:spcPts val="10"/>
              </a:spcBef>
            </a:pP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=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di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5" dirty="0">
                <a:latin typeface="Consolas"/>
                <a:cs typeface="Consolas"/>
              </a:rPr>
              <a:t>[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5" dirty="0">
                <a:latin typeface="Consolas"/>
                <a:cs typeface="Consolas"/>
              </a:rPr>
              <a:t>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/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*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00</a:t>
            </a:r>
            <a:r>
              <a:rPr sz="1100" dirty="0">
                <a:solidFill>
                  <a:srgbClr val="0000C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/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*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00</a:t>
            </a:r>
            <a:r>
              <a:rPr sz="1100" dirty="0">
                <a:solidFill>
                  <a:srgbClr val="0000C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)/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*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 indent="153670">
              <a:lnSpc>
                <a:spcPts val="1300"/>
              </a:lnSpc>
              <a:spcBef>
                <a:spcPts val="20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rd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ed</a:t>
            </a:r>
            <a:r>
              <a:rPr sz="1100" spc="1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d,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rs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25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*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*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*F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**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*#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40665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$A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  <a:spcBef>
                <a:spcPts val="93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$`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`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$`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`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$`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`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96422" y="880536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902010" y="8816547"/>
            <a:ext cx="102361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83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912822"/>
            <a:ext cx="5981065" cy="38735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GI</a:t>
            </a:r>
            <a:r>
              <a:rPr sz="1100" dirty="0">
                <a:latin typeface="Consolas"/>
                <a:cs typeface="Consolas"/>
              </a:rPr>
              <a:t>NI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q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280479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ne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pr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ni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83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UC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spcBef>
                <a:spcPts val="97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hi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gp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'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bj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tabLst>
                <a:tab pos="554990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ow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00">
              <a:latin typeface="Times New Roman"/>
              <a:cs typeface="Times New Roman"/>
            </a:endParaRPr>
          </a:p>
          <a:p>
            <a:pPr marL="17780" marR="1577975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v$</a:t>
            </a:r>
            <a:r>
              <a:rPr sz="1100" spc="15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pr</a:t>
            </a:r>
            <a:r>
              <a:rPr sz="1100" spc="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"f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4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in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rv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in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ol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22" y="8721541"/>
            <a:ext cx="5981065" cy="32766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.v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es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5" dirty="0"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]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s'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5" dirty="0">
                <a:latin typeface="Consolas"/>
                <a:cs typeface="Consolas"/>
              </a:rPr>
              <a:t>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]])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911852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0" y="8897320"/>
            <a:ext cx="24072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d,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448" y="914346"/>
            <a:ext cx="3582035" cy="163830"/>
          </a:xfrm>
          <a:custGeom>
            <a:avLst/>
            <a:gdLst/>
            <a:ahLst/>
            <a:cxnLst/>
            <a:rect l="l" t="t" r="r" b="b"/>
            <a:pathLst>
              <a:path w="3582034" h="163830">
                <a:moveTo>
                  <a:pt x="0" y="163365"/>
                </a:moveTo>
                <a:lnTo>
                  <a:pt x="3582033" y="163365"/>
                </a:lnTo>
                <a:lnTo>
                  <a:pt x="3582033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914346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10" y="912822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889"/>
                </a:moveTo>
                <a:lnTo>
                  <a:pt x="2380737" y="164889"/>
                </a:lnTo>
                <a:lnTo>
                  <a:pt x="2380737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1077712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710" y="1076187"/>
            <a:ext cx="155575" cy="165100"/>
          </a:xfrm>
          <a:custGeom>
            <a:avLst/>
            <a:gdLst/>
            <a:ahLst/>
            <a:cxnLst/>
            <a:rect l="l" t="t" r="r" b="b"/>
            <a:pathLst>
              <a:path w="155575" h="165100">
                <a:moveTo>
                  <a:pt x="0" y="164591"/>
                </a:moveTo>
                <a:lnTo>
                  <a:pt x="155447" y="164591"/>
                </a:lnTo>
                <a:lnTo>
                  <a:pt x="1554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368796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1659880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710" y="1658355"/>
            <a:ext cx="231775" cy="165100"/>
          </a:xfrm>
          <a:custGeom>
            <a:avLst/>
            <a:gdLst/>
            <a:ahLst/>
            <a:cxnLst/>
            <a:rect l="l" t="t" r="r" b="b"/>
            <a:pathLst>
              <a:path w="231775" h="165100">
                <a:moveTo>
                  <a:pt x="0" y="164591"/>
                </a:moveTo>
                <a:lnTo>
                  <a:pt x="231647" y="164591"/>
                </a:lnTo>
                <a:lnTo>
                  <a:pt x="23164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1949440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0114" y="2240524"/>
            <a:ext cx="277495" cy="163195"/>
          </a:xfrm>
          <a:custGeom>
            <a:avLst/>
            <a:gdLst/>
            <a:ahLst/>
            <a:cxnLst/>
            <a:rect l="l" t="t" r="r" b="b"/>
            <a:pathLst>
              <a:path w="277495" h="163194">
                <a:moveTo>
                  <a:pt x="0" y="163067"/>
                </a:moveTo>
                <a:lnTo>
                  <a:pt x="277367" y="163067"/>
                </a:lnTo>
                <a:lnTo>
                  <a:pt x="2773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24052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710" y="2238999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2403592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39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3914" y="2583424"/>
            <a:ext cx="353695" cy="163195"/>
          </a:xfrm>
          <a:custGeom>
            <a:avLst/>
            <a:gdLst/>
            <a:ahLst/>
            <a:cxnLst/>
            <a:rect l="l" t="t" r="r" b="b"/>
            <a:pathLst>
              <a:path w="353695" h="163194">
                <a:moveTo>
                  <a:pt x="0" y="163067"/>
                </a:moveTo>
                <a:lnTo>
                  <a:pt x="353567" y="163067"/>
                </a:lnTo>
                <a:lnTo>
                  <a:pt x="3535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258342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710" y="2581899"/>
            <a:ext cx="5609590" cy="165100"/>
          </a:xfrm>
          <a:custGeom>
            <a:avLst/>
            <a:gdLst/>
            <a:ahLst/>
            <a:cxnLst/>
            <a:rect l="l" t="t" r="r" b="b"/>
            <a:pathLst>
              <a:path w="5609590" h="165100">
                <a:moveTo>
                  <a:pt x="0" y="164591"/>
                </a:moveTo>
                <a:lnTo>
                  <a:pt x="5609203" y="164591"/>
                </a:lnTo>
                <a:lnTo>
                  <a:pt x="56092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4038" y="2746492"/>
            <a:ext cx="123825" cy="163195"/>
          </a:xfrm>
          <a:custGeom>
            <a:avLst/>
            <a:gdLst/>
            <a:ahLst/>
            <a:cxnLst/>
            <a:rect l="l" t="t" r="r" b="b"/>
            <a:pathLst>
              <a:path w="123825" h="163194">
                <a:moveTo>
                  <a:pt x="0" y="163067"/>
                </a:moveTo>
                <a:lnTo>
                  <a:pt x="123443" y="163067"/>
                </a:lnTo>
                <a:lnTo>
                  <a:pt x="12344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274649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10" y="2744967"/>
            <a:ext cx="5839460" cy="165100"/>
          </a:xfrm>
          <a:custGeom>
            <a:avLst/>
            <a:gdLst/>
            <a:ahLst/>
            <a:cxnLst/>
            <a:rect l="l" t="t" r="r" b="b"/>
            <a:pathLst>
              <a:path w="5839459" h="165100">
                <a:moveTo>
                  <a:pt x="0" y="164591"/>
                </a:moveTo>
                <a:lnTo>
                  <a:pt x="5839327" y="164591"/>
                </a:lnTo>
                <a:lnTo>
                  <a:pt x="58393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6190" y="2909560"/>
            <a:ext cx="431800" cy="165100"/>
          </a:xfrm>
          <a:custGeom>
            <a:avLst/>
            <a:gdLst/>
            <a:ahLst/>
            <a:cxnLst/>
            <a:rect l="l" t="t" r="r" b="b"/>
            <a:pathLst>
              <a:path w="431800" h="165100">
                <a:moveTo>
                  <a:pt x="0" y="164591"/>
                </a:moveTo>
                <a:lnTo>
                  <a:pt x="431291" y="164591"/>
                </a:lnTo>
                <a:lnTo>
                  <a:pt x="4312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2909560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710" y="2908036"/>
            <a:ext cx="5531485" cy="165100"/>
          </a:xfrm>
          <a:custGeom>
            <a:avLst/>
            <a:gdLst/>
            <a:ahLst/>
            <a:cxnLst/>
            <a:rect l="l" t="t" r="r" b="b"/>
            <a:pathLst>
              <a:path w="5531485" h="165100">
                <a:moveTo>
                  <a:pt x="0" y="164591"/>
                </a:moveTo>
                <a:lnTo>
                  <a:pt x="5531479" y="164591"/>
                </a:lnTo>
                <a:lnTo>
                  <a:pt x="55314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7850" y="3074250"/>
            <a:ext cx="1200150" cy="163830"/>
          </a:xfrm>
          <a:custGeom>
            <a:avLst/>
            <a:gdLst/>
            <a:ahLst/>
            <a:cxnLst/>
            <a:rect l="l" t="t" r="r" b="b"/>
            <a:pathLst>
              <a:path w="1200150" h="163830">
                <a:moveTo>
                  <a:pt x="0" y="163365"/>
                </a:moveTo>
                <a:lnTo>
                  <a:pt x="1199631" y="163365"/>
                </a:lnTo>
                <a:lnTo>
                  <a:pt x="1199631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3074250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30">
                <a:moveTo>
                  <a:pt x="0" y="163365"/>
                </a:moveTo>
                <a:lnTo>
                  <a:pt x="18287" y="163365"/>
                </a:lnTo>
                <a:lnTo>
                  <a:pt x="18287" y="0"/>
                </a:lnTo>
                <a:lnTo>
                  <a:pt x="0" y="0"/>
                </a:lnTo>
                <a:lnTo>
                  <a:pt x="0" y="163365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710" y="3072726"/>
            <a:ext cx="4763135" cy="165100"/>
          </a:xfrm>
          <a:custGeom>
            <a:avLst/>
            <a:gdLst/>
            <a:ahLst/>
            <a:cxnLst/>
            <a:rect l="l" t="t" r="r" b="b"/>
            <a:pathLst>
              <a:path w="4763135" h="165100">
                <a:moveTo>
                  <a:pt x="0" y="164889"/>
                </a:moveTo>
                <a:lnTo>
                  <a:pt x="4763139" y="164889"/>
                </a:lnTo>
                <a:lnTo>
                  <a:pt x="476313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2924" y="3237616"/>
            <a:ext cx="3964940" cy="163195"/>
          </a:xfrm>
          <a:custGeom>
            <a:avLst/>
            <a:gdLst/>
            <a:ahLst/>
            <a:cxnLst/>
            <a:rect l="l" t="t" r="r" b="b"/>
            <a:pathLst>
              <a:path w="3964940" h="163195">
                <a:moveTo>
                  <a:pt x="0" y="163067"/>
                </a:moveTo>
                <a:lnTo>
                  <a:pt x="3964557" y="163067"/>
                </a:lnTo>
                <a:lnTo>
                  <a:pt x="396455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323761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710" y="3236092"/>
            <a:ext cx="1998345" cy="165100"/>
          </a:xfrm>
          <a:custGeom>
            <a:avLst/>
            <a:gdLst/>
            <a:ahLst/>
            <a:cxnLst/>
            <a:rect l="l" t="t" r="r" b="b"/>
            <a:pathLst>
              <a:path w="1998345" h="165100">
                <a:moveTo>
                  <a:pt x="0" y="164591"/>
                </a:moveTo>
                <a:lnTo>
                  <a:pt x="1998213" y="164591"/>
                </a:lnTo>
                <a:lnTo>
                  <a:pt x="19982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00114" y="3400684"/>
            <a:ext cx="277495" cy="165100"/>
          </a:xfrm>
          <a:custGeom>
            <a:avLst/>
            <a:gdLst/>
            <a:ahLst/>
            <a:cxnLst/>
            <a:rect l="l" t="t" r="r" b="b"/>
            <a:pathLst>
              <a:path w="277495" h="165100">
                <a:moveTo>
                  <a:pt x="0" y="164591"/>
                </a:moveTo>
                <a:lnTo>
                  <a:pt x="277367" y="164591"/>
                </a:lnTo>
                <a:lnTo>
                  <a:pt x="27736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340068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710" y="3399160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1650" y="3565276"/>
            <a:ext cx="1276350" cy="163195"/>
          </a:xfrm>
          <a:custGeom>
            <a:avLst/>
            <a:gdLst/>
            <a:ahLst/>
            <a:cxnLst/>
            <a:rect l="l" t="t" r="r" b="b"/>
            <a:pathLst>
              <a:path w="1276350" h="163195">
                <a:moveTo>
                  <a:pt x="0" y="163067"/>
                </a:moveTo>
                <a:lnTo>
                  <a:pt x="1275831" y="163067"/>
                </a:lnTo>
                <a:lnTo>
                  <a:pt x="127583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356527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3563752"/>
            <a:ext cx="4686935" cy="165100"/>
          </a:xfrm>
          <a:custGeom>
            <a:avLst/>
            <a:gdLst/>
            <a:ahLst/>
            <a:cxnLst/>
            <a:rect l="l" t="t" r="r" b="b"/>
            <a:pathLst>
              <a:path w="4686935" h="165100">
                <a:moveTo>
                  <a:pt x="0" y="164591"/>
                </a:moveTo>
                <a:lnTo>
                  <a:pt x="4686939" y="164591"/>
                </a:lnTo>
                <a:lnTo>
                  <a:pt x="46869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2514" y="3728344"/>
            <a:ext cx="125095" cy="163195"/>
          </a:xfrm>
          <a:custGeom>
            <a:avLst/>
            <a:gdLst/>
            <a:ahLst/>
            <a:cxnLst/>
            <a:rect l="l" t="t" r="r" b="b"/>
            <a:pathLst>
              <a:path w="125095" h="163195">
                <a:moveTo>
                  <a:pt x="0" y="163067"/>
                </a:moveTo>
                <a:lnTo>
                  <a:pt x="124967" y="163067"/>
                </a:lnTo>
                <a:lnTo>
                  <a:pt x="1249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372834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3726820"/>
            <a:ext cx="5838190" cy="165100"/>
          </a:xfrm>
          <a:custGeom>
            <a:avLst/>
            <a:gdLst/>
            <a:ahLst/>
            <a:cxnLst/>
            <a:rect l="l" t="t" r="r" b="b"/>
            <a:pathLst>
              <a:path w="5838190" h="165100">
                <a:moveTo>
                  <a:pt x="0" y="164591"/>
                </a:moveTo>
                <a:lnTo>
                  <a:pt x="5837803" y="164591"/>
                </a:lnTo>
                <a:lnTo>
                  <a:pt x="58378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3891412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5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4069720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10" y="4068196"/>
            <a:ext cx="1536700" cy="165100"/>
          </a:xfrm>
          <a:custGeom>
            <a:avLst/>
            <a:gdLst/>
            <a:ahLst/>
            <a:cxnLst/>
            <a:rect l="l" t="t" r="r" b="b"/>
            <a:pathLst>
              <a:path w="1536700" h="165100">
                <a:moveTo>
                  <a:pt x="0" y="164591"/>
                </a:moveTo>
                <a:lnTo>
                  <a:pt x="1536441" y="164591"/>
                </a:lnTo>
                <a:lnTo>
                  <a:pt x="153644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43608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422" y="452387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46884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2010" y="925833"/>
            <a:ext cx="586359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62654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@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KS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28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27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164590" marR="6985" indent="-1152525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l&lt;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gl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or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Jo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vo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me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Sa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  <a:p>
            <a:pPr marL="116459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Li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ce</a:t>
            </a:r>
            <a:endParaRPr sz="1100">
              <a:latin typeface="Consolas"/>
              <a:cs typeface="Consolas"/>
            </a:endParaRPr>
          </a:p>
          <a:p>
            <a:pPr marL="1164590" marR="5080" indent="-152400">
              <a:lnSpc>
                <a:spcPts val="1280"/>
              </a:lnSpc>
              <a:spcBef>
                <a:spcPts val="60"/>
              </a:spcBef>
            </a:pP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am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in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al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ta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gl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~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6422" y="485153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501460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422" y="517912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02010" y="4862709"/>
            <a:ext cx="18034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9126" y="4862709"/>
            <a:ext cx="470408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ve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10" dirty="0">
                <a:latin typeface="Consolas"/>
                <a:cs typeface="Consolas"/>
              </a:rPr>
              <a:t>ob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96422" y="534250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02010" y="5353692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sh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96422" y="550557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422" y="56701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6422" y="583323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599629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02010" y="5516760"/>
            <a:ext cx="18034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39126" y="5516760"/>
            <a:ext cx="524129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70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gY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rk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eB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sW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",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96422" y="616089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02010" y="6172080"/>
            <a:ext cx="17138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6422" y="632396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02010" y="6335148"/>
            <a:ext cx="7943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96422" y="648702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23972" y="6335148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31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16250" y="6335148"/>
            <a:ext cx="56261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06622" y="6335148"/>
            <a:ext cx="56388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3Q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91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73717" y="6335148"/>
            <a:ext cx="486409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7329">
              <a:lnSpc>
                <a:spcPts val="1280"/>
              </a:lnSpc>
            </a:pP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31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96422" y="665162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02010" y="6498216"/>
            <a:ext cx="794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6422" y="681468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422" y="697776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422" y="714235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6422" y="7305496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6422" y="746887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6422" y="7633465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6422" y="779653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6422" y="7959601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6422" y="812419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22" y="828726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6422" y="8450329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6422" y="8614922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6422" y="8777929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02010" y="6825877"/>
            <a:ext cx="2634615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t)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Ag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q</a:t>
            </a:r>
            <a:r>
              <a:rPr sz="1100" spc="-10" dirty="0">
                <a:latin typeface="Consolas"/>
                <a:cs typeface="Consolas"/>
              </a:rPr>
              <a:t>ue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yR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om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if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ar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al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th</a:t>
            </a:r>
            <a:r>
              <a:rPr sz="1100" dirty="0">
                <a:latin typeface="Consolas"/>
                <a:cs typeface="Consolas"/>
              </a:rPr>
              <a:t>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Ed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ie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39843" y="6988945"/>
            <a:ext cx="27870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&gt;|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0" dirty="0">
                <a:latin typeface="Consolas"/>
                <a:cs typeface="Consolas"/>
              </a:rPr>
              <a:t>|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0670" y="7153537"/>
            <a:ext cx="793750" cy="180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 algn="ctr">
              <a:lnSpc>
                <a:spcPts val="130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78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14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67945" algn="ctr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03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66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85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67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29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88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algn="ctr">
              <a:lnSpc>
                <a:spcPts val="13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07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06748" y="7153537"/>
            <a:ext cx="720725" cy="180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60</a:t>
            </a:r>
            <a:r>
              <a:rPr sz="1100" dirty="0">
                <a:latin typeface="Consolas"/>
                <a:cs typeface="Consolas"/>
              </a:rPr>
              <a:t>7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81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03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01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68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70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19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57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15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12</a:t>
            </a:r>
            <a:r>
              <a:rPr sz="1100" dirty="0">
                <a:latin typeface="Consolas"/>
                <a:cs typeface="Consolas"/>
              </a:rPr>
              <a:t>9</a:t>
            </a:r>
            <a:endParaRPr sz="1100">
              <a:latin typeface="Consolas"/>
              <a:cs typeface="Consolas"/>
            </a:endParaRPr>
          </a:p>
          <a:p>
            <a:pPr marL="1714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98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358776" y="7153537"/>
            <a:ext cx="1484630" cy="180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1775" algn="ctr">
              <a:lnSpc>
                <a:spcPts val="1305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56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09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52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07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806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50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spc="6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  <a:p>
            <a:pPr marL="806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04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35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86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12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80645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76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02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99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24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spc="-10" dirty="0">
                <a:latin typeface="Consolas"/>
                <a:cs typeface="Consolas"/>
              </a:rPr>
              <a:t>-1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41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53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04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21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57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38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-0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92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26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96422" y="894099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902010" y="8952183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En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tS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sf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90670" y="8952183"/>
            <a:ext cx="7937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37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511427" y="8952183"/>
            <a:ext cx="7162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05</a:t>
            </a:r>
            <a:r>
              <a:rPr sz="1100" dirty="0"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358776" y="8952183"/>
            <a:ext cx="148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-3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dirty="0">
                <a:latin typeface="Consolas"/>
                <a:cs typeface="Consolas"/>
              </a:rPr>
              <a:t>68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spc="5" dirty="0">
                <a:latin typeface="Consolas"/>
                <a:cs typeface="Consolas"/>
              </a:rPr>
              <a:t>e-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*</a:t>
            </a:r>
            <a:r>
              <a:rPr sz="1100" dirty="0">
                <a:latin typeface="Consolas"/>
                <a:cs typeface="Consolas"/>
              </a:rPr>
              <a:t>**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46777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22" y="4840864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5003932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22" y="5168458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22" y="533183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549490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5659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22" y="582256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10" y="5506092"/>
            <a:ext cx="217360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ua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r>
              <a:rPr sz="1100" spc="-10" dirty="0">
                <a:latin typeface="Consolas"/>
                <a:cs typeface="Consolas"/>
              </a:rPr>
              <a:t>17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AI</a:t>
            </a:r>
            <a:r>
              <a:rPr sz="1100" dirty="0">
                <a:latin typeface="Consolas"/>
                <a:cs typeface="Consolas"/>
              </a:rPr>
              <a:t>C: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68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13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2729" y="5506092"/>
            <a:ext cx="20199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6745" algn="l"/>
              </a:tabLst>
            </a:pP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89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6422" y="5985631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3054" y="6276716"/>
            <a:ext cx="4734560" cy="163195"/>
          </a:xfrm>
          <a:custGeom>
            <a:avLst/>
            <a:gdLst/>
            <a:ahLst/>
            <a:cxnLst/>
            <a:rect l="l" t="t" r="r" b="b"/>
            <a:pathLst>
              <a:path w="4734559" h="163195">
                <a:moveTo>
                  <a:pt x="0" y="163067"/>
                </a:moveTo>
                <a:lnTo>
                  <a:pt x="4734427" y="163067"/>
                </a:lnTo>
                <a:lnTo>
                  <a:pt x="47344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422" y="627671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710" y="6275192"/>
            <a:ext cx="1228725" cy="165100"/>
          </a:xfrm>
          <a:custGeom>
            <a:avLst/>
            <a:gdLst/>
            <a:ahLst/>
            <a:cxnLst/>
            <a:rect l="l" t="t" r="r" b="b"/>
            <a:pathLst>
              <a:path w="1228725" h="165100">
                <a:moveTo>
                  <a:pt x="0" y="164591"/>
                </a:moveTo>
                <a:lnTo>
                  <a:pt x="1228343" y="164591"/>
                </a:lnTo>
                <a:lnTo>
                  <a:pt x="12283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422" y="6439784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40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6619616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7352" y="6797923"/>
            <a:ext cx="4350385" cy="163195"/>
          </a:xfrm>
          <a:custGeom>
            <a:avLst/>
            <a:gdLst/>
            <a:ahLst/>
            <a:cxnLst/>
            <a:rect l="l" t="t" r="r" b="b"/>
            <a:pathLst>
              <a:path w="4350384" h="163195">
                <a:moveTo>
                  <a:pt x="0" y="163067"/>
                </a:moveTo>
                <a:lnTo>
                  <a:pt x="4350129" y="163067"/>
                </a:lnTo>
                <a:lnTo>
                  <a:pt x="435012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6797923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10" y="6796399"/>
            <a:ext cx="1612900" cy="165100"/>
          </a:xfrm>
          <a:custGeom>
            <a:avLst/>
            <a:gdLst/>
            <a:ahLst/>
            <a:cxnLst/>
            <a:rect l="l" t="t" r="r" b="b"/>
            <a:pathLst>
              <a:path w="1612900" h="165100">
                <a:moveTo>
                  <a:pt x="0" y="164591"/>
                </a:moveTo>
                <a:lnTo>
                  <a:pt x="1612641" y="164591"/>
                </a:lnTo>
                <a:lnTo>
                  <a:pt x="161264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2031" y="6961001"/>
            <a:ext cx="2045970" cy="163195"/>
          </a:xfrm>
          <a:custGeom>
            <a:avLst/>
            <a:gdLst/>
            <a:ahLst/>
            <a:cxnLst/>
            <a:rect l="l" t="t" r="r" b="b"/>
            <a:pathLst>
              <a:path w="2045970" h="163195">
                <a:moveTo>
                  <a:pt x="0" y="163067"/>
                </a:moveTo>
                <a:lnTo>
                  <a:pt x="2045451" y="163067"/>
                </a:lnTo>
                <a:lnTo>
                  <a:pt x="20454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6961001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710" y="6959476"/>
            <a:ext cx="3917315" cy="165100"/>
          </a:xfrm>
          <a:custGeom>
            <a:avLst/>
            <a:gdLst/>
            <a:ahLst/>
            <a:cxnLst/>
            <a:rect l="l" t="t" r="r" b="b"/>
            <a:pathLst>
              <a:path w="3917315" h="165100">
                <a:moveTo>
                  <a:pt x="0" y="164591"/>
                </a:moveTo>
                <a:lnTo>
                  <a:pt x="3917319" y="164591"/>
                </a:lnTo>
                <a:lnTo>
                  <a:pt x="39173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8342" y="7124069"/>
            <a:ext cx="739140" cy="165100"/>
          </a:xfrm>
          <a:custGeom>
            <a:avLst/>
            <a:gdLst/>
            <a:ahLst/>
            <a:cxnLst/>
            <a:rect l="l" t="t" r="r" b="b"/>
            <a:pathLst>
              <a:path w="739140" h="165100">
                <a:moveTo>
                  <a:pt x="0" y="164591"/>
                </a:moveTo>
                <a:lnTo>
                  <a:pt x="739139" y="164591"/>
                </a:lnTo>
                <a:lnTo>
                  <a:pt x="73913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7124069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710" y="7122545"/>
            <a:ext cx="5224145" cy="165100"/>
          </a:xfrm>
          <a:custGeom>
            <a:avLst/>
            <a:gdLst/>
            <a:ahLst/>
            <a:cxnLst/>
            <a:rect l="l" t="t" r="r" b="b"/>
            <a:pathLst>
              <a:path w="5224145" h="165100">
                <a:moveTo>
                  <a:pt x="0" y="164591"/>
                </a:moveTo>
                <a:lnTo>
                  <a:pt x="5223631" y="164591"/>
                </a:lnTo>
                <a:lnTo>
                  <a:pt x="52236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1782" y="7288732"/>
            <a:ext cx="2505710" cy="163830"/>
          </a:xfrm>
          <a:custGeom>
            <a:avLst/>
            <a:gdLst/>
            <a:ahLst/>
            <a:cxnLst/>
            <a:rect l="l" t="t" r="r" b="b"/>
            <a:pathLst>
              <a:path w="2505709" h="163829">
                <a:moveTo>
                  <a:pt x="0" y="163377"/>
                </a:moveTo>
                <a:lnTo>
                  <a:pt x="2505699" y="163377"/>
                </a:lnTo>
                <a:lnTo>
                  <a:pt x="250569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422" y="7288732"/>
            <a:ext cx="18415" cy="163830"/>
          </a:xfrm>
          <a:custGeom>
            <a:avLst/>
            <a:gdLst/>
            <a:ahLst/>
            <a:cxnLst/>
            <a:rect l="l" t="t" r="r" b="b"/>
            <a:pathLst>
              <a:path w="18415" h="163829">
                <a:moveTo>
                  <a:pt x="0" y="163377"/>
                </a:moveTo>
                <a:lnTo>
                  <a:pt x="18287" y="163377"/>
                </a:lnTo>
                <a:lnTo>
                  <a:pt x="18287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710" y="7287208"/>
            <a:ext cx="3457575" cy="165100"/>
          </a:xfrm>
          <a:custGeom>
            <a:avLst/>
            <a:gdLst/>
            <a:ahLst/>
            <a:cxnLst/>
            <a:rect l="l" t="t" r="r" b="b"/>
            <a:pathLst>
              <a:path w="3457575" h="165100">
                <a:moveTo>
                  <a:pt x="0" y="164901"/>
                </a:moveTo>
                <a:lnTo>
                  <a:pt x="3457072" y="164901"/>
                </a:lnTo>
                <a:lnTo>
                  <a:pt x="3457072" y="0"/>
                </a:lnTo>
                <a:lnTo>
                  <a:pt x="0" y="0"/>
                </a:lnTo>
                <a:lnTo>
                  <a:pt x="0" y="16490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3172" y="7452110"/>
            <a:ext cx="3504565" cy="163195"/>
          </a:xfrm>
          <a:custGeom>
            <a:avLst/>
            <a:gdLst/>
            <a:ahLst/>
            <a:cxnLst/>
            <a:rect l="l" t="t" r="r" b="b"/>
            <a:pathLst>
              <a:path w="3504565" h="163195">
                <a:moveTo>
                  <a:pt x="0" y="163067"/>
                </a:moveTo>
                <a:lnTo>
                  <a:pt x="3504309" y="163067"/>
                </a:lnTo>
                <a:lnTo>
                  <a:pt x="350430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6422" y="745211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710" y="7450586"/>
            <a:ext cx="2458720" cy="165100"/>
          </a:xfrm>
          <a:custGeom>
            <a:avLst/>
            <a:gdLst/>
            <a:ahLst/>
            <a:cxnLst/>
            <a:rect l="l" t="t" r="r" b="b"/>
            <a:pathLst>
              <a:path w="2458720" h="165100">
                <a:moveTo>
                  <a:pt x="0" y="164591"/>
                </a:moveTo>
                <a:lnTo>
                  <a:pt x="2458461" y="164591"/>
                </a:lnTo>
                <a:lnTo>
                  <a:pt x="24584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5324" y="7615177"/>
            <a:ext cx="3812540" cy="165100"/>
          </a:xfrm>
          <a:custGeom>
            <a:avLst/>
            <a:gdLst/>
            <a:ahLst/>
            <a:cxnLst/>
            <a:rect l="l" t="t" r="r" b="b"/>
            <a:pathLst>
              <a:path w="3812540" h="165100">
                <a:moveTo>
                  <a:pt x="0" y="164591"/>
                </a:moveTo>
                <a:lnTo>
                  <a:pt x="3812157" y="164591"/>
                </a:lnTo>
                <a:lnTo>
                  <a:pt x="381215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422" y="7615177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710" y="7613653"/>
            <a:ext cx="2150745" cy="165100"/>
          </a:xfrm>
          <a:custGeom>
            <a:avLst/>
            <a:gdLst/>
            <a:ahLst/>
            <a:cxnLst/>
            <a:rect l="l" t="t" r="r" b="b"/>
            <a:pathLst>
              <a:path w="2150745" h="165100">
                <a:moveTo>
                  <a:pt x="0" y="164591"/>
                </a:moveTo>
                <a:lnTo>
                  <a:pt x="2150613" y="164591"/>
                </a:lnTo>
                <a:lnTo>
                  <a:pt x="21506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4702" y="7779770"/>
            <a:ext cx="4502785" cy="163195"/>
          </a:xfrm>
          <a:custGeom>
            <a:avLst/>
            <a:gdLst/>
            <a:ahLst/>
            <a:cxnLst/>
            <a:rect l="l" t="t" r="r" b="b"/>
            <a:pathLst>
              <a:path w="4502784" h="163195">
                <a:moveTo>
                  <a:pt x="0" y="163067"/>
                </a:moveTo>
                <a:lnTo>
                  <a:pt x="4502779" y="163067"/>
                </a:lnTo>
                <a:lnTo>
                  <a:pt x="450277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422" y="777977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710" y="7778246"/>
            <a:ext cx="1460500" cy="165100"/>
          </a:xfrm>
          <a:custGeom>
            <a:avLst/>
            <a:gdLst/>
            <a:ahLst/>
            <a:cxnLst/>
            <a:rect l="l" t="t" r="r" b="b"/>
            <a:pathLst>
              <a:path w="1460500" h="165100">
                <a:moveTo>
                  <a:pt x="0" y="164591"/>
                </a:moveTo>
                <a:lnTo>
                  <a:pt x="1459991" y="164591"/>
                </a:lnTo>
                <a:lnTo>
                  <a:pt x="14599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66854" y="7942838"/>
            <a:ext cx="4810760" cy="163195"/>
          </a:xfrm>
          <a:custGeom>
            <a:avLst/>
            <a:gdLst/>
            <a:ahLst/>
            <a:cxnLst/>
            <a:rect l="l" t="t" r="r" b="b"/>
            <a:pathLst>
              <a:path w="4810759" h="163195">
                <a:moveTo>
                  <a:pt x="0" y="163067"/>
                </a:moveTo>
                <a:lnTo>
                  <a:pt x="4810627" y="163067"/>
                </a:lnTo>
                <a:lnTo>
                  <a:pt x="48106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6422" y="794283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710" y="7941314"/>
            <a:ext cx="1152525" cy="165100"/>
          </a:xfrm>
          <a:custGeom>
            <a:avLst/>
            <a:gdLst/>
            <a:ahLst/>
            <a:cxnLst/>
            <a:rect l="l" t="t" r="r" b="b"/>
            <a:pathLst>
              <a:path w="1152525" h="165100">
                <a:moveTo>
                  <a:pt x="0" y="164591"/>
                </a:moveTo>
                <a:lnTo>
                  <a:pt x="1152143" y="164591"/>
                </a:lnTo>
                <a:lnTo>
                  <a:pt x="115214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6422" y="8105905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40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5448" y="8285738"/>
            <a:ext cx="3582035" cy="163195"/>
          </a:xfrm>
          <a:custGeom>
            <a:avLst/>
            <a:gdLst/>
            <a:ahLst/>
            <a:cxnLst/>
            <a:rect l="l" t="t" r="r" b="b"/>
            <a:pathLst>
              <a:path w="3582034" h="163195">
                <a:moveTo>
                  <a:pt x="0" y="163067"/>
                </a:moveTo>
                <a:lnTo>
                  <a:pt x="3582033" y="163067"/>
                </a:lnTo>
                <a:lnTo>
                  <a:pt x="35820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828573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710" y="8284213"/>
            <a:ext cx="2381250" cy="165100"/>
          </a:xfrm>
          <a:custGeom>
            <a:avLst/>
            <a:gdLst/>
            <a:ahLst/>
            <a:cxnLst/>
            <a:rect l="l" t="t" r="r" b="b"/>
            <a:pathLst>
              <a:path w="2381250" h="165100">
                <a:moveTo>
                  <a:pt x="0" y="164591"/>
                </a:moveTo>
                <a:lnTo>
                  <a:pt x="2380737" y="164591"/>
                </a:lnTo>
                <a:lnTo>
                  <a:pt x="23807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1400" y="8448805"/>
            <a:ext cx="3966210" cy="163195"/>
          </a:xfrm>
          <a:custGeom>
            <a:avLst/>
            <a:gdLst/>
            <a:ahLst/>
            <a:cxnLst/>
            <a:rect l="l" t="t" r="r" b="b"/>
            <a:pathLst>
              <a:path w="3966209" h="163195">
                <a:moveTo>
                  <a:pt x="0" y="163067"/>
                </a:moveTo>
                <a:lnTo>
                  <a:pt x="3966081" y="163067"/>
                </a:lnTo>
                <a:lnTo>
                  <a:pt x="396608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6422" y="844880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4710" y="8447282"/>
            <a:ext cx="1997075" cy="165100"/>
          </a:xfrm>
          <a:custGeom>
            <a:avLst/>
            <a:gdLst/>
            <a:ahLst/>
            <a:cxnLst/>
            <a:rect l="l" t="t" r="r" b="b"/>
            <a:pathLst>
              <a:path w="1997075" h="165100">
                <a:moveTo>
                  <a:pt x="0" y="164591"/>
                </a:moveTo>
                <a:lnTo>
                  <a:pt x="1996689" y="164591"/>
                </a:lnTo>
                <a:lnTo>
                  <a:pt x="199668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12924" y="8611874"/>
            <a:ext cx="3964940" cy="165100"/>
          </a:xfrm>
          <a:custGeom>
            <a:avLst/>
            <a:gdLst/>
            <a:ahLst/>
            <a:cxnLst/>
            <a:rect l="l" t="t" r="r" b="b"/>
            <a:pathLst>
              <a:path w="3964940" h="165100">
                <a:moveTo>
                  <a:pt x="0" y="164591"/>
                </a:moveTo>
                <a:lnTo>
                  <a:pt x="3964557" y="164591"/>
                </a:lnTo>
                <a:lnTo>
                  <a:pt x="396455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6422" y="861187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710" y="8610350"/>
            <a:ext cx="1998345" cy="165100"/>
          </a:xfrm>
          <a:custGeom>
            <a:avLst/>
            <a:gdLst/>
            <a:ahLst/>
            <a:cxnLst/>
            <a:rect l="l" t="t" r="r" b="b"/>
            <a:pathLst>
              <a:path w="1998345" h="165100">
                <a:moveTo>
                  <a:pt x="0" y="164591"/>
                </a:moveTo>
                <a:lnTo>
                  <a:pt x="1998213" y="164591"/>
                </a:lnTo>
                <a:lnTo>
                  <a:pt x="199821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66848" y="8776405"/>
            <a:ext cx="3810635" cy="163195"/>
          </a:xfrm>
          <a:custGeom>
            <a:avLst/>
            <a:gdLst/>
            <a:ahLst/>
            <a:cxnLst/>
            <a:rect l="l" t="t" r="r" b="b"/>
            <a:pathLst>
              <a:path w="3810634" h="163195">
                <a:moveTo>
                  <a:pt x="0" y="163067"/>
                </a:moveTo>
                <a:lnTo>
                  <a:pt x="3810633" y="163067"/>
                </a:lnTo>
                <a:lnTo>
                  <a:pt x="381063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422" y="877640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4710" y="8774881"/>
            <a:ext cx="2152650" cy="165100"/>
          </a:xfrm>
          <a:custGeom>
            <a:avLst/>
            <a:gdLst/>
            <a:ahLst/>
            <a:cxnLst/>
            <a:rect l="l" t="t" r="r" b="b"/>
            <a:pathLst>
              <a:path w="2152650" h="165100">
                <a:moveTo>
                  <a:pt x="0" y="164591"/>
                </a:moveTo>
                <a:lnTo>
                  <a:pt x="2152137" y="164591"/>
                </a:lnTo>
                <a:lnTo>
                  <a:pt x="215213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02010" y="5996820"/>
            <a:ext cx="5250180" cy="295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Nu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Or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ab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t_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yp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ns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25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("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a.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")</a:t>
            </a:r>
            <a:endParaRPr sz="1100">
              <a:latin typeface="Consolas"/>
              <a:cs typeface="Consolas"/>
            </a:endParaRPr>
          </a:p>
          <a:p>
            <a:pPr marL="12700" marR="3081655">
              <a:lnSpc>
                <a:spcPct val="97700"/>
              </a:lnSpc>
              <a:spcBef>
                <a:spcPts val="10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l.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("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849245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&lt;-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mp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235"/>
              </a:lnSpc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n)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66370">
              <a:lnSpc>
                <a:spcPts val="1310"/>
              </a:lnSpc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11144" y="8939472"/>
            <a:ext cx="2966720" cy="163195"/>
          </a:xfrm>
          <a:custGeom>
            <a:avLst/>
            <a:gdLst/>
            <a:ahLst/>
            <a:cxnLst/>
            <a:rect l="l" t="t" r="r" b="b"/>
            <a:pathLst>
              <a:path w="2966720" h="163195">
                <a:moveTo>
                  <a:pt x="0" y="163067"/>
                </a:moveTo>
                <a:lnTo>
                  <a:pt x="2966337" y="163067"/>
                </a:lnTo>
                <a:lnTo>
                  <a:pt x="296633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893947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710" y="8937949"/>
            <a:ext cx="2996565" cy="165100"/>
          </a:xfrm>
          <a:custGeom>
            <a:avLst/>
            <a:gdLst/>
            <a:ahLst/>
            <a:cxnLst/>
            <a:rect l="l" t="t" r="r" b="b"/>
            <a:pathLst>
              <a:path w="2996565" h="165100">
                <a:moveTo>
                  <a:pt x="0" y="164591"/>
                </a:moveTo>
                <a:lnTo>
                  <a:pt x="2996433" y="164591"/>
                </a:lnTo>
                <a:lnTo>
                  <a:pt x="299643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55934" y="8950659"/>
            <a:ext cx="2868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n_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sp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))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2010" y="4688973"/>
            <a:ext cx="501142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147002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Si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10" dirty="0">
                <a:latin typeface="Consolas"/>
                <a:cs typeface="Consolas"/>
              </a:rPr>
              <a:t>**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*'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0.</a:t>
            </a:r>
            <a:r>
              <a:rPr sz="1100" dirty="0">
                <a:latin typeface="Consolas"/>
                <a:cs typeface="Consolas"/>
              </a:rPr>
              <a:t>01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'*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.0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.1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'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er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mi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549275" algn="l"/>
                <a:tab pos="2313305" algn="l"/>
                <a:tab pos="2932430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76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9</a:t>
            </a:r>
            <a:r>
              <a:rPr sz="1100" spc="25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do</a:t>
            </a:r>
            <a:r>
              <a:rPr sz="1100" dirty="0"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896422" y="914346"/>
          <a:ext cx="5981058" cy="38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96"/>
                <a:gridCol w="2379091"/>
                <a:gridCol w="959321"/>
                <a:gridCol w="848129"/>
                <a:gridCol w="571680"/>
                <a:gridCol w="690990"/>
                <a:gridCol w="320651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Ho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e-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35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spc="7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pr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Jo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25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d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Ov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2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ip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f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on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ng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Tr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Wo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In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ol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Si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io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n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*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Ye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Wi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ur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na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r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.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5062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---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912822"/>
            <a:ext cx="5981065" cy="760666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y=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][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7780" marR="1269365">
              <a:lnSpc>
                <a:spcPct val="97700"/>
              </a:lnSpc>
              <a:spcBef>
                <a:spcPts val="10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spc="1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);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1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p)</a:t>
            </a:r>
            <a:endParaRPr sz="1100">
              <a:latin typeface="Consolas"/>
              <a:cs typeface="Consolas"/>
            </a:endParaRPr>
          </a:p>
          <a:p>
            <a:pPr marL="17780" marR="37465">
              <a:lnSpc>
                <a:spcPts val="1300"/>
              </a:lnSpc>
              <a:spcBef>
                <a:spcPts val="25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3</a:t>
            </a:r>
            <a:r>
              <a:rPr sz="1100" spc="5" dirty="0">
                <a:latin typeface="Consolas"/>
                <a:cs typeface="Consolas"/>
              </a:rPr>
              <a:t>);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2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15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3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780" marR="2112645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$k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ab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25"/>
              </a:lnSpc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te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1118235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en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7780" marR="19748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nc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nc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ut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al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10"/>
              </a:lnSpc>
              <a:spcBef>
                <a:spcPts val="91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$`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`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4.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4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$`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Di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`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5.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$`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ce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Ti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`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$P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rs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27</a:t>
            </a: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1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GI</a:t>
            </a:r>
            <a:r>
              <a:rPr sz="1100" dirty="0">
                <a:latin typeface="Consolas"/>
                <a:cs typeface="Consolas"/>
              </a:rPr>
              <a:t>NI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spc="5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q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in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2496820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b,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ty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"G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i.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spcBef>
                <a:spcPts val="975"/>
              </a:spcBef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UC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OC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fo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1577975">
              <a:lnSpc>
                <a:spcPts val="1280"/>
              </a:lnSpc>
              <a:spcBef>
                <a:spcPts val="55"/>
              </a:spcBef>
            </a:pP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(m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spc="2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da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pr</a:t>
            </a:r>
            <a:r>
              <a:rPr sz="1100" spc="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"f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4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n"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in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4E990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rv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in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ol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ra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4723516"/>
            <a:ext cx="5981065" cy="430149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 marR="88519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.v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es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5" dirty="0"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]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pe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v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al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s'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5" dirty="0">
                <a:latin typeface="Consolas"/>
                <a:cs typeface="Consolas"/>
              </a:rPr>
              <a:t>[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]])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d,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c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17780" marR="3575050">
              <a:lnSpc>
                <a:spcPts val="1290"/>
              </a:lnSpc>
              <a:spcBef>
                <a:spcPts val="5"/>
              </a:spcBef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s.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au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@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.v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KS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.5</a:t>
            </a:r>
            <a:r>
              <a:rPr sz="1100" dirty="0">
                <a:latin typeface="Consolas"/>
                <a:cs typeface="Consolas"/>
              </a:rPr>
              <a:t>7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spc="-10" dirty="0">
                <a:latin typeface="Consolas"/>
                <a:cs typeface="Consolas"/>
              </a:rPr>
              <a:t>06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[1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0</a:t>
            </a:r>
            <a:r>
              <a:rPr sz="1100" spc="-10" dirty="0">
                <a:latin typeface="Consolas"/>
                <a:cs typeface="Consolas"/>
              </a:rPr>
              <a:t>.8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4</a:t>
            </a:r>
            <a:r>
              <a:rPr sz="1100" spc="-10" dirty="0">
                <a:latin typeface="Consolas"/>
                <a:cs typeface="Consolas"/>
              </a:rPr>
              <a:t>94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  <a:spcBef>
                <a:spcPts val="969"/>
              </a:spcBef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5" dirty="0">
                <a:solidFill>
                  <a:srgbClr val="8E5901"/>
                </a:solidFill>
                <a:latin typeface="Consolas"/>
                <a:cs typeface="Consolas"/>
              </a:rPr>
              <a:t>&lt;</a:t>
            </a:r>
            <a:r>
              <a:rPr sz="1100" i="1" spc="5" dirty="0">
                <a:solidFill>
                  <a:srgbClr val="8E5901"/>
                </a:solidFill>
                <a:latin typeface="Consolas"/>
                <a:cs typeface="Consolas"/>
              </a:rPr>
              <a:t>-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.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t$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_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l$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y(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00"/>
              </a:lnSpc>
              <a:tabLst>
                <a:tab pos="1859280" algn="l"/>
              </a:tabLst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1.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ll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de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Ho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Ou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ax</a:t>
            </a:r>
            <a:endParaRPr sz="1100">
              <a:latin typeface="Consolas"/>
              <a:cs typeface="Consolas"/>
            </a:endParaRPr>
          </a:p>
          <a:p>
            <a:pPr marL="17780" marR="883919">
              <a:lnSpc>
                <a:spcPts val="1280"/>
              </a:lnSpc>
              <a:spcBef>
                <a:spcPts val="65"/>
              </a:spcBef>
            </a:pP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my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it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d,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ec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ro</a:t>
            </a:r>
            <a:r>
              <a:rPr sz="1100" dirty="0">
                <a:latin typeface="Consolas"/>
                <a:cs typeface="Consolas"/>
              </a:rPr>
              <a:t>b)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 marR="3496945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.t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ol</a:t>
            </a:r>
            <a:r>
              <a:rPr sz="1100" dirty="0">
                <a:latin typeface="Consolas"/>
                <a:cs typeface="Consolas"/>
              </a:rPr>
              <a:t>d)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ts val="1225"/>
              </a:lnSpc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n)</a:t>
            </a:r>
            <a:r>
              <a:rPr sz="1100" dirty="0"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172085" marR="2957830">
              <a:lnSpc>
                <a:spcPct val="97700"/>
              </a:lnSpc>
              <a:spcBef>
                <a:spcPts val="10"/>
              </a:spcBef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_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n_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sp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tr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))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y=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il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][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-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ci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h_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cn</a:t>
            </a:r>
            <a:r>
              <a:rPr sz="1100" dirty="0">
                <a:latin typeface="Consolas"/>
                <a:cs typeface="Consolas"/>
              </a:rPr>
              <a:t>t,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912822"/>
            <a:ext cx="5981065" cy="1980564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 marR="211582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nt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501015">
              <a:lnSpc>
                <a:spcPts val="1280"/>
              </a:lnSpc>
              <a:spcBef>
                <a:spcPts val="15"/>
              </a:spcBef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(h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5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spc="2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);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h_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(h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0000CF"/>
                </a:solidFill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40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ab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10" dirty="0">
                <a:latin typeface="Consolas"/>
                <a:cs typeface="Consolas"/>
              </a:rPr>
              <a:t>m_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_n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8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sc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2038985">
              <a:lnSpc>
                <a:spcPts val="1300"/>
              </a:lnSpc>
              <a:spcBef>
                <a:spcPts val="40"/>
              </a:spcBef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ra</a:t>
            </a:r>
            <a:r>
              <a:rPr sz="1100" dirty="0">
                <a:latin typeface="Consolas"/>
                <a:cs typeface="Consolas"/>
              </a:rPr>
              <a:t>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nk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at</a:t>
            </a:r>
            <a:r>
              <a:rPr sz="1100" dirty="0">
                <a:latin typeface="Consolas"/>
                <a:cs typeface="Consolas"/>
              </a:rPr>
              <a:t>e)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spc="-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cu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el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sp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45"/>
              </a:lnSpc>
            </a:pP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nsolas"/>
                <a:cs typeface="Consolas"/>
              </a:rPr>
              <a:t>&lt;</a:t>
            </a:r>
            <a:r>
              <a:rPr sz="1100" dirty="0">
                <a:latin typeface="Consolas"/>
                <a:cs typeface="Consolas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er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um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l_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_r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p)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V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k)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617" t="17583" r="13636" b="31867"/>
          <a:stretch/>
        </p:blipFill>
        <p:spPr>
          <a:xfrm>
            <a:off x="152400" y="956333"/>
            <a:ext cx="7162800" cy="4114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553998"/>
          </a:xfrm>
        </p:spPr>
        <p:txBody>
          <a:bodyPr/>
          <a:lstStyle/>
          <a:p>
            <a:pPr lvl="0"/>
            <a:r>
              <a:rPr lang="en-US" dirty="0"/>
              <a:t>Compute IV for “</a:t>
            </a:r>
            <a:r>
              <a:rPr lang="en-US" dirty="0" err="1"/>
              <a:t>JobInvolvement</a:t>
            </a:r>
            <a:r>
              <a:rPr lang="en-US" dirty="0"/>
              <a:t>”, “</a:t>
            </a:r>
            <a:r>
              <a:rPr lang="en-US" dirty="0" err="1"/>
              <a:t>MaritalStatus</a:t>
            </a:r>
            <a:r>
              <a:rPr lang="en-US" dirty="0"/>
              <a:t>” in Excel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22" y="1242304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70002" y="1531864"/>
            <a:ext cx="1507490" cy="165100"/>
          </a:xfrm>
          <a:custGeom>
            <a:avLst/>
            <a:gdLst/>
            <a:ahLst/>
            <a:cxnLst/>
            <a:rect l="l" t="t" r="r" b="b"/>
            <a:pathLst>
              <a:path w="1507490" h="165100">
                <a:moveTo>
                  <a:pt x="0" y="164591"/>
                </a:moveTo>
                <a:lnTo>
                  <a:pt x="1507479" y="164591"/>
                </a:lnTo>
                <a:lnTo>
                  <a:pt x="15074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22" y="153186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10" y="1530340"/>
            <a:ext cx="4455795" cy="165100"/>
          </a:xfrm>
          <a:custGeom>
            <a:avLst/>
            <a:gdLst/>
            <a:ahLst/>
            <a:cxnLst/>
            <a:rect l="l" t="t" r="r" b="b"/>
            <a:pathLst>
              <a:path w="4455795" h="165100">
                <a:moveTo>
                  <a:pt x="0" y="164591"/>
                </a:moveTo>
                <a:lnTo>
                  <a:pt x="4455291" y="164591"/>
                </a:lnTo>
                <a:lnTo>
                  <a:pt x="44552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0238" y="1696455"/>
            <a:ext cx="47625" cy="163195"/>
          </a:xfrm>
          <a:custGeom>
            <a:avLst/>
            <a:gdLst/>
            <a:ahLst/>
            <a:cxnLst/>
            <a:rect l="l" t="t" r="r" b="b"/>
            <a:pathLst>
              <a:path w="47625" h="163194">
                <a:moveTo>
                  <a:pt x="0" y="163067"/>
                </a:moveTo>
                <a:lnTo>
                  <a:pt x="47243" y="163067"/>
                </a:lnTo>
                <a:lnTo>
                  <a:pt x="4724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22" y="1696455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710" y="1694932"/>
            <a:ext cx="5915660" cy="165100"/>
          </a:xfrm>
          <a:custGeom>
            <a:avLst/>
            <a:gdLst/>
            <a:ahLst/>
            <a:cxnLst/>
            <a:rect l="l" t="t" r="r" b="b"/>
            <a:pathLst>
              <a:path w="5915659" h="165100">
                <a:moveTo>
                  <a:pt x="0" y="164591"/>
                </a:moveTo>
                <a:lnTo>
                  <a:pt x="5915527" y="164591"/>
                </a:lnTo>
                <a:lnTo>
                  <a:pt x="591552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6606" y="1859524"/>
            <a:ext cx="5271135" cy="163195"/>
          </a:xfrm>
          <a:custGeom>
            <a:avLst/>
            <a:gdLst/>
            <a:ahLst/>
            <a:cxnLst/>
            <a:rect l="l" t="t" r="r" b="b"/>
            <a:pathLst>
              <a:path w="5271134" h="163194">
                <a:moveTo>
                  <a:pt x="0" y="163067"/>
                </a:moveTo>
                <a:lnTo>
                  <a:pt x="5270875" y="163067"/>
                </a:lnTo>
                <a:lnTo>
                  <a:pt x="52708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22" y="185952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4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710" y="1857999"/>
            <a:ext cx="692150" cy="165100"/>
          </a:xfrm>
          <a:custGeom>
            <a:avLst/>
            <a:gdLst/>
            <a:ahLst/>
            <a:cxnLst/>
            <a:rect l="l" t="t" r="r" b="b"/>
            <a:pathLst>
              <a:path w="692150" h="165100">
                <a:moveTo>
                  <a:pt x="0" y="164591"/>
                </a:moveTo>
                <a:lnTo>
                  <a:pt x="691895" y="164591"/>
                </a:lnTo>
                <a:lnTo>
                  <a:pt x="6918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422" y="2022592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39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422" y="2202424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10" y="2200899"/>
            <a:ext cx="3533775" cy="165100"/>
          </a:xfrm>
          <a:custGeom>
            <a:avLst/>
            <a:gdLst/>
            <a:ahLst/>
            <a:cxnLst/>
            <a:rect l="l" t="t" r="r" b="b"/>
            <a:pathLst>
              <a:path w="3533775" h="165100">
                <a:moveTo>
                  <a:pt x="0" y="164591"/>
                </a:moveTo>
                <a:lnTo>
                  <a:pt x="3533272" y="164591"/>
                </a:lnTo>
                <a:lnTo>
                  <a:pt x="353327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010" y="1543054"/>
            <a:ext cx="5939155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om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18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6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w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280"/>
              </a:lnSpc>
              <a:spcBef>
                <a:spcPts val="65"/>
              </a:spcBef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We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w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up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2</a:t>
            </a:r>
            <a:r>
              <a:rPr sz="1100" i="1" spc="45" dirty="0">
                <a:solidFill>
                  <a:srgbClr val="8E5901"/>
                </a:solidFill>
                <a:latin typeface="Consolas"/>
                <a:cs typeface="Consolas"/>
              </a:rPr>
              <a:t>5</a:t>
            </a:r>
            <a:r>
              <a:rPr sz="1100" i="1" spc="5" dirty="0">
                <a:solidFill>
                  <a:srgbClr val="8E5901"/>
                </a:solidFill>
                <a:latin typeface="Consolas"/>
                <a:cs typeface="Consolas"/>
              </a:rPr>
              <a:t>-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3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5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gh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Wo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k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rs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6422" y="2491983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6422" y="265657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6422" y="2819643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4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6422" y="2982810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889"/>
                </a:moveTo>
                <a:lnTo>
                  <a:pt x="5981059" y="164889"/>
                </a:lnTo>
                <a:lnTo>
                  <a:pt x="5981059" y="0"/>
                </a:lnTo>
                <a:lnTo>
                  <a:pt x="0" y="0"/>
                </a:lnTo>
                <a:lnTo>
                  <a:pt x="0" y="16488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22" y="314770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22" y="331076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6422" y="3473836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22" y="3638428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422" y="380149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422" y="3964564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6422" y="4129156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22" y="4292224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0114" y="4583308"/>
            <a:ext cx="277495" cy="163195"/>
          </a:xfrm>
          <a:custGeom>
            <a:avLst/>
            <a:gdLst/>
            <a:ahLst/>
            <a:cxnLst/>
            <a:rect l="l" t="t" r="r" b="b"/>
            <a:pathLst>
              <a:path w="277495" h="163195">
                <a:moveTo>
                  <a:pt x="0" y="163067"/>
                </a:moveTo>
                <a:lnTo>
                  <a:pt x="277367" y="163067"/>
                </a:lnTo>
                <a:lnTo>
                  <a:pt x="2773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2" y="458330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710" y="4581784"/>
            <a:ext cx="5685790" cy="165100"/>
          </a:xfrm>
          <a:custGeom>
            <a:avLst/>
            <a:gdLst/>
            <a:ahLst/>
            <a:cxnLst/>
            <a:rect l="l" t="t" r="r" b="b"/>
            <a:pathLst>
              <a:path w="5685790" h="165100">
                <a:moveTo>
                  <a:pt x="0" y="164591"/>
                </a:moveTo>
                <a:lnTo>
                  <a:pt x="5685403" y="164591"/>
                </a:lnTo>
                <a:lnTo>
                  <a:pt x="5685403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6606" y="4746376"/>
            <a:ext cx="5271135" cy="163195"/>
          </a:xfrm>
          <a:custGeom>
            <a:avLst/>
            <a:gdLst/>
            <a:ahLst/>
            <a:cxnLst/>
            <a:rect l="l" t="t" r="r" b="b"/>
            <a:pathLst>
              <a:path w="5271134" h="163195">
                <a:moveTo>
                  <a:pt x="0" y="163067"/>
                </a:moveTo>
                <a:lnTo>
                  <a:pt x="5270875" y="163067"/>
                </a:lnTo>
                <a:lnTo>
                  <a:pt x="527087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6422" y="4746376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710" y="4744852"/>
            <a:ext cx="692150" cy="165100"/>
          </a:xfrm>
          <a:custGeom>
            <a:avLst/>
            <a:gdLst/>
            <a:ahLst/>
            <a:cxnLst/>
            <a:rect l="l" t="t" r="r" b="b"/>
            <a:pathLst>
              <a:path w="692150" h="165100">
                <a:moveTo>
                  <a:pt x="0" y="164591"/>
                </a:moveTo>
                <a:lnTo>
                  <a:pt x="691895" y="164591"/>
                </a:lnTo>
                <a:lnTo>
                  <a:pt x="69189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0126" y="4909444"/>
            <a:ext cx="1277620" cy="165100"/>
          </a:xfrm>
          <a:custGeom>
            <a:avLst/>
            <a:gdLst/>
            <a:ahLst/>
            <a:cxnLst/>
            <a:rect l="l" t="t" r="r" b="b"/>
            <a:pathLst>
              <a:path w="1277620" h="165100">
                <a:moveTo>
                  <a:pt x="0" y="164591"/>
                </a:moveTo>
                <a:lnTo>
                  <a:pt x="1277355" y="164591"/>
                </a:lnTo>
                <a:lnTo>
                  <a:pt x="127735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422" y="4909444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710" y="4907920"/>
            <a:ext cx="4685665" cy="165100"/>
          </a:xfrm>
          <a:custGeom>
            <a:avLst/>
            <a:gdLst/>
            <a:ahLst/>
            <a:cxnLst/>
            <a:rect l="l" t="t" r="r" b="b"/>
            <a:pathLst>
              <a:path w="4685665" h="165100">
                <a:moveTo>
                  <a:pt x="0" y="164591"/>
                </a:moveTo>
                <a:lnTo>
                  <a:pt x="4685415" y="164591"/>
                </a:lnTo>
                <a:lnTo>
                  <a:pt x="46854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422" y="5073970"/>
            <a:ext cx="5981065" cy="179070"/>
          </a:xfrm>
          <a:custGeom>
            <a:avLst/>
            <a:gdLst/>
            <a:ahLst/>
            <a:cxnLst/>
            <a:rect l="l" t="t" r="r" b="b"/>
            <a:pathLst>
              <a:path w="5981065" h="179070">
                <a:moveTo>
                  <a:pt x="0" y="178617"/>
                </a:moveTo>
                <a:lnTo>
                  <a:pt x="5981059" y="178617"/>
                </a:lnTo>
                <a:lnTo>
                  <a:pt x="5981059" y="0"/>
                </a:lnTo>
                <a:lnTo>
                  <a:pt x="0" y="0"/>
                </a:lnTo>
                <a:lnTo>
                  <a:pt x="0" y="17861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6422" y="5252587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60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4710" y="5251063"/>
            <a:ext cx="2842895" cy="165100"/>
          </a:xfrm>
          <a:custGeom>
            <a:avLst/>
            <a:gdLst/>
            <a:ahLst/>
            <a:cxnLst/>
            <a:rect l="l" t="t" r="r" b="b"/>
            <a:pathLst>
              <a:path w="2842895" h="165100">
                <a:moveTo>
                  <a:pt x="0" y="164591"/>
                </a:moveTo>
                <a:lnTo>
                  <a:pt x="2842509" y="164591"/>
                </a:lnTo>
                <a:lnTo>
                  <a:pt x="284250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6422" y="554214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2010" y="4594485"/>
            <a:ext cx="5702300" cy="112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,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w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1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ye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x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5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0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%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5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15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x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ry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w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spc="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Ov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im</a:t>
            </a:r>
            <a:r>
              <a:rPr sz="1100" dirty="0">
                <a:latin typeface="Consolas"/>
                <a:cs typeface="Consolas"/>
              </a:rPr>
              <a:t>e)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6422" y="5706740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22" y="5869807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422" y="6032875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4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2010" y="5717928"/>
            <a:ext cx="1023619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95605" algn="l"/>
                <a:tab pos="77914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5463" y="5717928"/>
            <a:ext cx="1023619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0375" algn="r">
              <a:lnSpc>
                <a:spcPts val="1280"/>
              </a:lnSpc>
              <a:tabLst>
                <a:tab pos="319405" algn="l"/>
                <a:tab pos="779145" algn="l"/>
              </a:tabLst>
            </a:pP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No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10" dirty="0">
                <a:latin typeface="Consolas"/>
                <a:cs typeface="Consolas"/>
              </a:rPr>
              <a:t>8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5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ts val="1250"/>
              </a:lnSpc>
            </a:pPr>
            <a:r>
              <a:rPr sz="1100" dirty="0">
                <a:latin typeface="Consolas"/>
                <a:cs typeface="Consolas"/>
              </a:rPr>
              <a:t>2</a:t>
            </a: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62142" y="6323960"/>
            <a:ext cx="815340" cy="163195"/>
          </a:xfrm>
          <a:custGeom>
            <a:avLst/>
            <a:gdLst/>
            <a:ahLst/>
            <a:cxnLst/>
            <a:rect l="l" t="t" r="r" b="b"/>
            <a:pathLst>
              <a:path w="815340" h="163195">
                <a:moveTo>
                  <a:pt x="0" y="163067"/>
                </a:moveTo>
                <a:lnTo>
                  <a:pt x="815339" y="163067"/>
                </a:lnTo>
                <a:lnTo>
                  <a:pt x="81533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6422" y="6323960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4710" y="6322436"/>
            <a:ext cx="5147945" cy="165100"/>
          </a:xfrm>
          <a:custGeom>
            <a:avLst/>
            <a:gdLst/>
            <a:ahLst/>
            <a:cxnLst/>
            <a:rect l="l" t="t" r="r" b="b"/>
            <a:pathLst>
              <a:path w="5147945" h="165100">
                <a:moveTo>
                  <a:pt x="0" y="164591"/>
                </a:moveTo>
                <a:lnTo>
                  <a:pt x="5147431" y="164591"/>
                </a:lnTo>
                <a:lnTo>
                  <a:pt x="514743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422" y="6487028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40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422" y="6666859"/>
            <a:ext cx="5981065" cy="289560"/>
          </a:xfrm>
          <a:custGeom>
            <a:avLst/>
            <a:gdLst/>
            <a:ahLst/>
            <a:cxnLst/>
            <a:rect l="l" t="t" r="r" b="b"/>
            <a:pathLst>
              <a:path w="5981065" h="289559">
                <a:moveTo>
                  <a:pt x="0" y="289559"/>
                </a:moveTo>
                <a:lnTo>
                  <a:pt x="5981059" y="289559"/>
                </a:lnTo>
                <a:lnTo>
                  <a:pt x="59810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4710" y="6665335"/>
            <a:ext cx="3227070" cy="165100"/>
          </a:xfrm>
          <a:custGeom>
            <a:avLst/>
            <a:gdLst/>
            <a:ahLst/>
            <a:cxnLst/>
            <a:rect l="l" t="t" r="r" b="b"/>
            <a:pathLst>
              <a:path w="3227070" h="165100">
                <a:moveTo>
                  <a:pt x="0" y="164591"/>
                </a:moveTo>
                <a:lnTo>
                  <a:pt x="3226948" y="164591"/>
                </a:lnTo>
                <a:lnTo>
                  <a:pt x="3226948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2010" y="6335148"/>
            <a:ext cx="516509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mp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w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d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im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of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on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$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al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tu</a:t>
            </a:r>
            <a:r>
              <a:rPr sz="1100" dirty="0">
                <a:latin typeface="Consolas"/>
                <a:cs typeface="Consolas"/>
              </a:rPr>
              <a:t>s)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6422" y="6956428"/>
            <a:ext cx="5981065" cy="165100"/>
          </a:xfrm>
          <a:custGeom>
            <a:avLst/>
            <a:gdLst/>
            <a:ahLst/>
            <a:cxnLst/>
            <a:rect l="l" t="t" r="r" b="b"/>
            <a:pathLst>
              <a:path w="5981065" h="165100">
                <a:moveTo>
                  <a:pt x="0" y="164591"/>
                </a:moveTo>
                <a:lnTo>
                  <a:pt x="5981059" y="164591"/>
                </a:lnTo>
                <a:lnTo>
                  <a:pt x="598105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6422" y="7121021"/>
            <a:ext cx="5981065" cy="163195"/>
          </a:xfrm>
          <a:custGeom>
            <a:avLst/>
            <a:gdLst/>
            <a:ahLst/>
            <a:cxnLst/>
            <a:rect l="l" t="t" r="r" b="b"/>
            <a:pathLst>
              <a:path w="5981065" h="163195">
                <a:moveTo>
                  <a:pt x="0" y="163067"/>
                </a:moveTo>
                <a:lnTo>
                  <a:pt x="5981059" y="163067"/>
                </a:lnTo>
                <a:lnTo>
                  <a:pt x="5981059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6422" y="7284160"/>
            <a:ext cx="5981065" cy="163830"/>
          </a:xfrm>
          <a:custGeom>
            <a:avLst/>
            <a:gdLst/>
            <a:ahLst/>
            <a:cxnLst/>
            <a:rect l="l" t="t" r="r" b="b"/>
            <a:pathLst>
              <a:path w="5981065" h="163829">
                <a:moveTo>
                  <a:pt x="0" y="163377"/>
                </a:moveTo>
                <a:lnTo>
                  <a:pt x="5981059" y="163377"/>
                </a:lnTo>
                <a:lnTo>
                  <a:pt x="5981059" y="0"/>
                </a:lnTo>
                <a:lnTo>
                  <a:pt x="0" y="0"/>
                </a:lnTo>
                <a:lnTo>
                  <a:pt x="0" y="16337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6422" y="7447538"/>
            <a:ext cx="5981065" cy="291465"/>
          </a:xfrm>
          <a:custGeom>
            <a:avLst/>
            <a:gdLst/>
            <a:ahLst/>
            <a:cxnLst/>
            <a:rect l="l" t="t" r="r" b="b"/>
            <a:pathLst>
              <a:path w="5981065" h="291465">
                <a:moveTo>
                  <a:pt x="0" y="291083"/>
                </a:moveTo>
                <a:lnTo>
                  <a:pt x="5981059" y="291083"/>
                </a:lnTo>
                <a:lnTo>
                  <a:pt x="5981059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02010" y="6967609"/>
            <a:ext cx="64008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##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285"/>
              </a:lnSpc>
              <a:tabLst>
                <a:tab pos="3956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No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  <a:tabLst>
                <a:tab pos="395605" algn="l"/>
              </a:tabLst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92788" y="7132201"/>
            <a:ext cx="179006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rc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Ma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ng</a:t>
            </a:r>
            <a:r>
              <a:rPr sz="1100" dirty="0">
                <a:latin typeface="Consolas"/>
                <a:cs typeface="Consolas"/>
              </a:rPr>
              <a:t>le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76241" y="7295650"/>
            <a:ext cx="25654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5</a:t>
            </a:r>
            <a:r>
              <a:rPr sz="1100" dirty="0">
                <a:latin typeface="Consolas"/>
                <a:cs typeface="Consolas"/>
              </a:rPr>
              <a:t>88</a:t>
            </a:r>
            <a:endParaRPr sz="1100">
              <a:latin typeface="Consolas"/>
              <a:cs typeface="Consolas"/>
            </a:endParaRPr>
          </a:p>
          <a:p>
            <a:pPr marL="75565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66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13357" y="7295650"/>
            <a:ext cx="33591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1</a:t>
            </a:r>
            <a:r>
              <a:rPr sz="1100" spc="25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  <a:p>
            <a:pPr marL="72390" algn="ctr">
              <a:lnSpc>
                <a:spcPts val="1300"/>
              </a:lnSpc>
            </a:pPr>
            <a:r>
              <a:rPr sz="1100" dirty="0">
                <a:latin typeface="Consolas"/>
                <a:cs typeface="Consolas"/>
              </a:rPr>
              <a:t>1</a:t>
            </a:r>
            <a:r>
              <a:rPr sz="1100" spc="-10" dirty="0">
                <a:latin typeface="Consolas"/>
                <a:cs typeface="Consolas"/>
              </a:rPr>
              <a:t>6</a:t>
            </a:r>
            <a:r>
              <a:rPr sz="1100" dirty="0">
                <a:latin typeface="Consolas"/>
                <a:cs typeface="Consolas"/>
              </a:rPr>
              <a:t>8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26601" y="7295650"/>
            <a:ext cx="25971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7</a:t>
            </a:r>
            <a:r>
              <a:rPr sz="1100" dirty="0">
                <a:latin typeface="Consolas"/>
                <a:cs typeface="Consolas"/>
              </a:rPr>
              <a:t>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spc="-10" dirty="0"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40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00126" y="7738622"/>
            <a:ext cx="1277620" cy="163195"/>
          </a:xfrm>
          <a:custGeom>
            <a:avLst/>
            <a:gdLst/>
            <a:ahLst/>
            <a:cxnLst/>
            <a:rect l="l" t="t" r="r" b="b"/>
            <a:pathLst>
              <a:path w="1277620" h="163195">
                <a:moveTo>
                  <a:pt x="0" y="163067"/>
                </a:moveTo>
                <a:lnTo>
                  <a:pt x="1277355" y="163067"/>
                </a:lnTo>
                <a:lnTo>
                  <a:pt x="1277355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6422" y="7738622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710" y="7737098"/>
            <a:ext cx="4685665" cy="165100"/>
          </a:xfrm>
          <a:custGeom>
            <a:avLst/>
            <a:gdLst/>
            <a:ahLst/>
            <a:cxnLst/>
            <a:rect l="l" t="t" r="r" b="b"/>
            <a:pathLst>
              <a:path w="4685665" h="165100">
                <a:moveTo>
                  <a:pt x="0" y="164591"/>
                </a:moveTo>
                <a:lnTo>
                  <a:pt x="4685415" y="164591"/>
                </a:lnTo>
                <a:lnTo>
                  <a:pt x="4685415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02010" y="7749802"/>
            <a:ext cx="47040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m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oy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en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nd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to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j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eq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u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tl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96422" y="7901689"/>
            <a:ext cx="5981065" cy="180340"/>
          </a:xfrm>
          <a:custGeom>
            <a:avLst/>
            <a:gdLst/>
            <a:ahLst/>
            <a:cxnLst/>
            <a:rect l="l" t="t" r="r" b="b"/>
            <a:pathLst>
              <a:path w="5981065" h="180340">
                <a:moveTo>
                  <a:pt x="0" y="179831"/>
                </a:moveTo>
                <a:lnTo>
                  <a:pt x="5981059" y="179831"/>
                </a:lnTo>
                <a:lnTo>
                  <a:pt x="598105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422" y="8081522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422" y="8259829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46190" y="8438138"/>
            <a:ext cx="431800" cy="163195"/>
          </a:xfrm>
          <a:custGeom>
            <a:avLst/>
            <a:gdLst/>
            <a:ahLst/>
            <a:cxnLst/>
            <a:rect l="l" t="t" r="r" b="b"/>
            <a:pathLst>
              <a:path w="431800" h="163195">
                <a:moveTo>
                  <a:pt x="0" y="163067"/>
                </a:moveTo>
                <a:lnTo>
                  <a:pt x="431291" y="163067"/>
                </a:lnTo>
                <a:lnTo>
                  <a:pt x="43129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422" y="8438138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710" y="8436613"/>
            <a:ext cx="5531485" cy="165100"/>
          </a:xfrm>
          <a:custGeom>
            <a:avLst/>
            <a:gdLst/>
            <a:ahLst/>
            <a:cxnLst/>
            <a:rect l="l" t="t" r="r" b="b"/>
            <a:pathLst>
              <a:path w="5531485" h="165100">
                <a:moveTo>
                  <a:pt x="0" y="164591"/>
                </a:moveTo>
                <a:lnTo>
                  <a:pt x="5531479" y="164591"/>
                </a:lnTo>
                <a:lnTo>
                  <a:pt x="553147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73172" y="8601205"/>
            <a:ext cx="3504565" cy="165100"/>
          </a:xfrm>
          <a:custGeom>
            <a:avLst/>
            <a:gdLst/>
            <a:ahLst/>
            <a:cxnLst/>
            <a:rect l="l" t="t" r="r" b="b"/>
            <a:pathLst>
              <a:path w="3504565" h="165100">
                <a:moveTo>
                  <a:pt x="0" y="164591"/>
                </a:moveTo>
                <a:lnTo>
                  <a:pt x="3504309" y="164591"/>
                </a:lnTo>
                <a:lnTo>
                  <a:pt x="350430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6422" y="8601205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5" h="165100">
                <a:moveTo>
                  <a:pt x="0" y="164591"/>
                </a:moveTo>
                <a:lnTo>
                  <a:pt x="18287" y="164591"/>
                </a:lnTo>
                <a:lnTo>
                  <a:pt x="18287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710" y="8599682"/>
            <a:ext cx="2458720" cy="165100"/>
          </a:xfrm>
          <a:custGeom>
            <a:avLst/>
            <a:gdLst/>
            <a:ahLst/>
            <a:cxnLst/>
            <a:rect l="l" t="t" r="r" b="b"/>
            <a:pathLst>
              <a:path w="2458720" h="165100">
                <a:moveTo>
                  <a:pt x="0" y="164591"/>
                </a:moveTo>
                <a:lnTo>
                  <a:pt x="2458461" y="164591"/>
                </a:lnTo>
                <a:lnTo>
                  <a:pt x="245846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02010" y="8449319"/>
            <a:ext cx="554863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35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bl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la</a:t>
            </a:r>
            <a:r>
              <a:rPr sz="1100" dirty="0">
                <a:latin typeface="Consolas"/>
                <a:cs typeface="Consolas"/>
              </a:rPr>
              <a:t>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an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26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fe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ia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ys</a:t>
            </a:r>
            <a:r>
              <a:rPr sz="1100" dirty="0">
                <a:latin typeface="Consolas"/>
                <a:cs typeface="Consolas"/>
              </a:rPr>
              <a:t>is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96422" y="8765737"/>
            <a:ext cx="5981065" cy="178435"/>
          </a:xfrm>
          <a:custGeom>
            <a:avLst/>
            <a:gdLst/>
            <a:ahLst/>
            <a:cxnLst/>
            <a:rect l="l" t="t" r="r" b="b"/>
            <a:pathLst>
              <a:path w="5981065" h="178434">
                <a:moveTo>
                  <a:pt x="0" y="178307"/>
                </a:moveTo>
                <a:lnTo>
                  <a:pt x="5981059" y="178307"/>
                </a:lnTo>
                <a:lnTo>
                  <a:pt x="5981059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79631" y="8944044"/>
            <a:ext cx="2198370" cy="163195"/>
          </a:xfrm>
          <a:custGeom>
            <a:avLst/>
            <a:gdLst/>
            <a:ahLst/>
            <a:cxnLst/>
            <a:rect l="l" t="t" r="r" b="b"/>
            <a:pathLst>
              <a:path w="2198370" h="163195">
                <a:moveTo>
                  <a:pt x="0" y="163067"/>
                </a:moveTo>
                <a:lnTo>
                  <a:pt x="2197851" y="163067"/>
                </a:lnTo>
                <a:lnTo>
                  <a:pt x="2197851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6422" y="8944044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163067"/>
                </a:moveTo>
                <a:lnTo>
                  <a:pt x="18287" y="163067"/>
                </a:lnTo>
                <a:lnTo>
                  <a:pt x="1828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4710" y="8942520"/>
            <a:ext cx="3764915" cy="165100"/>
          </a:xfrm>
          <a:custGeom>
            <a:avLst/>
            <a:gdLst/>
            <a:ahLst/>
            <a:cxnLst/>
            <a:rect l="l" t="t" r="r" b="b"/>
            <a:pathLst>
              <a:path w="3764915" h="165100">
                <a:moveTo>
                  <a:pt x="0" y="164591"/>
                </a:moveTo>
                <a:lnTo>
                  <a:pt x="3764919" y="164591"/>
                </a:lnTo>
                <a:lnTo>
                  <a:pt x="3764919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02010" y="8955232"/>
            <a:ext cx="37915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c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ly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F,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ss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79785" y="2452374"/>
          <a:ext cx="5903211" cy="2107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1"/>
                <a:gridCol w="421517"/>
                <a:gridCol w="307324"/>
                <a:gridCol w="306622"/>
                <a:gridCol w="307711"/>
                <a:gridCol w="268557"/>
                <a:gridCol w="306621"/>
                <a:gridCol w="307323"/>
                <a:gridCol w="307074"/>
                <a:gridCol w="307323"/>
                <a:gridCol w="306621"/>
                <a:gridCol w="306621"/>
                <a:gridCol w="345390"/>
                <a:gridCol w="306621"/>
                <a:gridCol w="306621"/>
                <a:gridCol w="307323"/>
                <a:gridCol w="305918"/>
                <a:gridCol w="307323"/>
                <a:gridCol w="266740"/>
              </a:tblGrid>
              <a:tr h="2159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18"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No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20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74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70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40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No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No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1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896422" y="914346"/>
          <a:ext cx="5981055" cy="55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324"/>
                <a:gridCol w="421517"/>
                <a:gridCol w="307324"/>
                <a:gridCol w="306622"/>
                <a:gridCol w="306622"/>
                <a:gridCol w="307324"/>
                <a:gridCol w="305919"/>
                <a:gridCol w="309363"/>
                <a:gridCol w="306621"/>
                <a:gridCol w="306621"/>
                <a:gridCol w="2815798"/>
              </a:tblGrid>
              <a:tr h="17582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3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55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57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9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No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38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2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8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##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100" spc="-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4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6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914346"/>
            <a:ext cx="5981065" cy="146685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eg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_</a:t>
            </a:r>
            <a:r>
              <a:rPr sz="1100" spc="-10" dirty="0">
                <a:latin typeface="Consolas"/>
                <a:cs typeface="Consolas"/>
              </a:rPr>
              <a:t>ID</a:t>
            </a:r>
            <a:r>
              <a:rPr sz="1100" spc="10" dirty="0">
                <a:latin typeface="Consolas"/>
                <a:cs typeface="Consolas"/>
              </a:rPr>
              <a:t>=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ic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as</a:t>
            </a:r>
            <a:r>
              <a:rPr sz="1100" dirty="0">
                <a:latin typeface="Consolas"/>
                <a:cs typeface="Consolas"/>
              </a:rPr>
              <a:t>s)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50">
              <a:latin typeface="Times New Roman"/>
              <a:cs typeface="Times New Roman"/>
            </a:endParaRPr>
          </a:p>
          <a:p>
            <a:pPr marL="17780" marR="431800">
              <a:lnSpc>
                <a:spcPts val="1280"/>
              </a:lnSpc>
            </a:pP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Vi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re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ta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ea</a:t>
            </a:r>
            <a:r>
              <a:rPr sz="1100" dirty="0">
                <a:latin typeface="Consolas"/>
                <a:cs typeface="Consolas"/>
              </a:rPr>
              <a:t>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va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bl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on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bu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ri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</a:t>
            </a:r>
            <a:r>
              <a:rPr sz="1100" dirty="0">
                <a:latin typeface="Consolas"/>
                <a:cs typeface="Consolas"/>
              </a:rPr>
              <a:t>#</a:t>
            </a:r>
            <a:r>
              <a:rPr sz="1100" spc="-10" dirty="0">
                <a:latin typeface="Consolas"/>
                <a:cs typeface="Consolas"/>
              </a:rPr>
              <a:t>##</a:t>
            </a:r>
            <a:r>
              <a:rPr sz="1100" dirty="0">
                <a:latin typeface="Consolas"/>
                <a:cs typeface="Consolas"/>
              </a:rPr>
              <a:t>#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35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n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.p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k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(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"g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g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2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"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gg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10" dirty="0">
                <a:latin typeface="Consolas"/>
                <a:cs typeface="Consolas"/>
              </a:rPr>
              <a:t>t2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Consolas"/>
                <a:cs typeface="Consolas"/>
              </a:rPr>
              <a:t>##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Lo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qu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ka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10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ot</a:t>
            </a:r>
            <a:r>
              <a:rPr sz="1100" dirty="0"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22" y="6316340"/>
            <a:ext cx="5981065" cy="262064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00"/>
              </a:lnSpc>
            </a:pP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#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p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ot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ll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h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f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c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t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o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r</a:t>
            </a:r>
            <a:r>
              <a:rPr sz="1100" i="1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rgbClr val="8E5901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v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ri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a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b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l</a:t>
            </a:r>
            <a:r>
              <a:rPr sz="1100" i="1" spc="-10" dirty="0">
                <a:solidFill>
                  <a:srgbClr val="8E5901"/>
                </a:solidFill>
                <a:latin typeface="Consolas"/>
                <a:cs typeface="Consolas"/>
              </a:rPr>
              <a:t>e</a:t>
            </a:r>
            <a:r>
              <a:rPr sz="1100" i="1" dirty="0">
                <a:solidFill>
                  <a:srgbClr val="8E5901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r(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10" dirty="0">
                <a:latin typeface="Consolas"/>
                <a:cs typeface="Consolas"/>
              </a:rPr>
              <a:t>to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D)</a:t>
            </a:r>
            <a:r>
              <a:rPr sz="1100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ts val="1290"/>
              </a:lnSpc>
            </a:pP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spc="10" dirty="0"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pn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g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ep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780" marR="346710" indent="153670">
              <a:lnSpc>
                <a:spcPts val="1280"/>
              </a:lnSpc>
              <a:spcBef>
                <a:spcPts val="55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ng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le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me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e0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'p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l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s/</a:t>
            </a:r>
            <a:r>
              <a:rPr sz="1100" spc="1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,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am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w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th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8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ei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CF"/>
                </a:solidFill>
                <a:latin typeface="Consolas"/>
                <a:cs typeface="Consolas"/>
              </a:rPr>
              <a:t>6</a:t>
            </a:r>
            <a:r>
              <a:rPr sz="1100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0000CF"/>
                </a:solidFill>
                <a:latin typeface="Consolas"/>
                <a:cs typeface="Consolas"/>
              </a:rPr>
              <a:t>0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it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x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ts val="124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F,</a:t>
            </a:r>
            <a:endParaRPr sz="1100">
              <a:latin typeface="Consolas"/>
              <a:cs typeface="Consolas"/>
            </a:endParaRPr>
          </a:p>
          <a:p>
            <a:pPr marL="1247775">
              <a:lnSpc>
                <a:spcPts val="1285"/>
              </a:lnSpc>
            </a:pP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,i</a:t>
            </a:r>
            <a:r>
              <a:rPr sz="1100" dirty="0">
                <a:latin typeface="Consolas"/>
                <a:cs typeface="Consolas"/>
              </a:rPr>
              <a:t>],</a:t>
            </a:r>
            <a:endParaRPr sz="1100">
              <a:latin typeface="Consolas"/>
              <a:cs typeface="Consolas"/>
            </a:endParaRPr>
          </a:p>
          <a:p>
            <a:pPr marL="786130" marR="2575560" indent="768350">
              <a:lnSpc>
                <a:spcPct val="97600"/>
              </a:lnSpc>
              <a:spcBef>
                <a:spcPts val="10"/>
              </a:spcBef>
            </a:pP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ll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$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10" dirty="0">
                <a:latin typeface="Consolas"/>
                <a:cs typeface="Consolas"/>
              </a:rPr>
              <a:t>tt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10" dirty="0">
                <a:latin typeface="Consolas"/>
                <a:cs typeface="Consolas"/>
              </a:rPr>
              <a:t>io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)+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x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_D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10" dirty="0">
                <a:latin typeface="Consolas"/>
                <a:cs typeface="Consolas"/>
              </a:rPr>
              <a:t>])</a:t>
            </a:r>
            <a:r>
              <a:rPr sz="1100" dirty="0">
                <a:latin typeface="Consolas"/>
                <a:cs typeface="Consolas"/>
              </a:rPr>
              <a:t>)+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eq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u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cy</a:t>
            </a:r>
            <a:r>
              <a:rPr sz="1100" spc="1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)+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m_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b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ti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on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dg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e</a:t>
            </a:r>
            <a:r>
              <a:rPr sz="1100" spc="-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5" dirty="0">
                <a:latin typeface="Consolas"/>
                <a:cs typeface="Consolas"/>
              </a:rPr>
              <a:t>)+</a:t>
            </a:r>
            <a:endParaRPr sz="1100">
              <a:latin typeface="Consolas"/>
              <a:cs typeface="Consolas"/>
            </a:endParaRPr>
          </a:p>
          <a:p>
            <a:pPr marL="172085" marR="2037714" indent="614045">
              <a:lnSpc>
                <a:spcPts val="1280"/>
              </a:lnSpc>
              <a:spcBef>
                <a:spcPts val="50"/>
              </a:spcBef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de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solidFill>
                  <a:srgbClr val="1F4986"/>
                </a:solidFill>
                <a:latin typeface="Consolas"/>
                <a:cs typeface="Consolas"/>
              </a:rPr>
              <a:t>il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F4986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1F4986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e_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l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g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en</a:t>
            </a:r>
            <a:r>
              <a:rPr sz="1100" b="1" spc="15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At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t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ti</a:t>
            </a:r>
            <a:r>
              <a:rPr sz="1100" dirty="0">
                <a:solidFill>
                  <a:srgbClr val="4E9905"/>
                </a:solidFill>
                <a:latin typeface="Consolas"/>
                <a:cs typeface="Consolas"/>
              </a:rPr>
              <a:t>o</a:t>
            </a:r>
            <a:r>
              <a:rPr sz="1100" spc="-10" dirty="0">
                <a:solidFill>
                  <a:srgbClr val="4E9905"/>
                </a:solidFill>
                <a:latin typeface="Consolas"/>
                <a:cs typeface="Consolas"/>
              </a:rPr>
              <a:t>n</a:t>
            </a:r>
            <a:r>
              <a:rPr sz="1100" spc="15" dirty="0">
                <a:solidFill>
                  <a:srgbClr val="4E9905"/>
                </a:solidFill>
                <a:latin typeface="Consolas"/>
                <a:cs typeface="Consolas"/>
              </a:rPr>
              <a:t>'</a:t>
            </a:r>
            <a:r>
              <a:rPr sz="1100" spc="-10" dirty="0">
                <a:latin typeface="Consolas"/>
                <a:cs typeface="Consolas"/>
              </a:rPr>
              <a:t>)))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d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ev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f</a:t>
            </a:r>
            <a:r>
              <a:rPr sz="1100" spc="-1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ts val="1235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me</a:t>
            </a:r>
            <a:r>
              <a:rPr sz="1100" b="1" spc="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10" dirty="0">
                <a:latin typeface="Consolas"/>
                <a:cs typeface="Consolas"/>
              </a:rPr>
              <a:t>R_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10" dirty="0">
                <a:latin typeface="Consolas"/>
                <a:cs typeface="Consolas"/>
              </a:rPr>
              <a:t>i]</a:t>
            </a:r>
            <a:r>
              <a:rPr sz="1100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172085">
              <a:lnSpc>
                <a:spcPts val="1310"/>
              </a:lnSpc>
            </a:pP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p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ri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n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.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no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q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o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t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s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u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spc="-5" dirty="0">
                <a:solidFill>
                  <a:srgbClr val="1F4986"/>
                </a:solidFill>
                <a:latin typeface="Consolas"/>
                <a:cs typeface="Consolas"/>
              </a:rPr>
              <a:t>m</a:t>
            </a:r>
            <a:r>
              <a:rPr sz="1100" b="1" dirty="0">
                <a:solidFill>
                  <a:srgbClr val="1F4986"/>
                </a:solidFill>
                <a:latin typeface="Consolas"/>
                <a:cs typeface="Consolas"/>
              </a:rPr>
              <a:t>a</a:t>
            </a:r>
            <a:r>
              <a:rPr sz="1100" b="1" spc="-10" dirty="0">
                <a:solidFill>
                  <a:srgbClr val="1F4986"/>
                </a:solidFill>
                <a:latin typeface="Consolas"/>
                <a:cs typeface="Consolas"/>
              </a:rPr>
              <a:t>r</a:t>
            </a:r>
            <a:r>
              <a:rPr sz="1100" b="1" spc="5" dirty="0">
                <a:solidFill>
                  <a:srgbClr val="1F4986"/>
                </a:solidFill>
                <a:latin typeface="Consolas"/>
                <a:cs typeface="Consolas"/>
              </a:rPr>
              <a:t>y</a:t>
            </a:r>
            <a:r>
              <a:rPr sz="1100" spc="-10" dirty="0">
                <a:latin typeface="Consolas"/>
                <a:cs typeface="Consolas"/>
              </a:rPr>
              <a:t>(L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10" dirty="0">
                <a:latin typeface="Consolas"/>
                <a:cs typeface="Consolas"/>
              </a:rPr>
              <a:t>_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10" dirty="0">
                <a:latin typeface="Consolas"/>
                <a:cs typeface="Consolas"/>
              </a:rPr>
              <a:t>F[</a:t>
            </a:r>
            <a:r>
              <a:rPr sz="1100" dirty="0">
                <a:latin typeface="Consolas"/>
                <a:cs typeface="Consolas"/>
              </a:rPr>
              <a:t>,</a:t>
            </a:r>
            <a:r>
              <a:rPr sz="1100" spc="-10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spc="-10" dirty="0">
                <a:latin typeface="Consolas"/>
                <a:cs typeface="Consolas"/>
              </a:rPr>
              <a:t>)</a:t>
            </a:r>
            <a:r>
              <a:rPr sz="110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506980"/>
            <a:ext cx="4619244" cy="36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0" y="8783019"/>
            <a:ext cx="1028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4200" cy="2737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564"/>
            <a:ext cx="3810000" cy="450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183"/>
            <a:ext cx="3886200" cy="2333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14600"/>
            <a:ext cx="3886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4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" y="-304800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9204"/>
            <a:ext cx="3665706" cy="4769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06" y="1050587"/>
            <a:ext cx="4030494" cy="60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3124200" cy="3467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4495800" cy="537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685800"/>
            <a:ext cx="4064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57" y="4151278"/>
            <a:ext cx="2743200" cy="44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9316</Words>
  <Application>Microsoft Office PowerPoint</Application>
  <PresentationFormat>Custom</PresentationFormat>
  <Paragraphs>5035</Paragraphs>
  <Slides>48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Cambria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IV for “JobInvolvement”, “MaritalStatus” in Excel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Mahendra Thakur</cp:lastModifiedBy>
  <cp:revision>3</cp:revision>
  <dcterms:created xsi:type="dcterms:W3CDTF">2017-08-07T18:08:44Z</dcterms:created>
  <dcterms:modified xsi:type="dcterms:W3CDTF">2017-08-07T16:35:05Z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2017-08-07T00:00:00Z</vt:filetime>
  </property>
  <property fmtid="{D5CDD505-2E9C-101B-9397-08002B2CF9AE}" pid="3" name="LastSaved">
    <vt:filetime>2017-08-07T00:00:00Z</vt:filetime>
  </property>
</Properties>
</file>