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484" r:id="rId6"/>
    <p:sldId id="497" r:id="rId7"/>
    <p:sldId id="512" r:id="rId8"/>
    <p:sldId id="531" r:id="rId9"/>
    <p:sldId id="513" r:id="rId10"/>
    <p:sldId id="532" r:id="rId11"/>
    <p:sldId id="530" r:id="rId12"/>
    <p:sldId id="4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B27A5B-45E3-0E90-08B1-700C0BC92752}" name="Shyamrag C P" initials="SCP" userId="S::shyamrag.cp@Blend360.com::a88f202e-beee-48f6-a4b4-bb99dabdcfd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r Mors, Michael" initials="TMM" lastIdx="9" clrIdx="0">
    <p:extLst>
      <p:ext uri="{19B8F6BF-5375-455C-9EA6-DF929625EA0E}">
        <p15:presenceInfo xmlns:p15="http://schemas.microsoft.com/office/powerpoint/2012/main" userId="Ter Mors,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A498E"/>
    <a:srgbClr val="FF66FF"/>
    <a:srgbClr val="FFFFFF"/>
    <a:srgbClr val="62C4B8"/>
    <a:srgbClr val="A0C4CD"/>
    <a:srgbClr val="9DC3CC"/>
    <a:srgbClr val="3E3E80"/>
    <a:srgbClr val="0098DA"/>
    <a:srgbClr val="2AC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29AFC-1FB8-48E2-9548-799A42DCA237}" v="58" dt="2023-04-02T17:01:39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85229" autoAdjust="0"/>
  </p:normalViewPr>
  <p:slideViewPr>
    <p:cSldViewPr snapToGrid="0">
      <p:cViewPr varScale="1">
        <p:scale>
          <a:sx n="94" d="100"/>
          <a:sy n="94" d="100"/>
        </p:scale>
        <p:origin x="13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 Chinthalapudi" userId="e1846bac-958a-4bc7-983a-d0d4c9cc8517" providerId="ADAL" clId="{6F829AFC-1FB8-48E2-9548-799A42DCA237}"/>
    <pc:docChg chg="undo custSel addSld delSld modSld sldOrd">
      <pc:chgData name="Prasad Chinthalapudi" userId="e1846bac-958a-4bc7-983a-d0d4c9cc8517" providerId="ADAL" clId="{6F829AFC-1FB8-48E2-9548-799A42DCA237}" dt="2023-04-02T17:15:54.246" v="838" actId="20577"/>
      <pc:docMkLst>
        <pc:docMk/>
      </pc:docMkLst>
      <pc:sldChg chg="modSp mod">
        <pc:chgData name="Prasad Chinthalapudi" userId="e1846bac-958a-4bc7-983a-d0d4c9cc8517" providerId="ADAL" clId="{6F829AFC-1FB8-48E2-9548-799A42DCA237}" dt="2023-04-02T17:15:54.246" v="838" actId="20577"/>
        <pc:sldMkLst>
          <pc:docMk/>
          <pc:sldMk cId="1839631256" sldId="256"/>
        </pc:sldMkLst>
        <pc:spChg chg="mod">
          <ac:chgData name="Prasad Chinthalapudi" userId="e1846bac-958a-4bc7-983a-d0d4c9cc8517" providerId="ADAL" clId="{6F829AFC-1FB8-48E2-9548-799A42DCA237}" dt="2023-04-02T17:15:54.246" v="838" actId="20577"/>
          <ac:spMkLst>
            <pc:docMk/>
            <pc:sldMk cId="1839631256" sldId="256"/>
            <ac:spMk id="7" creationId="{00000000-0000-0000-0000-000000000000}"/>
          </ac:spMkLst>
        </pc:spChg>
        <pc:spChg chg="mod">
          <ac:chgData name="Prasad Chinthalapudi" userId="e1846bac-958a-4bc7-983a-d0d4c9cc8517" providerId="ADAL" clId="{6F829AFC-1FB8-48E2-9548-799A42DCA237}" dt="2023-04-02T08:39:50.350" v="0"/>
          <ac:spMkLst>
            <pc:docMk/>
            <pc:sldMk cId="1839631256" sldId="256"/>
            <ac:spMk id="13" creationId="{9CD5ABB6-A2E5-422F-A0AE-AE270F15B31A}"/>
          </ac:spMkLst>
        </pc:spChg>
      </pc:sldChg>
      <pc:sldChg chg="addSp delSp modSp mod">
        <pc:chgData name="Prasad Chinthalapudi" userId="e1846bac-958a-4bc7-983a-d0d4c9cc8517" providerId="ADAL" clId="{6F829AFC-1FB8-48E2-9548-799A42DCA237}" dt="2023-04-02T17:10:00.504" v="821" actId="20577"/>
        <pc:sldMkLst>
          <pc:docMk/>
          <pc:sldMk cId="3494845818" sldId="484"/>
        </pc:sldMkLst>
        <pc:spChg chg="add del mod">
          <ac:chgData name="Prasad Chinthalapudi" userId="e1846bac-958a-4bc7-983a-d0d4c9cc8517" providerId="ADAL" clId="{6F829AFC-1FB8-48E2-9548-799A42DCA237}" dt="2023-04-02T08:41:08.502" v="8"/>
          <ac:spMkLst>
            <pc:docMk/>
            <pc:sldMk cId="3494845818" sldId="484"/>
            <ac:spMk id="2" creationId="{A936AE14-83DC-70EE-F903-C5602D29290E}"/>
          </ac:spMkLst>
        </pc:spChg>
        <pc:spChg chg="add mod">
          <ac:chgData name="Prasad Chinthalapudi" userId="e1846bac-958a-4bc7-983a-d0d4c9cc8517" providerId="ADAL" clId="{6F829AFC-1FB8-48E2-9548-799A42DCA237}" dt="2023-04-02T08:42:10.770" v="16" actId="1076"/>
          <ac:spMkLst>
            <pc:docMk/>
            <pc:sldMk cId="3494845818" sldId="484"/>
            <ac:spMk id="3" creationId="{AC5D1071-219E-3066-2D3C-1A4EAC74608B}"/>
          </ac:spMkLst>
        </pc:spChg>
        <pc:spChg chg="add del mod">
          <ac:chgData name="Prasad Chinthalapudi" userId="e1846bac-958a-4bc7-983a-d0d4c9cc8517" providerId="ADAL" clId="{6F829AFC-1FB8-48E2-9548-799A42DCA237}" dt="2023-04-02T08:42:05.155" v="15" actId="478"/>
          <ac:spMkLst>
            <pc:docMk/>
            <pc:sldMk cId="3494845818" sldId="484"/>
            <ac:spMk id="5" creationId="{66F09AEF-F4E0-7F29-3328-FDBF69F8EE48}"/>
          </ac:spMkLst>
        </pc:spChg>
        <pc:spChg chg="del mod">
          <ac:chgData name="Prasad Chinthalapudi" userId="e1846bac-958a-4bc7-983a-d0d4c9cc8517" providerId="ADAL" clId="{6F829AFC-1FB8-48E2-9548-799A42DCA237}" dt="2023-04-02T08:42:02.092" v="14" actId="478"/>
          <ac:spMkLst>
            <pc:docMk/>
            <pc:sldMk cId="3494845818" sldId="484"/>
            <ac:spMk id="14" creationId="{BA20804A-412C-6C94-CACD-1F38B8470EC0}"/>
          </ac:spMkLst>
        </pc:spChg>
        <pc:spChg chg="mod">
          <ac:chgData name="Prasad Chinthalapudi" userId="e1846bac-958a-4bc7-983a-d0d4c9cc8517" providerId="ADAL" clId="{6F829AFC-1FB8-48E2-9548-799A42DCA237}" dt="2023-04-02T17:10:00.504" v="821" actId="20577"/>
          <ac:spMkLst>
            <pc:docMk/>
            <pc:sldMk cId="3494845818" sldId="484"/>
            <ac:spMk id="105474" creationId="{00000000-0000-0000-0000-000000000000}"/>
          </ac:spMkLst>
        </pc:spChg>
      </pc:sldChg>
      <pc:sldChg chg="addSp delSp modSp mod modNotesTx">
        <pc:chgData name="Prasad Chinthalapudi" userId="e1846bac-958a-4bc7-983a-d0d4c9cc8517" providerId="ADAL" clId="{6F829AFC-1FB8-48E2-9548-799A42DCA237}" dt="2023-04-02T17:11:14.712" v="830" actId="20577"/>
        <pc:sldMkLst>
          <pc:docMk/>
          <pc:sldMk cId="2385251829" sldId="497"/>
        </pc:sldMkLst>
        <pc:spChg chg="del">
          <ac:chgData name="Prasad Chinthalapudi" userId="e1846bac-958a-4bc7-983a-d0d4c9cc8517" providerId="ADAL" clId="{6F829AFC-1FB8-48E2-9548-799A42DCA237}" dt="2023-04-02T08:45:13.092" v="18" actId="478"/>
          <ac:spMkLst>
            <pc:docMk/>
            <pc:sldMk cId="2385251829" sldId="497"/>
            <ac:spMk id="2" creationId="{C47BC8B3-C762-A2A3-2589-4B56D7A65C68}"/>
          </ac:spMkLst>
        </pc:spChg>
        <pc:spChg chg="del">
          <ac:chgData name="Prasad Chinthalapudi" userId="e1846bac-958a-4bc7-983a-d0d4c9cc8517" providerId="ADAL" clId="{6F829AFC-1FB8-48E2-9548-799A42DCA237}" dt="2023-04-02T08:45:13.092" v="18" actId="478"/>
          <ac:spMkLst>
            <pc:docMk/>
            <pc:sldMk cId="2385251829" sldId="497"/>
            <ac:spMk id="3" creationId="{ABAE4A13-3B17-A3C1-B7CD-4B0D695DF41B}"/>
          </ac:spMkLst>
        </pc:spChg>
        <pc:spChg chg="del">
          <ac:chgData name="Prasad Chinthalapudi" userId="e1846bac-958a-4bc7-983a-d0d4c9cc8517" providerId="ADAL" clId="{6F829AFC-1FB8-48E2-9548-799A42DCA237}" dt="2023-04-02T08:45:13.092" v="18" actId="478"/>
          <ac:spMkLst>
            <pc:docMk/>
            <pc:sldMk cId="2385251829" sldId="497"/>
            <ac:spMk id="4" creationId="{FFE423EB-5525-C6C6-53D7-F420D7D26617}"/>
          </ac:spMkLst>
        </pc:spChg>
        <pc:spChg chg="del">
          <ac:chgData name="Prasad Chinthalapudi" userId="e1846bac-958a-4bc7-983a-d0d4c9cc8517" providerId="ADAL" clId="{6F829AFC-1FB8-48E2-9548-799A42DCA237}" dt="2023-04-02T08:45:13.092" v="18" actId="478"/>
          <ac:spMkLst>
            <pc:docMk/>
            <pc:sldMk cId="2385251829" sldId="497"/>
            <ac:spMk id="5" creationId="{4F44DD9B-D4EA-9EE6-4C7C-7AA67B0AD75E}"/>
          </ac:spMkLst>
        </pc:spChg>
        <pc:spChg chg="add del mod">
          <ac:chgData name="Prasad Chinthalapudi" userId="e1846bac-958a-4bc7-983a-d0d4c9cc8517" providerId="ADAL" clId="{6F829AFC-1FB8-48E2-9548-799A42DCA237}" dt="2023-04-02T08:45:25.764" v="21" actId="478"/>
          <ac:spMkLst>
            <pc:docMk/>
            <pc:sldMk cId="2385251829" sldId="497"/>
            <ac:spMk id="6" creationId="{9DAA054F-CB94-5953-9B33-949B25BE2879}"/>
          </ac:spMkLst>
        </pc:spChg>
        <pc:spChg chg="add mod">
          <ac:chgData name="Prasad Chinthalapudi" userId="e1846bac-958a-4bc7-983a-d0d4c9cc8517" providerId="ADAL" clId="{6F829AFC-1FB8-48E2-9548-799A42DCA237}" dt="2023-04-02T08:45:20.539" v="19"/>
          <ac:spMkLst>
            <pc:docMk/>
            <pc:sldMk cId="2385251829" sldId="497"/>
            <ac:spMk id="7" creationId="{864138A2-BF36-955E-4F40-2578D569DADE}"/>
          </ac:spMkLst>
        </pc:spChg>
        <pc:spChg chg="add mod">
          <ac:chgData name="Prasad Chinthalapudi" userId="e1846bac-958a-4bc7-983a-d0d4c9cc8517" providerId="ADAL" clId="{6F829AFC-1FB8-48E2-9548-799A42DCA237}" dt="2023-04-02T17:10:43.701" v="823" actId="108"/>
          <ac:spMkLst>
            <pc:docMk/>
            <pc:sldMk cId="2385251829" sldId="497"/>
            <ac:spMk id="8" creationId="{61EAA044-1BA8-F60C-A68F-866EAD7DE088}"/>
          </ac:spMkLst>
        </pc:spChg>
        <pc:spChg chg="add mod">
          <ac:chgData name="Prasad Chinthalapudi" userId="e1846bac-958a-4bc7-983a-d0d4c9cc8517" providerId="ADAL" clId="{6F829AFC-1FB8-48E2-9548-799A42DCA237}" dt="2023-04-02T17:11:14.712" v="830" actId="20577"/>
          <ac:spMkLst>
            <pc:docMk/>
            <pc:sldMk cId="2385251829" sldId="497"/>
            <ac:spMk id="9" creationId="{F73E5921-1D63-C181-5DBC-64211B377CC1}"/>
          </ac:spMkLst>
        </pc:spChg>
        <pc:spChg chg="add mod">
          <ac:chgData name="Prasad Chinthalapudi" userId="e1846bac-958a-4bc7-983a-d0d4c9cc8517" providerId="ADAL" clId="{6F829AFC-1FB8-48E2-9548-799A42DCA237}" dt="2023-04-02T08:45:20.733" v="20" actId="27636"/>
          <ac:spMkLst>
            <pc:docMk/>
            <pc:sldMk cId="2385251829" sldId="497"/>
            <ac:spMk id="11" creationId="{3DF7B071-C8CC-D916-F525-D653D79AD1CB}"/>
          </ac:spMkLst>
        </pc:spChg>
        <pc:spChg chg="del">
          <ac:chgData name="Prasad Chinthalapudi" userId="e1846bac-958a-4bc7-983a-d0d4c9cc8517" providerId="ADAL" clId="{6F829AFC-1FB8-48E2-9548-799A42DCA237}" dt="2023-04-02T08:45:13.092" v="18" actId="478"/>
          <ac:spMkLst>
            <pc:docMk/>
            <pc:sldMk cId="2385251829" sldId="497"/>
            <ac:spMk id="105474" creationId="{00000000-0000-0000-0000-000000000000}"/>
          </ac:spMkLst>
        </pc:spChg>
        <pc:picChg chg="add mod">
          <ac:chgData name="Prasad Chinthalapudi" userId="e1846bac-958a-4bc7-983a-d0d4c9cc8517" providerId="ADAL" clId="{6F829AFC-1FB8-48E2-9548-799A42DCA237}" dt="2023-04-02T08:45:20.539" v="19"/>
          <ac:picMkLst>
            <pc:docMk/>
            <pc:sldMk cId="2385251829" sldId="497"/>
            <ac:picMk id="10" creationId="{D9DB535C-D923-9406-6F40-357560820D75}"/>
          </ac:picMkLst>
        </pc:picChg>
      </pc:sldChg>
      <pc:sldChg chg="addSp delSp modSp mod modNotesTx">
        <pc:chgData name="Prasad Chinthalapudi" userId="e1846bac-958a-4bc7-983a-d0d4c9cc8517" providerId="ADAL" clId="{6F829AFC-1FB8-48E2-9548-799A42DCA237}" dt="2023-04-02T17:12:14.143" v="832" actId="6549"/>
        <pc:sldMkLst>
          <pc:docMk/>
          <pc:sldMk cId="2558903229" sldId="512"/>
        </pc:sldMkLst>
        <pc:spChg chg="del">
          <ac:chgData name="Prasad Chinthalapudi" userId="e1846bac-958a-4bc7-983a-d0d4c9cc8517" providerId="ADAL" clId="{6F829AFC-1FB8-48E2-9548-799A42DCA237}" dt="2023-04-02T08:45:39.088" v="23" actId="478"/>
          <ac:spMkLst>
            <pc:docMk/>
            <pc:sldMk cId="2558903229" sldId="512"/>
            <ac:spMk id="2" creationId="{FBA3F2C2-58C2-1EAC-1B31-39904584A0C2}"/>
          </ac:spMkLst>
        </pc:spChg>
        <pc:spChg chg="del">
          <ac:chgData name="Prasad Chinthalapudi" userId="e1846bac-958a-4bc7-983a-d0d4c9cc8517" providerId="ADAL" clId="{6F829AFC-1FB8-48E2-9548-799A42DCA237}" dt="2023-04-02T08:45:39.088" v="23" actId="478"/>
          <ac:spMkLst>
            <pc:docMk/>
            <pc:sldMk cId="2558903229" sldId="512"/>
            <ac:spMk id="3" creationId="{2D574564-D12F-4EE1-2333-E9039347654B}"/>
          </ac:spMkLst>
        </pc:spChg>
        <pc:spChg chg="del">
          <ac:chgData name="Prasad Chinthalapudi" userId="e1846bac-958a-4bc7-983a-d0d4c9cc8517" providerId="ADAL" clId="{6F829AFC-1FB8-48E2-9548-799A42DCA237}" dt="2023-04-02T08:45:39.088" v="23" actId="478"/>
          <ac:spMkLst>
            <pc:docMk/>
            <pc:sldMk cId="2558903229" sldId="512"/>
            <ac:spMk id="4" creationId="{B68A0C76-BC08-5954-33F2-5882467986D2}"/>
          </ac:spMkLst>
        </pc:spChg>
        <pc:spChg chg="del">
          <ac:chgData name="Prasad Chinthalapudi" userId="e1846bac-958a-4bc7-983a-d0d4c9cc8517" providerId="ADAL" clId="{6F829AFC-1FB8-48E2-9548-799A42DCA237}" dt="2023-04-02T08:45:39.088" v="23" actId="478"/>
          <ac:spMkLst>
            <pc:docMk/>
            <pc:sldMk cId="2558903229" sldId="512"/>
            <ac:spMk id="5" creationId="{D7E8E0CC-AA1C-0E2A-C518-7F32CDD3246A}"/>
          </ac:spMkLst>
        </pc:spChg>
        <pc:spChg chg="add del mod">
          <ac:chgData name="Prasad Chinthalapudi" userId="e1846bac-958a-4bc7-983a-d0d4c9cc8517" providerId="ADAL" clId="{6F829AFC-1FB8-48E2-9548-799A42DCA237}" dt="2023-04-02T08:45:42.934" v="24" actId="478"/>
          <ac:spMkLst>
            <pc:docMk/>
            <pc:sldMk cId="2558903229" sldId="512"/>
            <ac:spMk id="7" creationId="{5DBE472E-1D43-4162-F3AC-3E50C15392B5}"/>
          </ac:spMkLst>
        </pc:spChg>
        <pc:spChg chg="add del mod">
          <ac:chgData name="Prasad Chinthalapudi" userId="e1846bac-958a-4bc7-983a-d0d4c9cc8517" providerId="ADAL" clId="{6F829AFC-1FB8-48E2-9548-799A42DCA237}" dt="2023-04-02T08:45:43.859" v="25" actId="478"/>
          <ac:spMkLst>
            <pc:docMk/>
            <pc:sldMk cId="2558903229" sldId="512"/>
            <ac:spMk id="9" creationId="{31658B26-813E-B4DD-49B2-1CB03BFEEC88}"/>
          </ac:spMkLst>
        </pc:spChg>
        <pc:spChg chg="add mod">
          <ac:chgData name="Prasad Chinthalapudi" userId="e1846bac-958a-4bc7-983a-d0d4c9cc8517" providerId="ADAL" clId="{6F829AFC-1FB8-48E2-9548-799A42DCA237}" dt="2023-04-02T09:00:39.628" v="150" actId="255"/>
          <ac:spMkLst>
            <pc:docMk/>
            <pc:sldMk cId="2558903229" sldId="512"/>
            <ac:spMk id="10" creationId="{AA75300D-C147-A696-C937-16DD94BACE39}"/>
          </ac:spMkLst>
        </pc:spChg>
        <pc:spChg chg="add mod">
          <ac:chgData name="Prasad Chinthalapudi" userId="e1846bac-958a-4bc7-983a-d0d4c9cc8517" providerId="ADAL" clId="{6F829AFC-1FB8-48E2-9548-799A42DCA237}" dt="2023-04-02T17:12:14.143" v="832" actId="6549"/>
          <ac:spMkLst>
            <pc:docMk/>
            <pc:sldMk cId="2558903229" sldId="512"/>
            <ac:spMk id="11" creationId="{8CB0AD7E-124E-7162-49EF-C8164041899F}"/>
          </ac:spMkLst>
        </pc:spChg>
        <pc:picChg chg="add mod">
          <ac:chgData name="Prasad Chinthalapudi" userId="e1846bac-958a-4bc7-983a-d0d4c9cc8517" providerId="ADAL" clId="{6F829AFC-1FB8-48E2-9548-799A42DCA237}" dt="2023-04-02T08:45:58.700" v="26"/>
          <ac:picMkLst>
            <pc:docMk/>
            <pc:sldMk cId="2558903229" sldId="512"/>
            <ac:picMk id="12" creationId="{869CFB5A-06CE-72BF-4125-6C85D6CE09A7}"/>
          </ac:picMkLst>
        </pc:picChg>
      </pc:sldChg>
      <pc:sldChg chg="addSp delSp modSp mod">
        <pc:chgData name="Prasad Chinthalapudi" userId="e1846bac-958a-4bc7-983a-d0d4c9cc8517" providerId="ADAL" clId="{6F829AFC-1FB8-48E2-9548-799A42DCA237}" dt="2023-04-02T17:13:29.116" v="836" actId="113"/>
        <pc:sldMkLst>
          <pc:docMk/>
          <pc:sldMk cId="3200868062" sldId="513"/>
        </pc:sldMkLst>
        <pc:spChg chg="del">
          <ac:chgData name="Prasad Chinthalapudi" userId="e1846bac-958a-4bc7-983a-d0d4c9cc8517" providerId="ADAL" clId="{6F829AFC-1FB8-48E2-9548-799A42DCA237}" dt="2023-04-02T08:46:29.054" v="27" actId="478"/>
          <ac:spMkLst>
            <pc:docMk/>
            <pc:sldMk cId="3200868062" sldId="513"/>
            <ac:spMk id="2" creationId="{76D1F97F-233D-2BF1-4571-7B5C435E974B}"/>
          </ac:spMkLst>
        </pc:spChg>
        <pc:spChg chg="del">
          <ac:chgData name="Prasad Chinthalapudi" userId="e1846bac-958a-4bc7-983a-d0d4c9cc8517" providerId="ADAL" clId="{6F829AFC-1FB8-48E2-9548-799A42DCA237}" dt="2023-04-02T08:46:29.054" v="27" actId="478"/>
          <ac:spMkLst>
            <pc:docMk/>
            <pc:sldMk cId="3200868062" sldId="513"/>
            <ac:spMk id="3" creationId="{61B5EE59-BEFF-E62F-E67D-337CD47D4646}"/>
          </ac:spMkLst>
        </pc:spChg>
        <pc:spChg chg="del">
          <ac:chgData name="Prasad Chinthalapudi" userId="e1846bac-958a-4bc7-983a-d0d4c9cc8517" providerId="ADAL" clId="{6F829AFC-1FB8-48E2-9548-799A42DCA237}" dt="2023-04-02T08:46:29.054" v="27" actId="478"/>
          <ac:spMkLst>
            <pc:docMk/>
            <pc:sldMk cId="3200868062" sldId="513"/>
            <ac:spMk id="4" creationId="{C7AF23BE-2A58-A4FD-5408-D5DCA7DB0B25}"/>
          </ac:spMkLst>
        </pc:spChg>
        <pc:spChg chg="del">
          <ac:chgData name="Prasad Chinthalapudi" userId="e1846bac-958a-4bc7-983a-d0d4c9cc8517" providerId="ADAL" clId="{6F829AFC-1FB8-48E2-9548-799A42DCA237}" dt="2023-04-02T08:46:29.054" v="27" actId="478"/>
          <ac:spMkLst>
            <pc:docMk/>
            <pc:sldMk cId="3200868062" sldId="513"/>
            <ac:spMk id="5" creationId="{9BFC1817-9291-2C43-1448-1EA8942CC899}"/>
          </ac:spMkLst>
        </pc:spChg>
        <pc:spChg chg="del">
          <ac:chgData name="Prasad Chinthalapudi" userId="e1846bac-958a-4bc7-983a-d0d4c9cc8517" providerId="ADAL" clId="{6F829AFC-1FB8-48E2-9548-799A42DCA237}" dt="2023-04-02T08:46:29.054" v="27" actId="478"/>
          <ac:spMkLst>
            <pc:docMk/>
            <pc:sldMk cId="3200868062" sldId="513"/>
            <ac:spMk id="6" creationId="{287672D7-7F2D-B898-D978-443797F22813}"/>
          </ac:spMkLst>
        </pc:spChg>
        <pc:spChg chg="del">
          <ac:chgData name="Prasad Chinthalapudi" userId="e1846bac-958a-4bc7-983a-d0d4c9cc8517" providerId="ADAL" clId="{6F829AFC-1FB8-48E2-9548-799A42DCA237}" dt="2023-04-02T08:46:29.054" v="27" actId="478"/>
          <ac:spMkLst>
            <pc:docMk/>
            <pc:sldMk cId="3200868062" sldId="513"/>
            <ac:spMk id="7" creationId="{40984D49-B0F9-8A70-618C-AE78EB377070}"/>
          </ac:spMkLst>
        </pc:spChg>
        <pc:spChg chg="add del mod">
          <ac:chgData name="Prasad Chinthalapudi" userId="e1846bac-958a-4bc7-983a-d0d4c9cc8517" providerId="ADAL" clId="{6F829AFC-1FB8-48E2-9548-799A42DCA237}" dt="2023-04-02T08:46:40.453" v="29" actId="21"/>
          <ac:spMkLst>
            <pc:docMk/>
            <pc:sldMk cId="3200868062" sldId="513"/>
            <ac:spMk id="9" creationId="{D0D334ED-9EC1-EC94-AE8C-21043B0D512F}"/>
          </ac:spMkLst>
        </pc:spChg>
        <pc:spChg chg="add del mod">
          <ac:chgData name="Prasad Chinthalapudi" userId="e1846bac-958a-4bc7-983a-d0d4c9cc8517" providerId="ADAL" clId="{6F829AFC-1FB8-48E2-9548-799A42DCA237}" dt="2023-04-02T08:46:32.707" v="28" actId="478"/>
          <ac:spMkLst>
            <pc:docMk/>
            <pc:sldMk cId="3200868062" sldId="513"/>
            <ac:spMk id="11" creationId="{D348022A-2138-7B7B-0570-DEE22FD9553E}"/>
          </ac:spMkLst>
        </pc:spChg>
        <pc:spChg chg="add mod">
          <ac:chgData name="Prasad Chinthalapudi" userId="e1846bac-958a-4bc7-983a-d0d4c9cc8517" providerId="ADAL" clId="{6F829AFC-1FB8-48E2-9548-799A42DCA237}" dt="2023-04-02T09:00:50.410" v="151" actId="255"/>
          <ac:spMkLst>
            <pc:docMk/>
            <pc:sldMk cId="3200868062" sldId="513"/>
            <ac:spMk id="12" creationId="{9036C4DF-74CB-D578-A2E7-AFA5C9E35556}"/>
          </ac:spMkLst>
        </pc:spChg>
        <pc:spChg chg="add mod">
          <ac:chgData name="Prasad Chinthalapudi" userId="e1846bac-958a-4bc7-983a-d0d4c9cc8517" providerId="ADAL" clId="{6F829AFC-1FB8-48E2-9548-799A42DCA237}" dt="2023-04-02T08:48:00.933" v="34"/>
          <ac:spMkLst>
            <pc:docMk/>
            <pc:sldMk cId="3200868062" sldId="513"/>
            <ac:spMk id="13" creationId="{12A7EE8F-E496-A544-FCBA-F0488D7DEFE1}"/>
          </ac:spMkLst>
        </pc:spChg>
        <pc:spChg chg="add mod">
          <ac:chgData name="Prasad Chinthalapudi" userId="e1846bac-958a-4bc7-983a-d0d4c9cc8517" providerId="ADAL" clId="{6F829AFC-1FB8-48E2-9548-799A42DCA237}" dt="2023-04-02T17:13:29.116" v="836" actId="113"/>
          <ac:spMkLst>
            <pc:docMk/>
            <pc:sldMk cId="3200868062" sldId="513"/>
            <ac:spMk id="14" creationId="{67848744-30CB-C8CE-99E6-D45204121169}"/>
          </ac:spMkLst>
        </pc:spChg>
        <pc:picChg chg="add mod">
          <ac:chgData name="Prasad Chinthalapudi" userId="e1846bac-958a-4bc7-983a-d0d4c9cc8517" providerId="ADAL" clId="{6F829AFC-1FB8-48E2-9548-799A42DCA237}" dt="2023-04-02T08:56:04.736" v="99" actId="1036"/>
          <ac:picMkLst>
            <pc:docMk/>
            <pc:sldMk cId="3200868062" sldId="513"/>
            <ac:picMk id="15" creationId="{D55CC53A-4FE9-B76C-97B0-89832C5A20B6}"/>
          </ac:picMkLst>
        </pc:picChg>
        <pc:picChg chg="add mod">
          <ac:chgData name="Prasad Chinthalapudi" userId="e1846bac-958a-4bc7-983a-d0d4c9cc8517" providerId="ADAL" clId="{6F829AFC-1FB8-48E2-9548-799A42DCA237}" dt="2023-04-02T08:56:30.305" v="134" actId="1035"/>
          <ac:picMkLst>
            <pc:docMk/>
            <pc:sldMk cId="3200868062" sldId="513"/>
            <ac:picMk id="16" creationId="{7ED03588-1B8D-94D0-C9D1-9CB741D6754B}"/>
          </ac:picMkLst>
        </pc:picChg>
      </pc:sldChg>
      <pc:sldChg chg="del">
        <pc:chgData name="Prasad Chinthalapudi" userId="e1846bac-958a-4bc7-983a-d0d4c9cc8517" providerId="ADAL" clId="{6F829AFC-1FB8-48E2-9548-799A42DCA237}" dt="2023-04-02T08:57:38.740" v="135" actId="47"/>
        <pc:sldMkLst>
          <pc:docMk/>
          <pc:sldMk cId="2726061476" sldId="514"/>
        </pc:sldMkLst>
      </pc:sldChg>
      <pc:sldChg chg="del">
        <pc:chgData name="Prasad Chinthalapudi" userId="e1846bac-958a-4bc7-983a-d0d4c9cc8517" providerId="ADAL" clId="{6F829AFC-1FB8-48E2-9548-799A42DCA237}" dt="2023-04-02T08:57:46.495" v="137" actId="47"/>
        <pc:sldMkLst>
          <pc:docMk/>
          <pc:sldMk cId="3025795068" sldId="516"/>
        </pc:sldMkLst>
      </pc:sldChg>
      <pc:sldChg chg="del">
        <pc:chgData name="Prasad Chinthalapudi" userId="e1846bac-958a-4bc7-983a-d0d4c9cc8517" providerId="ADAL" clId="{6F829AFC-1FB8-48E2-9548-799A42DCA237}" dt="2023-04-02T08:57:49.031" v="138" actId="47"/>
        <pc:sldMkLst>
          <pc:docMk/>
          <pc:sldMk cId="3435009804" sldId="517"/>
        </pc:sldMkLst>
      </pc:sldChg>
      <pc:sldChg chg="del">
        <pc:chgData name="Prasad Chinthalapudi" userId="e1846bac-958a-4bc7-983a-d0d4c9cc8517" providerId="ADAL" clId="{6F829AFC-1FB8-48E2-9548-799A42DCA237}" dt="2023-04-02T08:57:51.416" v="139" actId="47"/>
        <pc:sldMkLst>
          <pc:docMk/>
          <pc:sldMk cId="3475243251" sldId="518"/>
        </pc:sldMkLst>
      </pc:sldChg>
      <pc:sldChg chg="del">
        <pc:chgData name="Prasad Chinthalapudi" userId="e1846bac-958a-4bc7-983a-d0d4c9cc8517" providerId="ADAL" clId="{6F829AFC-1FB8-48E2-9548-799A42DCA237}" dt="2023-04-02T08:57:54.337" v="140" actId="47"/>
        <pc:sldMkLst>
          <pc:docMk/>
          <pc:sldMk cId="572897970" sldId="519"/>
        </pc:sldMkLst>
      </pc:sldChg>
      <pc:sldChg chg="del">
        <pc:chgData name="Prasad Chinthalapudi" userId="e1846bac-958a-4bc7-983a-d0d4c9cc8517" providerId="ADAL" clId="{6F829AFC-1FB8-48E2-9548-799A42DCA237}" dt="2023-04-02T08:57:56.235" v="141" actId="47"/>
        <pc:sldMkLst>
          <pc:docMk/>
          <pc:sldMk cId="1275716737" sldId="520"/>
        </pc:sldMkLst>
      </pc:sldChg>
      <pc:sldChg chg="del">
        <pc:chgData name="Prasad Chinthalapudi" userId="e1846bac-958a-4bc7-983a-d0d4c9cc8517" providerId="ADAL" clId="{6F829AFC-1FB8-48E2-9548-799A42DCA237}" dt="2023-04-02T08:57:59.204" v="142" actId="47"/>
        <pc:sldMkLst>
          <pc:docMk/>
          <pc:sldMk cId="2029860090" sldId="521"/>
        </pc:sldMkLst>
      </pc:sldChg>
      <pc:sldChg chg="del">
        <pc:chgData name="Prasad Chinthalapudi" userId="e1846bac-958a-4bc7-983a-d0d4c9cc8517" providerId="ADAL" clId="{6F829AFC-1FB8-48E2-9548-799A42DCA237}" dt="2023-04-02T08:58:02.926" v="143" actId="47"/>
        <pc:sldMkLst>
          <pc:docMk/>
          <pc:sldMk cId="1493876210" sldId="522"/>
        </pc:sldMkLst>
      </pc:sldChg>
      <pc:sldChg chg="del">
        <pc:chgData name="Prasad Chinthalapudi" userId="e1846bac-958a-4bc7-983a-d0d4c9cc8517" providerId="ADAL" clId="{6F829AFC-1FB8-48E2-9548-799A42DCA237}" dt="2023-04-02T08:58:05.277" v="144" actId="47"/>
        <pc:sldMkLst>
          <pc:docMk/>
          <pc:sldMk cId="3421896243" sldId="523"/>
        </pc:sldMkLst>
      </pc:sldChg>
      <pc:sldChg chg="del">
        <pc:chgData name="Prasad Chinthalapudi" userId="e1846bac-958a-4bc7-983a-d0d4c9cc8517" providerId="ADAL" clId="{6F829AFC-1FB8-48E2-9548-799A42DCA237}" dt="2023-04-02T08:58:07.579" v="145" actId="47"/>
        <pc:sldMkLst>
          <pc:docMk/>
          <pc:sldMk cId="853528149" sldId="524"/>
        </pc:sldMkLst>
      </pc:sldChg>
      <pc:sldChg chg="del">
        <pc:chgData name="Prasad Chinthalapudi" userId="e1846bac-958a-4bc7-983a-d0d4c9cc8517" providerId="ADAL" clId="{6F829AFC-1FB8-48E2-9548-799A42DCA237}" dt="2023-04-02T08:58:12.197" v="147" actId="47"/>
        <pc:sldMkLst>
          <pc:docMk/>
          <pc:sldMk cId="578490927" sldId="525"/>
        </pc:sldMkLst>
      </pc:sldChg>
      <pc:sldChg chg="del">
        <pc:chgData name="Prasad Chinthalapudi" userId="e1846bac-958a-4bc7-983a-d0d4c9cc8517" providerId="ADAL" clId="{6F829AFC-1FB8-48E2-9548-799A42DCA237}" dt="2023-04-02T08:58:10.544" v="146" actId="47"/>
        <pc:sldMkLst>
          <pc:docMk/>
          <pc:sldMk cId="3383470437" sldId="526"/>
        </pc:sldMkLst>
      </pc:sldChg>
      <pc:sldChg chg="del">
        <pc:chgData name="Prasad Chinthalapudi" userId="e1846bac-958a-4bc7-983a-d0d4c9cc8517" providerId="ADAL" clId="{6F829AFC-1FB8-48E2-9548-799A42DCA237}" dt="2023-04-02T08:58:14.641" v="148" actId="47"/>
        <pc:sldMkLst>
          <pc:docMk/>
          <pc:sldMk cId="2766521498" sldId="527"/>
        </pc:sldMkLst>
      </pc:sldChg>
      <pc:sldChg chg="del">
        <pc:chgData name="Prasad Chinthalapudi" userId="e1846bac-958a-4bc7-983a-d0d4c9cc8517" providerId="ADAL" clId="{6F829AFC-1FB8-48E2-9548-799A42DCA237}" dt="2023-04-02T08:58:16.948" v="149" actId="47"/>
        <pc:sldMkLst>
          <pc:docMk/>
          <pc:sldMk cId="4093002346" sldId="528"/>
        </pc:sldMkLst>
      </pc:sldChg>
      <pc:sldChg chg="del">
        <pc:chgData name="Prasad Chinthalapudi" userId="e1846bac-958a-4bc7-983a-d0d4c9cc8517" providerId="ADAL" clId="{6F829AFC-1FB8-48E2-9548-799A42DCA237}" dt="2023-04-02T08:57:43.035" v="136" actId="47"/>
        <pc:sldMkLst>
          <pc:docMk/>
          <pc:sldMk cId="2270799079" sldId="529"/>
        </pc:sldMkLst>
      </pc:sldChg>
      <pc:sldChg chg="addSp modSp add mod ord">
        <pc:chgData name="Prasad Chinthalapudi" userId="e1846bac-958a-4bc7-983a-d0d4c9cc8517" providerId="ADAL" clId="{6F829AFC-1FB8-48E2-9548-799A42DCA237}" dt="2023-04-02T17:01:39.962" v="815" actId="20577"/>
        <pc:sldMkLst>
          <pc:docMk/>
          <pc:sldMk cId="3798870632" sldId="530"/>
        </pc:sldMkLst>
        <pc:spChg chg="add mod">
          <ac:chgData name="Prasad Chinthalapudi" userId="e1846bac-958a-4bc7-983a-d0d4c9cc8517" providerId="ADAL" clId="{6F829AFC-1FB8-48E2-9548-799A42DCA237}" dt="2023-04-02T09:02:20.529" v="163" actId="122"/>
          <ac:spMkLst>
            <pc:docMk/>
            <pc:sldMk cId="3798870632" sldId="530"/>
            <ac:spMk id="2" creationId="{C27772F5-6396-2301-2BDE-6CA17D2E2F9C}"/>
          </ac:spMkLst>
        </pc:spChg>
        <pc:spChg chg="add mod">
          <ac:chgData name="Prasad Chinthalapudi" userId="e1846bac-958a-4bc7-983a-d0d4c9cc8517" providerId="ADAL" clId="{6F829AFC-1FB8-48E2-9548-799A42DCA237}" dt="2023-04-02T17:01:39.962" v="815" actId="20577"/>
          <ac:spMkLst>
            <pc:docMk/>
            <pc:sldMk cId="3798870632" sldId="530"/>
            <ac:spMk id="3" creationId="{1BF86091-6F44-0B8B-FB89-8D335A2752F0}"/>
          </ac:spMkLst>
        </pc:spChg>
      </pc:sldChg>
      <pc:sldChg chg="addSp modSp add mod ord">
        <pc:chgData name="Prasad Chinthalapudi" userId="e1846bac-958a-4bc7-983a-d0d4c9cc8517" providerId="ADAL" clId="{6F829AFC-1FB8-48E2-9548-799A42DCA237}" dt="2023-04-02T15:18:33.380" v="225" actId="255"/>
        <pc:sldMkLst>
          <pc:docMk/>
          <pc:sldMk cId="3191509338" sldId="531"/>
        </pc:sldMkLst>
        <pc:spChg chg="add mod">
          <ac:chgData name="Prasad Chinthalapudi" userId="e1846bac-958a-4bc7-983a-d0d4c9cc8517" providerId="ADAL" clId="{6F829AFC-1FB8-48E2-9548-799A42DCA237}" dt="2023-04-02T15:18:33.380" v="225" actId="255"/>
          <ac:spMkLst>
            <pc:docMk/>
            <pc:sldMk cId="3191509338" sldId="531"/>
            <ac:spMk id="2" creationId="{6DB068D1-9250-2E37-C7CF-C6DDBC601049}"/>
          </ac:spMkLst>
        </pc:spChg>
        <pc:spChg chg="add mod">
          <ac:chgData name="Prasad Chinthalapudi" userId="e1846bac-958a-4bc7-983a-d0d4c9cc8517" providerId="ADAL" clId="{6F829AFC-1FB8-48E2-9548-799A42DCA237}" dt="2023-04-02T09:27:49.660" v="222"/>
          <ac:spMkLst>
            <pc:docMk/>
            <pc:sldMk cId="3191509338" sldId="531"/>
            <ac:spMk id="3" creationId="{B8F7E44C-B2C0-C2DE-68D4-DDC0EF4BA40D}"/>
          </ac:spMkLst>
        </pc:spChg>
        <pc:picChg chg="add mod">
          <ac:chgData name="Prasad Chinthalapudi" userId="e1846bac-958a-4bc7-983a-d0d4c9cc8517" providerId="ADAL" clId="{6F829AFC-1FB8-48E2-9548-799A42DCA237}" dt="2023-04-02T09:27:49.660" v="222"/>
          <ac:picMkLst>
            <pc:docMk/>
            <pc:sldMk cId="3191509338" sldId="531"/>
            <ac:picMk id="4" creationId="{08990A8B-9FAA-58CA-0184-6B789D098C20}"/>
          </ac:picMkLst>
        </pc:picChg>
      </pc:sldChg>
      <pc:sldChg chg="addSp delSp modSp add mod">
        <pc:chgData name="Prasad Chinthalapudi" userId="e1846bac-958a-4bc7-983a-d0d4c9cc8517" providerId="ADAL" clId="{6F829AFC-1FB8-48E2-9548-799A42DCA237}" dt="2023-04-02T17:00:53.673" v="811" actId="115"/>
        <pc:sldMkLst>
          <pc:docMk/>
          <pc:sldMk cId="3778115236" sldId="532"/>
        </pc:sldMkLst>
        <pc:spChg chg="add mod">
          <ac:chgData name="Prasad Chinthalapudi" userId="e1846bac-958a-4bc7-983a-d0d4c9cc8517" providerId="ADAL" clId="{6F829AFC-1FB8-48E2-9548-799A42DCA237}" dt="2023-04-02T16:43:06.585" v="740" actId="20577"/>
          <ac:spMkLst>
            <pc:docMk/>
            <pc:sldMk cId="3778115236" sldId="532"/>
            <ac:spMk id="2" creationId="{081DDEE2-EADB-D24A-14A3-03A3563D6A6F}"/>
          </ac:spMkLst>
        </pc:spChg>
        <pc:spChg chg="add del mod">
          <ac:chgData name="Prasad Chinthalapudi" userId="e1846bac-958a-4bc7-983a-d0d4c9cc8517" providerId="ADAL" clId="{6F829AFC-1FB8-48E2-9548-799A42DCA237}" dt="2023-04-02T16:33:47.874" v="651"/>
          <ac:spMkLst>
            <pc:docMk/>
            <pc:sldMk cId="3778115236" sldId="532"/>
            <ac:spMk id="3" creationId="{1B26B760-2B33-8E3F-1699-2E98732B4404}"/>
          </ac:spMkLst>
        </pc:spChg>
        <pc:spChg chg="add mod">
          <ac:chgData name="Prasad Chinthalapudi" userId="e1846bac-958a-4bc7-983a-d0d4c9cc8517" providerId="ADAL" clId="{6F829AFC-1FB8-48E2-9548-799A42DCA237}" dt="2023-04-02T17:00:53.673" v="811" actId="115"/>
          <ac:spMkLst>
            <pc:docMk/>
            <pc:sldMk cId="3778115236" sldId="532"/>
            <ac:spMk id="5" creationId="{77C5C1C4-9C22-EDB2-A2D9-1293F1F6FDCF}"/>
          </ac:spMkLst>
        </pc:spChg>
        <pc:spChg chg="add del mod">
          <ac:chgData name="Prasad Chinthalapudi" userId="e1846bac-958a-4bc7-983a-d0d4c9cc8517" providerId="ADAL" clId="{6F829AFC-1FB8-48E2-9548-799A42DCA237}" dt="2023-04-02T16:36:25.383" v="728" actId="478"/>
          <ac:spMkLst>
            <pc:docMk/>
            <pc:sldMk cId="3778115236" sldId="532"/>
            <ac:spMk id="6" creationId="{1DA8C516-CE15-E221-4D1D-AE235E81B990}"/>
          </ac:spMkLst>
        </pc:spChg>
        <pc:spChg chg="add mod">
          <ac:chgData name="Prasad Chinthalapudi" userId="e1846bac-958a-4bc7-983a-d0d4c9cc8517" providerId="ADAL" clId="{6F829AFC-1FB8-48E2-9548-799A42DCA237}" dt="2023-04-02T16:55:57.813" v="795" actId="1076"/>
          <ac:spMkLst>
            <pc:docMk/>
            <pc:sldMk cId="3778115236" sldId="532"/>
            <ac:spMk id="8" creationId="{C30CD453-74F3-E659-5242-D38F9B44A89C}"/>
          </ac:spMkLst>
        </pc:spChg>
        <pc:spChg chg="add mod">
          <ac:chgData name="Prasad Chinthalapudi" userId="e1846bac-958a-4bc7-983a-d0d4c9cc8517" providerId="ADAL" clId="{6F829AFC-1FB8-48E2-9548-799A42DCA237}" dt="2023-04-02T17:00:12.021" v="808" actId="1076"/>
          <ac:spMkLst>
            <pc:docMk/>
            <pc:sldMk cId="3778115236" sldId="532"/>
            <ac:spMk id="10" creationId="{1FC00995-01B6-D392-5304-CF7978822379}"/>
          </ac:spMkLst>
        </pc:spChg>
        <pc:spChg chg="add mod">
          <ac:chgData name="Prasad Chinthalapudi" userId="e1846bac-958a-4bc7-983a-d0d4c9cc8517" providerId="ADAL" clId="{6F829AFC-1FB8-48E2-9548-799A42DCA237}" dt="2023-04-02T17:00:48.010" v="810" actId="115"/>
          <ac:spMkLst>
            <pc:docMk/>
            <pc:sldMk cId="3778115236" sldId="532"/>
            <ac:spMk id="11" creationId="{5953BC59-E305-D02C-2857-639163E06546}"/>
          </ac:spMkLst>
        </pc:spChg>
        <pc:spChg chg="add del">
          <ac:chgData name="Prasad Chinthalapudi" userId="e1846bac-958a-4bc7-983a-d0d4c9cc8517" providerId="ADAL" clId="{6F829AFC-1FB8-48E2-9548-799A42DCA237}" dt="2023-04-02T16:55:33.512" v="790"/>
          <ac:spMkLst>
            <pc:docMk/>
            <pc:sldMk cId="3778115236" sldId="532"/>
            <ac:spMk id="12" creationId="{087593AB-8700-A5D6-688C-1F91D253913A}"/>
          </ac:spMkLst>
        </pc:spChg>
        <pc:spChg chg="add mod">
          <ac:chgData name="Prasad Chinthalapudi" userId="e1846bac-958a-4bc7-983a-d0d4c9cc8517" providerId="ADAL" clId="{6F829AFC-1FB8-48E2-9548-799A42DCA237}" dt="2023-04-02T17:00:16.709" v="809" actId="33524"/>
          <ac:spMkLst>
            <pc:docMk/>
            <pc:sldMk cId="3778115236" sldId="532"/>
            <ac:spMk id="13" creationId="{D500635A-5B99-B1ED-A2D8-984A174EC057}"/>
          </ac:spMkLst>
        </pc:spChg>
        <pc:spChg chg="add mod">
          <ac:chgData name="Prasad Chinthalapudi" userId="e1846bac-958a-4bc7-983a-d0d4c9cc8517" providerId="ADAL" clId="{6F829AFC-1FB8-48E2-9548-799A42DCA237}" dt="2023-04-02T16:59:58.477" v="807" actId="33524"/>
          <ac:spMkLst>
            <pc:docMk/>
            <pc:sldMk cId="3778115236" sldId="532"/>
            <ac:spMk id="14" creationId="{9D774425-DBA3-9D74-1EED-1B32C41D5CB6}"/>
          </ac:spMkLst>
        </pc:spChg>
      </pc:sldChg>
      <pc:sldChg chg="add del">
        <pc:chgData name="Prasad Chinthalapudi" userId="e1846bac-958a-4bc7-983a-d0d4c9cc8517" providerId="ADAL" clId="{6F829AFC-1FB8-48E2-9548-799A42DCA237}" dt="2023-04-02T16:40:55.187" v="734" actId="2696"/>
        <pc:sldMkLst>
          <pc:docMk/>
          <pc:sldMk cId="3535157747" sldId="533"/>
        </pc:sldMkLst>
      </pc:sldChg>
      <pc:sldChg chg="add del">
        <pc:chgData name="Prasad Chinthalapudi" userId="e1846bac-958a-4bc7-983a-d0d4c9cc8517" providerId="ADAL" clId="{6F829AFC-1FB8-48E2-9548-799A42DCA237}" dt="2023-04-02T08:45:31.860" v="22" actId="47"/>
        <pc:sldMkLst>
          <pc:docMk/>
          <pc:sldMk cId="3998656776" sldId="3071"/>
        </pc:sldMkLst>
      </pc:sldChg>
      <pc:sldMasterChg chg="delSldLayout">
        <pc:chgData name="Prasad Chinthalapudi" userId="e1846bac-958a-4bc7-983a-d0d4c9cc8517" providerId="ADAL" clId="{6F829AFC-1FB8-48E2-9548-799A42DCA237}" dt="2023-04-02T08:45:31.860" v="22" actId="47"/>
        <pc:sldMasterMkLst>
          <pc:docMk/>
          <pc:sldMasterMk cId="903746646" sldId="2147483648"/>
        </pc:sldMasterMkLst>
        <pc:sldLayoutChg chg="del">
          <pc:chgData name="Prasad Chinthalapudi" userId="e1846bac-958a-4bc7-983a-d0d4c9cc8517" providerId="ADAL" clId="{6F829AFC-1FB8-48E2-9548-799A42DCA237}" dt="2023-04-02T08:45:31.860" v="22" actId="47"/>
          <pc:sldLayoutMkLst>
            <pc:docMk/>
            <pc:sldMasterMk cId="903746646" sldId="2147483648"/>
            <pc:sldLayoutMk cId="1727626699" sldId="2147483726"/>
          </pc:sldLayoutMkLst>
        </pc:sldLayoutChg>
      </pc:sldMasterChg>
    </pc:docChg>
  </pc:docChgLst>
  <pc:docChgLst>
    <pc:chgData name="Pavan Attili" userId="S::pavan.attili@blend360.com::d01cce23-f988-4084-89a8-d59bd1515d02" providerId="AD" clId="Web-{ED4BF962-E679-21BF-4CAF-3EA4A0A9FD18}"/>
    <pc:docChg chg="modSld">
      <pc:chgData name="Pavan Attili" userId="S::pavan.attili@blend360.com::d01cce23-f988-4084-89a8-d59bd1515d02" providerId="AD" clId="Web-{ED4BF962-E679-21BF-4CAF-3EA4A0A9FD18}" dt="2023-03-17T06:46:11.939" v="122" actId="20577"/>
      <pc:docMkLst>
        <pc:docMk/>
      </pc:docMkLst>
      <pc:sldChg chg="modSp">
        <pc:chgData name="Pavan Attili" userId="S::pavan.attili@blend360.com::d01cce23-f988-4084-89a8-d59bd1515d02" providerId="AD" clId="Web-{ED4BF962-E679-21BF-4CAF-3EA4A0A9FD18}" dt="2023-03-17T06:42:49.620" v="4" actId="20577"/>
        <pc:sldMkLst>
          <pc:docMk/>
          <pc:sldMk cId="3435009804" sldId="517"/>
        </pc:sldMkLst>
        <pc:spChg chg="mod">
          <ac:chgData name="Pavan Attili" userId="S::pavan.attili@blend360.com::d01cce23-f988-4084-89a8-d59bd1515d02" providerId="AD" clId="Web-{ED4BF962-E679-21BF-4CAF-3EA4A0A9FD18}" dt="2023-03-17T06:42:49.620" v="4" actId="20577"/>
          <ac:spMkLst>
            <pc:docMk/>
            <pc:sldMk cId="3435009804" sldId="517"/>
            <ac:spMk id="3" creationId="{C8C05640-17C7-D5B9-D496-D58F4B05B91D}"/>
          </ac:spMkLst>
        </pc:spChg>
      </pc:sldChg>
      <pc:sldChg chg="modSp">
        <pc:chgData name="Pavan Attili" userId="S::pavan.attili@blend360.com::d01cce23-f988-4084-89a8-d59bd1515d02" providerId="AD" clId="Web-{ED4BF962-E679-21BF-4CAF-3EA4A0A9FD18}" dt="2023-03-17T06:43:25.480" v="23" actId="20577"/>
        <pc:sldMkLst>
          <pc:docMk/>
          <pc:sldMk cId="572897970" sldId="519"/>
        </pc:sldMkLst>
        <pc:spChg chg="mod">
          <ac:chgData name="Pavan Attili" userId="S::pavan.attili@blend360.com::d01cce23-f988-4084-89a8-d59bd1515d02" providerId="AD" clId="Web-{ED4BF962-E679-21BF-4CAF-3EA4A0A9FD18}" dt="2023-03-17T06:43:25.480" v="23" actId="20577"/>
          <ac:spMkLst>
            <pc:docMk/>
            <pc:sldMk cId="572897970" sldId="519"/>
            <ac:spMk id="3" creationId="{8865B58B-796C-C398-3A7E-AB4DCB91ECA6}"/>
          </ac:spMkLst>
        </pc:spChg>
      </pc:sldChg>
      <pc:sldChg chg="modSp">
        <pc:chgData name="Pavan Attili" userId="S::pavan.attili@blend360.com::d01cce23-f988-4084-89a8-d59bd1515d02" providerId="AD" clId="Web-{ED4BF962-E679-21BF-4CAF-3EA4A0A9FD18}" dt="2023-03-17T06:43:33.715" v="26" actId="20577"/>
        <pc:sldMkLst>
          <pc:docMk/>
          <pc:sldMk cId="1275716737" sldId="520"/>
        </pc:sldMkLst>
        <pc:spChg chg="mod">
          <ac:chgData name="Pavan Attili" userId="S::pavan.attili@blend360.com::d01cce23-f988-4084-89a8-d59bd1515d02" providerId="AD" clId="Web-{ED4BF962-E679-21BF-4CAF-3EA4A0A9FD18}" dt="2023-03-17T06:43:33.715" v="26" actId="20577"/>
          <ac:spMkLst>
            <pc:docMk/>
            <pc:sldMk cId="1275716737" sldId="520"/>
            <ac:spMk id="3" creationId="{14DD53DE-696D-F903-2661-7341F404B91D}"/>
          </ac:spMkLst>
        </pc:spChg>
      </pc:sldChg>
      <pc:sldChg chg="modSp">
        <pc:chgData name="Pavan Attili" userId="S::pavan.attili@blend360.com::d01cce23-f988-4084-89a8-d59bd1515d02" providerId="AD" clId="Web-{ED4BF962-E679-21BF-4CAF-3EA4A0A9FD18}" dt="2023-03-17T06:46:11.939" v="122" actId="20577"/>
        <pc:sldMkLst>
          <pc:docMk/>
          <pc:sldMk cId="1493876210" sldId="522"/>
        </pc:sldMkLst>
        <pc:spChg chg="mod">
          <ac:chgData name="Pavan Attili" userId="S::pavan.attili@blend360.com::d01cce23-f988-4084-89a8-d59bd1515d02" providerId="AD" clId="Web-{ED4BF962-E679-21BF-4CAF-3EA4A0A9FD18}" dt="2023-03-17T06:46:11.939" v="122" actId="20577"/>
          <ac:spMkLst>
            <pc:docMk/>
            <pc:sldMk cId="1493876210" sldId="522"/>
            <ac:spMk id="9" creationId="{9C90AC2E-805A-9857-9231-E06B0412D53F}"/>
          </ac:spMkLst>
        </pc:spChg>
        <pc:graphicFrameChg chg="mod modGraphic">
          <ac:chgData name="Pavan Attili" userId="S::pavan.attili@blend360.com::d01cce23-f988-4084-89a8-d59bd1515d02" providerId="AD" clId="Web-{ED4BF962-E679-21BF-4CAF-3EA4A0A9FD18}" dt="2023-03-17T06:44:30.779" v="44"/>
          <ac:graphicFrameMkLst>
            <pc:docMk/>
            <pc:sldMk cId="1493876210" sldId="522"/>
            <ac:graphicFrameMk id="6" creationId="{05B3B2EB-3880-75B2-7AC5-6D5AC6157C9E}"/>
          </ac:graphicFrameMkLst>
        </pc:graphicFrameChg>
      </pc:sldChg>
    </pc:docChg>
  </pc:docChgLst>
  <pc:docChgLst>
    <pc:chgData name="Shyamrag C P" userId="a88f202e-beee-48f6-a4b4-bb99dabdcfd0" providerId="ADAL" clId="{3455D740-D705-44CE-BFDD-6574CE6C46E4}"/>
    <pc:docChg chg="undo custSel addSld delSld modSld sldOrd">
      <pc:chgData name="Shyamrag C P" userId="a88f202e-beee-48f6-a4b4-bb99dabdcfd0" providerId="ADAL" clId="{3455D740-D705-44CE-BFDD-6574CE6C46E4}" dt="2023-03-17T03:05:40.940" v="7887" actId="20577"/>
      <pc:docMkLst>
        <pc:docMk/>
      </pc:docMkLst>
      <pc:sldChg chg="modSp mod">
        <pc:chgData name="Shyamrag C P" userId="a88f202e-beee-48f6-a4b4-bb99dabdcfd0" providerId="ADAL" clId="{3455D740-D705-44CE-BFDD-6574CE6C46E4}" dt="2023-03-15T08:53:25.360" v="21" actId="20577"/>
        <pc:sldMkLst>
          <pc:docMk/>
          <pc:sldMk cId="1839631256" sldId="256"/>
        </pc:sldMkLst>
        <pc:spChg chg="mod">
          <ac:chgData name="Shyamrag C P" userId="a88f202e-beee-48f6-a4b4-bb99dabdcfd0" providerId="ADAL" clId="{3455D740-D705-44CE-BFDD-6574CE6C46E4}" dt="2023-03-15T08:53:17.154" v="6" actId="20577"/>
          <ac:spMkLst>
            <pc:docMk/>
            <pc:sldMk cId="1839631256" sldId="256"/>
            <ac:spMk id="7" creationId="{00000000-0000-0000-0000-000000000000}"/>
          </ac:spMkLst>
        </pc:spChg>
        <pc:spChg chg="mod">
          <ac:chgData name="Shyamrag C P" userId="a88f202e-beee-48f6-a4b4-bb99dabdcfd0" providerId="ADAL" clId="{3455D740-D705-44CE-BFDD-6574CE6C46E4}" dt="2023-03-15T08:53:25.360" v="21" actId="20577"/>
          <ac:spMkLst>
            <pc:docMk/>
            <pc:sldMk cId="1839631256" sldId="256"/>
            <ac:spMk id="13" creationId="{9CD5ABB6-A2E5-422F-A0AE-AE270F15B31A}"/>
          </ac:spMkLst>
        </pc:spChg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760893546" sldId="481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78604085" sldId="482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22628128" sldId="483"/>
        </pc:sldMkLst>
      </pc:sldChg>
      <pc:sldChg chg="modSp mod">
        <pc:chgData name="Shyamrag C P" userId="a88f202e-beee-48f6-a4b4-bb99dabdcfd0" providerId="ADAL" clId="{3455D740-D705-44CE-BFDD-6574CE6C46E4}" dt="2023-03-16T12:04:13.617" v="6197" actId="20577"/>
        <pc:sldMkLst>
          <pc:docMk/>
          <pc:sldMk cId="3494845818" sldId="484"/>
        </pc:sldMkLst>
        <pc:spChg chg="mod">
          <ac:chgData name="Shyamrag C P" userId="a88f202e-beee-48f6-a4b4-bb99dabdcfd0" providerId="ADAL" clId="{3455D740-D705-44CE-BFDD-6574CE6C46E4}" dt="2023-03-16T12:04:13.617" v="6197" actId="20577"/>
          <ac:spMkLst>
            <pc:docMk/>
            <pc:sldMk cId="3494845818" sldId="484"/>
            <ac:spMk id="14" creationId="{BA20804A-412C-6C94-CACD-1F38B8470EC0}"/>
          </ac:spMkLst>
        </pc:spChg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812823871" sldId="485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112686839" sldId="486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926574781" sldId="487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177366563" sldId="488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1791192918" sldId="489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716348090" sldId="490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1024464059" sldId="491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065280983" sldId="492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602727889" sldId="494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245969676" sldId="495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336341819" sldId="496"/>
        </pc:sldMkLst>
      </pc:sldChg>
      <pc:sldChg chg="addSp delSp modSp mod modNotesTx">
        <pc:chgData name="Shyamrag C P" userId="a88f202e-beee-48f6-a4b4-bb99dabdcfd0" providerId="ADAL" clId="{3455D740-D705-44CE-BFDD-6574CE6C46E4}" dt="2023-03-16T13:39:18.946" v="6283" actId="207"/>
        <pc:sldMkLst>
          <pc:docMk/>
          <pc:sldMk cId="2385251829" sldId="497"/>
        </pc:sldMkLst>
        <pc:spChg chg="add mod">
          <ac:chgData name="Shyamrag C P" userId="a88f202e-beee-48f6-a4b4-bb99dabdcfd0" providerId="ADAL" clId="{3455D740-D705-44CE-BFDD-6574CE6C46E4}" dt="2023-03-16T13:38:30.250" v="6276" actId="255"/>
          <ac:spMkLst>
            <pc:docMk/>
            <pc:sldMk cId="2385251829" sldId="497"/>
            <ac:spMk id="2" creationId="{C47BC8B3-C762-A2A3-2589-4B56D7A65C68}"/>
          </ac:spMkLst>
        </pc:spChg>
        <pc:spChg chg="add mod">
          <ac:chgData name="Shyamrag C P" userId="a88f202e-beee-48f6-a4b4-bb99dabdcfd0" providerId="ADAL" clId="{3455D740-D705-44CE-BFDD-6574CE6C46E4}" dt="2023-03-15T09:41:45.347" v="452" actId="571"/>
          <ac:spMkLst>
            <pc:docMk/>
            <pc:sldMk cId="2385251829" sldId="497"/>
            <ac:spMk id="3" creationId="{ABAE4A13-3B17-A3C1-B7CD-4B0D695DF41B}"/>
          </ac:spMkLst>
        </pc:spChg>
        <pc:spChg chg="add mod">
          <ac:chgData name="Shyamrag C P" userId="a88f202e-beee-48f6-a4b4-bb99dabdcfd0" providerId="ADAL" clId="{3455D740-D705-44CE-BFDD-6574CE6C46E4}" dt="2023-03-15T09:42:00.692" v="464" actId="255"/>
          <ac:spMkLst>
            <pc:docMk/>
            <pc:sldMk cId="2385251829" sldId="497"/>
            <ac:spMk id="4" creationId="{FFE423EB-5525-C6C6-53D7-F420D7D26617}"/>
          </ac:spMkLst>
        </pc:spChg>
        <pc:spChg chg="add mod">
          <ac:chgData name="Shyamrag C P" userId="a88f202e-beee-48f6-a4b4-bb99dabdcfd0" providerId="ADAL" clId="{3455D740-D705-44CE-BFDD-6574CE6C46E4}" dt="2023-03-16T13:39:18.946" v="6283" actId="207"/>
          <ac:spMkLst>
            <pc:docMk/>
            <pc:sldMk cId="2385251829" sldId="497"/>
            <ac:spMk id="5" creationId="{4F44DD9B-D4EA-9EE6-4C7C-7AA67B0AD75E}"/>
          </ac:spMkLst>
        </pc:spChg>
        <pc:spChg chg="del mod">
          <ac:chgData name="Shyamrag C P" userId="a88f202e-beee-48f6-a4b4-bb99dabdcfd0" providerId="ADAL" clId="{3455D740-D705-44CE-BFDD-6574CE6C46E4}" dt="2023-03-15T08:53:53.194" v="29"/>
          <ac:spMkLst>
            <pc:docMk/>
            <pc:sldMk cId="2385251829" sldId="497"/>
            <ac:spMk id="9" creationId="{FE989712-B684-12D0-79A4-A8B4E8CAF770}"/>
          </ac:spMkLst>
        </pc:spChg>
        <pc:spChg chg="del mod">
          <ac:chgData name="Shyamrag C P" userId="a88f202e-beee-48f6-a4b4-bb99dabdcfd0" providerId="ADAL" clId="{3455D740-D705-44CE-BFDD-6574CE6C46E4}" dt="2023-03-15T08:53:53.193" v="27"/>
          <ac:spMkLst>
            <pc:docMk/>
            <pc:sldMk cId="2385251829" sldId="497"/>
            <ac:spMk id="18" creationId="{8B0FB89E-8290-58DA-3A59-29AB3642FC3D}"/>
          </ac:spMkLst>
        </pc:spChg>
        <pc:spChg chg="mod">
          <ac:chgData name="Shyamrag C P" userId="a88f202e-beee-48f6-a4b4-bb99dabdcfd0" providerId="ADAL" clId="{3455D740-D705-44CE-BFDD-6574CE6C46E4}" dt="2023-03-15T08:54:03.175" v="32" actId="20577"/>
          <ac:spMkLst>
            <pc:docMk/>
            <pc:sldMk cId="2385251829" sldId="497"/>
            <ac:spMk id="105474" creationId="{00000000-0000-0000-0000-000000000000}"/>
          </ac:spMkLst>
        </pc:spChg>
        <pc:graphicFrameChg chg="del">
          <ac:chgData name="Shyamrag C P" userId="a88f202e-beee-48f6-a4b4-bb99dabdcfd0" providerId="ADAL" clId="{3455D740-D705-44CE-BFDD-6574CE6C46E4}" dt="2023-03-15T08:53:53.190" v="25" actId="478"/>
          <ac:graphicFrameMkLst>
            <pc:docMk/>
            <pc:sldMk cId="2385251829" sldId="497"/>
            <ac:graphicFrameMk id="14" creationId="{71D3CA9D-B3E3-E731-3325-1D5BE598E121}"/>
          </ac:graphicFrameMkLst>
        </pc:graphicFrameChg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4175756490" sldId="498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110911033" sldId="499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232207971" sldId="500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4068461924" sldId="501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843583260" sldId="502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056019684" sldId="504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1928132636" sldId="505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2842803922" sldId="506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529253204" sldId="507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3371629163" sldId="510"/>
        </pc:sldMkLst>
      </pc:sldChg>
      <pc:sldChg chg="del">
        <pc:chgData name="Shyamrag C P" userId="a88f202e-beee-48f6-a4b4-bb99dabdcfd0" providerId="ADAL" clId="{3455D740-D705-44CE-BFDD-6574CE6C46E4}" dt="2023-03-16T05:09:52.142" v="5724" actId="47"/>
        <pc:sldMkLst>
          <pc:docMk/>
          <pc:sldMk cId="1127591387" sldId="511"/>
        </pc:sldMkLst>
      </pc:sldChg>
      <pc:sldChg chg="modSp new mod modNotesTx">
        <pc:chgData name="Shyamrag C P" userId="a88f202e-beee-48f6-a4b4-bb99dabdcfd0" providerId="ADAL" clId="{3455D740-D705-44CE-BFDD-6574CE6C46E4}" dt="2023-03-16T13:40:36.183" v="6426" actId="20577"/>
        <pc:sldMkLst>
          <pc:docMk/>
          <pc:sldMk cId="2558903229" sldId="512"/>
        </pc:sldMkLst>
        <pc:spChg chg="mod">
          <ac:chgData name="Shyamrag C P" userId="a88f202e-beee-48f6-a4b4-bb99dabdcfd0" providerId="ADAL" clId="{3455D740-D705-44CE-BFDD-6574CE6C46E4}" dt="2023-03-15T09:43:49.586" v="600" actId="313"/>
          <ac:spMkLst>
            <pc:docMk/>
            <pc:sldMk cId="2558903229" sldId="512"/>
            <ac:spMk id="2" creationId="{FBA3F2C2-58C2-1EAC-1B31-39904584A0C2}"/>
          </ac:spMkLst>
        </pc:spChg>
        <pc:spChg chg="mod">
          <ac:chgData name="Shyamrag C P" userId="a88f202e-beee-48f6-a4b4-bb99dabdcfd0" providerId="ADAL" clId="{3455D740-D705-44CE-BFDD-6574CE6C46E4}" dt="2023-03-16T13:39:40.523" v="6286" actId="207"/>
          <ac:spMkLst>
            <pc:docMk/>
            <pc:sldMk cId="2558903229" sldId="512"/>
            <ac:spMk id="3" creationId="{2D574564-D12F-4EE1-2333-E9039347654B}"/>
          </ac:spMkLst>
        </pc:spChg>
      </pc:sldChg>
      <pc:sldChg chg="addSp modSp new mod">
        <pc:chgData name="Shyamrag C P" userId="a88f202e-beee-48f6-a4b4-bb99dabdcfd0" providerId="ADAL" clId="{3455D740-D705-44CE-BFDD-6574CE6C46E4}" dt="2023-03-16T13:43:50.435" v="6433" actId="2711"/>
        <pc:sldMkLst>
          <pc:docMk/>
          <pc:sldMk cId="3200868062" sldId="513"/>
        </pc:sldMkLst>
        <pc:spChg chg="mod">
          <ac:chgData name="Shyamrag C P" userId="a88f202e-beee-48f6-a4b4-bb99dabdcfd0" providerId="ADAL" clId="{3455D740-D705-44CE-BFDD-6574CE6C46E4}" dt="2023-03-15T09:54:48.157" v="758" actId="20577"/>
          <ac:spMkLst>
            <pc:docMk/>
            <pc:sldMk cId="3200868062" sldId="513"/>
            <ac:spMk id="2" creationId="{76D1F97F-233D-2BF1-4571-7B5C435E974B}"/>
          </ac:spMkLst>
        </pc:spChg>
        <pc:spChg chg="mod">
          <ac:chgData name="Shyamrag C P" userId="a88f202e-beee-48f6-a4b4-bb99dabdcfd0" providerId="ADAL" clId="{3455D740-D705-44CE-BFDD-6574CE6C46E4}" dt="2023-03-16T13:43:40.604" v="6430" actId="207"/>
          <ac:spMkLst>
            <pc:docMk/>
            <pc:sldMk cId="3200868062" sldId="513"/>
            <ac:spMk id="3" creationId="{61B5EE59-BEFF-E62F-E67D-337CD47D4646}"/>
          </ac:spMkLst>
        </pc:spChg>
        <pc:spChg chg="add mod">
          <ac:chgData name="Shyamrag C P" userId="a88f202e-beee-48f6-a4b4-bb99dabdcfd0" providerId="ADAL" clId="{3455D740-D705-44CE-BFDD-6574CE6C46E4}" dt="2023-03-15T09:58:04.019" v="999" actId="1076"/>
          <ac:spMkLst>
            <pc:docMk/>
            <pc:sldMk cId="3200868062" sldId="513"/>
            <ac:spMk id="6" creationId="{287672D7-7F2D-B898-D978-443797F22813}"/>
          </ac:spMkLst>
        </pc:spChg>
        <pc:spChg chg="add mod">
          <ac:chgData name="Shyamrag C P" userId="a88f202e-beee-48f6-a4b4-bb99dabdcfd0" providerId="ADAL" clId="{3455D740-D705-44CE-BFDD-6574CE6C46E4}" dt="2023-03-16T13:43:50.435" v="6433" actId="2711"/>
          <ac:spMkLst>
            <pc:docMk/>
            <pc:sldMk cId="3200868062" sldId="513"/>
            <ac:spMk id="7" creationId="{40984D49-B0F9-8A70-618C-AE78EB377070}"/>
          </ac:spMkLst>
        </pc:spChg>
      </pc:sldChg>
      <pc:sldChg chg="addSp delSp modSp new mod">
        <pc:chgData name="Shyamrag C P" userId="a88f202e-beee-48f6-a4b4-bb99dabdcfd0" providerId="ADAL" clId="{3455D740-D705-44CE-BFDD-6574CE6C46E4}" dt="2023-03-16T13:47:18.051" v="6441" actId="207"/>
        <pc:sldMkLst>
          <pc:docMk/>
          <pc:sldMk cId="2726061476" sldId="514"/>
        </pc:sldMkLst>
        <pc:spChg chg="mod">
          <ac:chgData name="Shyamrag C P" userId="a88f202e-beee-48f6-a4b4-bb99dabdcfd0" providerId="ADAL" clId="{3455D740-D705-44CE-BFDD-6574CE6C46E4}" dt="2023-03-15T10:02:06.347" v="1170" actId="20577"/>
          <ac:spMkLst>
            <pc:docMk/>
            <pc:sldMk cId="2726061476" sldId="514"/>
            <ac:spMk id="2" creationId="{060B2D13-994D-B431-E1FB-1A9D77880DDC}"/>
          </ac:spMkLst>
        </pc:spChg>
        <pc:spChg chg="del mod">
          <ac:chgData name="Shyamrag C P" userId="a88f202e-beee-48f6-a4b4-bb99dabdcfd0" providerId="ADAL" clId="{3455D740-D705-44CE-BFDD-6574CE6C46E4}" dt="2023-03-15T10:02:32.204" v="1172" actId="3680"/>
          <ac:spMkLst>
            <pc:docMk/>
            <pc:sldMk cId="2726061476" sldId="514"/>
            <ac:spMk id="3" creationId="{90675157-9520-F778-87E7-6AB833F7E451}"/>
          </ac:spMkLst>
        </pc:spChg>
        <pc:spChg chg="add mod">
          <ac:chgData name="Shyamrag C P" userId="a88f202e-beee-48f6-a4b4-bb99dabdcfd0" providerId="ADAL" clId="{3455D740-D705-44CE-BFDD-6574CE6C46E4}" dt="2023-03-16T13:46:45.362" v="6435" actId="255"/>
          <ac:spMkLst>
            <pc:docMk/>
            <pc:sldMk cId="2726061476" sldId="514"/>
            <ac:spMk id="7" creationId="{F4A416FF-BB32-B817-9DFA-B123615321B4}"/>
          </ac:spMkLst>
        </pc:spChg>
        <pc:spChg chg="add mod">
          <ac:chgData name="Shyamrag C P" userId="a88f202e-beee-48f6-a4b4-bb99dabdcfd0" providerId="ADAL" clId="{3455D740-D705-44CE-BFDD-6574CE6C46E4}" dt="2023-03-16T13:47:18.051" v="6441" actId="207"/>
          <ac:spMkLst>
            <pc:docMk/>
            <pc:sldMk cId="2726061476" sldId="514"/>
            <ac:spMk id="8" creationId="{BB3E7C76-DABD-33CE-1B8F-006D4EBDCD5A}"/>
          </ac:spMkLst>
        </pc:spChg>
        <pc:graphicFrameChg chg="add mod ord modGraphic">
          <ac:chgData name="Shyamrag C P" userId="a88f202e-beee-48f6-a4b4-bb99dabdcfd0" providerId="ADAL" clId="{3455D740-D705-44CE-BFDD-6574CE6C46E4}" dt="2023-03-15T11:16:23.422" v="2258" actId="1076"/>
          <ac:graphicFrameMkLst>
            <pc:docMk/>
            <pc:sldMk cId="2726061476" sldId="514"/>
            <ac:graphicFrameMk id="6" creationId="{56D1294C-59C6-B31F-3BB6-5756A269241B}"/>
          </ac:graphicFrameMkLst>
        </pc:graphicFrameChg>
      </pc:sldChg>
      <pc:sldChg chg="modSp new del mod addCm">
        <pc:chgData name="Shyamrag C P" userId="a88f202e-beee-48f6-a4b4-bb99dabdcfd0" providerId="ADAL" clId="{3455D740-D705-44CE-BFDD-6574CE6C46E4}" dt="2023-03-16T14:02:09.774" v="6828" actId="47"/>
        <pc:sldMkLst>
          <pc:docMk/>
          <pc:sldMk cId="3255599516" sldId="515"/>
        </pc:sldMkLst>
        <pc:spChg chg="mod">
          <ac:chgData name="Shyamrag C P" userId="a88f202e-beee-48f6-a4b4-bb99dabdcfd0" providerId="ADAL" clId="{3455D740-D705-44CE-BFDD-6574CE6C46E4}" dt="2023-03-15T10:34:32.007" v="1737" actId="20577"/>
          <ac:spMkLst>
            <pc:docMk/>
            <pc:sldMk cId="3255599516" sldId="515"/>
            <ac:spMk id="2" creationId="{6CBC3054-D93D-C65A-6454-7246747F740E}"/>
          </ac:spMkLst>
        </pc:spChg>
        <pc:spChg chg="mod">
          <ac:chgData name="Shyamrag C P" userId="a88f202e-beee-48f6-a4b4-bb99dabdcfd0" providerId="ADAL" clId="{3455D740-D705-44CE-BFDD-6574CE6C46E4}" dt="2023-03-15T10:42:42.664" v="2232" actId="20577"/>
          <ac:spMkLst>
            <pc:docMk/>
            <pc:sldMk cId="3255599516" sldId="515"/>
            <ac:spMk id="3" creationId="{F615721C-5C8A-BDC8-9FB7-836484E625A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hyamrag C P" userId="a88f202e-beee-48f6-a4b4-bb99dabdcfd0" providerId="ADAL" clId="{3455D740-D705-44CE-BFDD-6574CE6C46E4}" dt="2023-03-16T12:11:10.347" v="6198"/>
              <pc2:cmMkLst xmlns:pc2="http://schemas.microsoft.com/office/powerpoint/2019/9/main/command">
                <pc:docMk/>
                <pc:sldMk cId="3255599516" sldId="515"/>
                <pc2:cmMk id="{A3C85D39-3C95-4E16-9590-8F9978500E30}"/>
              </pc2:cmMkLst>
            </pc226:cmChg>
          </p:ext>
        </pc:extLst>
      </pc:sldChg>
      <pc:sldChg chg="addSp modSp new mod modNotesTx">
        <pc:chgData name="Shyamrag C P" userId="a88f202e-beee-48f6-a4b4-bb99dabdcfd0" providerId="ADAL" clId="{3455D740-D705-44CE-BFDD-6574CE6C46E4}" dt="2023-03-17T02:15:29.500" v="7652" actId="14100"/>
        <pc:sldMkLst>
          <pc:docMk/>
          <pc:sldMk cId="3025795068" sldId="516"/>
        </pc:sldMkLst>
        <pc:spChg chg="mod">
          <ac:chgData name="Shyamrag C P" userId="a88f202e-beee-48f6-a4b4-bb99dabdcfd0" providerId="ADAL" clId="{3455D740-D705-44CE-BFDD-6574CE6C46E4}" dt="2023-03-15T11:16:11.447" v="2256" actId="20577"/>
          <ac:spMkLst>
            <pc:docMk/>
            <pc:sldMk cId="3025795068" sldId="516"/>
            <ac:spMk id="2" creationId="{EA816C32-F79E-5F46-888F-D1157752A7B8}"/>
          </ac:spMkLst>
        </pc:spChg>
        <pc:spChg chg="mod">
          <ac:chgData name="Shyamrag C P" userId="a88f202e-beee-48f6-a4b4-bb99dabdcfd0" providerId="ADAL" clId="{3455D740-D705-44CE-BFDD-6574CE6C46E4}" dt="2023-03-16T14:02:26.227" v="6832" actId="20577"/>
          <ac:spMkLst>
            <pc:docMk/>
            <pc:sldMk cId="3025795068" sldId="516"/>
            <ac:spMk id="3" creationId="{7CFAD5C1-C397-4BDF-BB8F-B133D0953A28}"/>
          </ac:spMkLst>
        </pc:spChg>
        <pc:spChg chg="add mod">
          <ac:chgData name="Shyamrag C P" userId="a88f202e-beee-48f6-a4b4-bb99dabdcfd0" providerId="ADAL" clId="{3455D740-D705-44CE-BFDD-6574CE6C46E4}" dt="2023-03-17T02:15:29.500" v="7652" actId="14100"/>
          <ac:spMkLst>
            <pc:docMk/>
            <pc:sldMk cId="3025795068" sldId="516"/>
            <ac:spMk id="7" creationId="{144ADC97-062A-C893-51D8-6631BA6B1AA6}"/>
          </ac:spMkLst>
        </pc:spChg>
        <pc:graphicFrameChg chg="add mod">
          <ac:chgData name="Shyamrag C P" userId="a88f202e-beee-48f6-a4b4-bb99dabdcfd0" providerId="ADAL" clId="{3455D740-D705-44CE-BFDD-6574CE6C46E4}" dt="2023-03-15T11:16:29.454" v="2260" actId="1076"/>
          <ac:graphicFrameMkLst>
            <pc:docMk/>
            <pc:sldMk cId="3025795068" sldId="516"/>
            <ac:graphicFrameMk id="6" creationId="{0997196E-4EDA-2CEB-6825-64680EF85BB1}"/>
          </ac:graphicFrameMkLst>
        </pc:graphicFrameChg>
      </pc:sldChg>
      <pc:sldChg chg="addSp modSp new mod modNotesTx">
        <pc:chgData name="Shyamrag C P" userId="a88f202e-beee-48f6-a4b4-bb99dabdcfd0" providerId="ADAL" clId="{3455D740-D705-44CE-BFDD-6574CE6C46E4}" dt="2023-03-17T02:15:17.717" v="7649" actId="14100"/>
        <pc:sldMkLst>
          <pc:docMk/>
          <pc:sldMk cId="3435009804" sldId="517"/>
        </pc:sldMkLst>
        <pc:spChg chg="mod">
          <ac:chgData name="Shyamrag C P" userId="a88f202e-beee-48f6-a4b4-bb99dabdcfd0" providerId="ADAL" clId="{3455D740-D705-44CE-BFDD-6574CE6C46E4}" dt="2023-03-15T11:23:59.227" v="2393" actId="20577"/>
          <ac:spMkLst>
            <pc:docMk/>
            <pc:sldMk cId="3435009804" sldId="517"/>
            <ac:spMk id="2" creationId="{DA0C93CB-2C60-B944-BC0B-F6C41623BD29}"/>
          </ac:spMkLst>
        </pc:spChg>
        <pc:spChg chg="mod">
          <ac:chgData name="Shyamrag C P" userId="a88f202e-beee-48f6-a4b4-bb99dabdcfd0" providerId="ADAL" clId="{3455D740-D705-44CE-BFDD-6574CE6C46E4}" dt="2023-03-16T14:04:09.592" v="6854" actId="207"/>
          <ac:spMkLst>
            <pc:docMk/>
            <pc:sldMk cId="3435009804" sldId="517"/>
            <ac:spMk id="3" creationId="{C8C05640-17C7-D5B9-D496-D58F4B05B91D}"/>
          </ac:spMkLst>
        </pc:spChg>
        <pc:spChg chg="add mod">
          <ac:chgData name="Shyamrag C P" userId="a88f202e-beee-48f6-a4b4-bb99dabdcfd0" providerId="ADAL" clId="{3455D740-D705-44CE-BFDD-6574CE6C46E4}" dt="2023-03-17T02:15:17.717" v="7649" actId="14100"/>
          <ac:spMkLst>
            <pc:docMk/>
            <pc:sldMk cId="3435009804" sldId="517"/>
            <ac:spMk id="6" creationId="{47C60B50-9931-2979-0211-86ABCDE25BF3}"/>
          </ac:spMkLst>
        </pc:spChg>
      </pc:sldChg>
      <pc:sldChg chg="addSp modSp new mod modNotesTx">
        <pc:chgData name="Shyamrag C P" userId="a88f202e-beee-48f6-a4b4-bb99dabdcfd0" providerId="ADAL" clId="{3455D740-D705-44CE-BFDD-6574CE6C46E4}" dt="2023-03-17T02:14:56.612" v="7645" actId="14100"/>
        <pc:sldMkLst>
          <pc:docMk/>
          <pc:sldMk cId="3475243251" sldId="518"/>
        </pc:sldMkLst>
        <pc:spChg chg="mod">
          <ac:chgData name="Shyamrag C P" userId="a88f202e-beee-48f6-a4b4-bb99dabdcfd0" providerId="ADAL" clId="{3455D740-D705-44CE-BFDD-6574CE6C46E4}" dt="2023-03-15T11:35:58.482" v="2973" actId="20577"/>
          <ac:spMkLst>
            <pc:docMk/>
            <pc:sldMk cId="3475243251" sldId="518"/>
            <ac:spMk id="2" creationId="{79A67F2D-B2E1-82F4-0C11-CC297D6A976E}"/>
          </ac:spMkLst>
        </pc:spChg>
        <pc:spChg chg="mod">
          <ac:chgData name="Shyamrag C P" userId="a88f202e-beee-48f6-a4b4-bb99dabdcfd0" providerId="ADAL" clId="{3455D740-D705-44CE-BFDD-6574CE6C46E4}" dt="2023-03-16T15:03:09.551" v="6909" actId="207"/>
          <ac:spMkLst>
            <pc:docMk/>
            <pc:sldMk cId="3475243251" sldId="518"/>
            <ac:spMk id="3" creationId="{3E7FB896-790E-74BD-8D5B-CBDB70F10920}"/>
          </ac:spMkLst>
        </pc:spChg>
        <pc:spChg chg="add mod">
          <ac:chgData name="Shyamrag C P" userId="a88f202e-beee-48f6-a4b4-bb99dabdcfd0" providerId="ADAL" clId="{3455D740-D705-44CE-BFDD-6574CE6C46E4}" dt="2023-03-16T14:57:50.055" v="6860" actId="313"/>
          <ac:spMkLst>
            <pc:docMk/>
            <pc:sldMk cId="3475243251" sldId="518"/>
            <ac:spMk id="6" creationId="{3BE95D9F-6EB6-F375-2FD3-7B9D301DDD28}"/>
          </ac:spMkLst>
        </pc:spChg>
        <pc:spChg chg="add mod">
          <ac:chgData name="Shyamrag C P" userId="a88f202e-beee-48f6-a4b4-bb99dabdcfd0" providerId="ADAL" clId="{3455D740-D705-44CE-BFDD-6574CE6C46E4}" dt="2023-03-16T15:01:10.273" v="6863" actId="255"/>
          <ac:spMkLst>
            <pc:docMk/>
            <pc:sldMk cId="3475243251" sldId="518"/>
            <ac:spMk id="7" creationId="{0701A502-2436-D1E4-97EF-BD4FE9A1089E}"/>
          </ac:spMkLst>
        </pc:spChg>
        <pc:spChg chg="add mod">
          <ac:chgData name="Shyamrag C P" userId="a88f202e-beee-48f6-a4b4-bb99dabdcfd0" providerId="ADAL" clId="{3455D740-D705-44CE-BFDD-6574CE6C46E4}" dt="2023-03-16T15:04:33.822" v="6935" actId="207"/>
          <ac:spMkLst>
            <pc:docMk/>
            <pc:sldMk cId="3475243251" sldId="518"/>
            <ac:spMk id="8" creationId="{8D0E5BC0-865F-EA0C-1ED3-ED4463E3B8C1}"/>
          </ac:spMkLst>
        </pc:spChg>
        <pc:spChg chg="add mod">
          <ac:chgData name="Shyamrag C P" userId="a88f202e-beee-48f6-a4b4-bb99dabdcfd0" providerId="ADAL" clId="{3455D740-D705-44CE-BFDD-6574CE6C46E4}" dt="2023-03-17T02:14:42.227" v="7641" actId="14100"/>
          <ac:spMkLst>
            <pc:docMk/>
            <pc:sldMk cId="3475243251" sldId="518"/>
            <ac:spMk id="9" creationId="{9D2481B2-E54B-945E-8D00-372398DE1C66}"/>
          </ac:spMkLst>
        </pc:spChg>
        <pc:spChg chg="add mod">
          <ac:chgData name="Shyamrag C P" userId="a88f202e-beee-48f6-a4b4-bb99dabdcfd0" providerId="ADAL" clId="{3455D740-D705-44CE-BFDD-6574CE6C46E4}" dt="2023-03-17T02:14:56.612" v="7645" actId="14100"/>
          <ac:spMkLst>
            <pc:docMk/>
            <pc:sldMk cId="3475243251" sldId="518"/>
            <ac:spMk id="10" creationId="{007C5AAC-6690-93B9-6999-3E767DC9C74E}"/>
          </ac:spMkLst>
        </pc:spChg>
      </pc:sldChg>
      <pc:sldChg chg="addSp delSp modSp new mod modNotesTx">
        <pc:chgData name="Shyamrag C P" userId="a88f202e-beee-48f6-a4b4-bb99dabdcfd0" providerId="ADAL" clId="{3455D740-D705-44CE-BFDD-6574CE6C46E4}" dt="2023-03-16T15:15:50.714" v="6998" actId="14100"/>
        <pc:sldMkLst>
          <pc:docMk/>
          <pc:sldMk cId="572897970" sldId="519"/>
        </pc:sldMkLst>
        <pc:spChg chg="mod">
          <ac:chgData name="Shyamrag C P" userId="a88f202e-beee-48f6-a4b4-bb99dabdcfd0" providerId="ADAL" clId="{3455D740-D705-44CE-BFDD-6574CE6C46E4}" dt="2023-03-15T11:36:19.121" v="2993" actId="20577"/>
          <ac:spMkLst>
            <pc:docMk/>
            <pc:sldMk cId="572897970" sldId="519"/>
            <ac:spMk id="2" creationId="{4687251F-A7BD-023C-F0C5-CA6A29D2AAD2}"/>
          </ac:spMkLst>
        </pc:spChg>
        <pc:spChg chg="mod">
          <ac:chgData name="Shyamrag C P" userId="a88f202e-beee-48f6-a4b4-bb99dabdcfd0" providerId="ADAL" clId="{3455D740-D705-44CE-BFDD-6574CE6C46E4}" dt="2023-03-16T15:15:50.714" v="6998" actId="14100"/>
          <ac:spMkLst>
            <pc:docMk/>
            <pc:sldMk cId="572897970" sldId="519"/>
            <ac:spMk id="3" creationId="{8865B58B-796C-C398-3A7E-AB4DCB91ECA6}"/>
          </ac:spMkLst>
        </pc:spChg>
        <pc:spChg chg="add del">
          <ac:chgData name="Shyamrag C P" userId="a88f202e-beee-48f6-a4b4-bb99dabdcfd0" providerId="ADAL" clId="{3455D740-D705-44CE-BFDD-6574CE6C46E4}" dt="2023-03-16T03:15:18.378" v="3346" actId="22"/>
          <ac:spMkLst>
            <pc:docMk/>
            <pc:sldMk cId="572897970" sldId="519"/>
            <ac:spMk id="7" creationId="{E7A1227A-8B1A-8BAD-BA3E-381742C51425}"/>
          </ac:spMkLst>
        </pc:spChg>
      </pc:sldChg>
      <pc:sldChg chg="addSp modSp new mod modNotesTx">
        <pc:chgData name="Shyamrag C P" userId="a88f202e-beee-48f6-a4b4-bb99dabdcfd0" providerId="ADAL" clId="{3455D740-D705-44CE-BFDD-6574CE6C46E4}" dt="2023-03-17T02:14:12.692" v="7638" actId="20577"/>
        <pc:sldMkLst>
          <pc:docMk/>
          <pc:sldMk cId="1275716737" sldId="520"/>
        </pc:sldMkLst>
        <pc:spChg chg="mod">
          <ac:chgData name="Shyamrag C P" userId="a88f202e-beee-48f6-a4b4-bb99dabdcfd0" providerId="ADAL" clId="{3455D740-D705-44CE-BFDD-6574CE6C46E4}" dt="2023-03-16T03:09:56.488" v="3331" actId="20577"/>
          <ac:spMkLst>
            <pc:docMk/>
            <pc:sldMk cId="1275716737" sldId="520"/>
            <ac:spMk id="2" creationId="{38F57868-D879-5961-A236-36476AC77970}"/>
          </ac:spMkLst>
        </pc:spChg>
        <pc:spChg chg="mod">
          <ac:chgData name="Shyamrag C P" userId="a88f202e-beee-48f6-a4b4-bb99dabdcfd0" providerId="ADAL" clId="{3455D740-D705-44CE-BFDD-6574CE6C46E4}" dt="2023-03-17T02:14:12.692" v="7638" actId="20577"/>
          <ac:spMkLst>
            <pc:docMk/>
            <pc:sldMk cId="1275716737" sldId="520"/>
            <ac:spMk id="3" creationId="{14DD53DE-696D-F903-2661-7341F404B91D}"/>
          </ac:spMkLst>
        </pc:spChg>
        <pc:spChg chg="add mod">
          <ac:chgData name="Shyamrag C P" userId="a88f202e-beee-48f6-a4b4-bb99dabdcfd0" providerId="ADAL" clId="{3455D740-D705-44CE-BFDD-6574CE6C46E4}" dt="2023-03-17T02:14:01.389" v="7634" actId="14100"/>
          <ac:spMkLst>
            <pc:docMk/>
            <pc:sldMk cId="1275716737" sldId="520"/>
            <ac:spMk id="6" creationId="{B53322C4-55E8-CAB8-C218-BCA7FBC20898}"/>
          </ac:spMkLst>
        </pc:spChg>
        <pc:spChg chg="add mod">
          <ac:chgData name="Shyamrag C P" userId="a88f202e-beee-48f6-a4b4-bb99dabdcfd0" providerId="ADAL" clId="{3455D740-D705-44CE-BFDD-6574CE6C46E4}" dt="2023-03-17T02:13:22.485" v="7625" actId="14100"/>
          <ac:spMkLst>
            <pc:docMk/>
            <pc:sldMk cId="1275716737" sldId="520"/>
            <ac:spMk id="7" creationId="{1216E074-B0DE-902A-59CF-E6C145F58E0A}"/>
          </ac:spMkLst>
        </pc:spChg>
        <pc:spChg chg="add mod">
          <ac:chgData name="Shyamrag C P" userId="a88f202e-beee-48f6-a4b4-bb99dabdcfd0" providerId="ADAL" clId="{3455D740-D705-44CE-BFDD-6574CE6C46E4}" dt="2023-03-17T02:14:07.078" v="7635" actId="14100"/>
          <ac:spMkLst>
            <pc:docMk/>
            <pc:sldMk cId="1275716737" sldId="520"/>
            <ac:spMk id="8" creationId="{4B8C3B38-4221-490F-5051-C7ED3D5AF151}"/>
          </ac:spMkLst>
        </pc:spChg>
      </pc:sldChg>
      <pc:sldChg chg="modSp new mod modNotesTx">
        <pc:chgData name="Shyamrag C P" userId="a88f202e-beee-48f6-a4b4-bb99dabdcfd0" providerId="ADAL" clId="{3455D740-D705-44CE-BFDD-6574CE6C46E4}" dt="2023-03-16T15:27:05.196" v="7325" actId="207"/>
        <pc:sldMkLst>
          <pc:docMk/>
          <pc:sldMk cId="2029860090" sldId="521"/>
        </pc:sldMkLst>
        <pc:spChg chg="mod">
          <ac:chgData name="Shyamrag C P" userId="a88f202e-beee-48f6-a4b4-bb99dabdcfd0" providerId="ADAL" clId="{3455D740-D705-44CE-BFDD-6574CE6C46E4}" dt="2023-03-16T03:47:53.443" v="3877" actId="20577"/>
          <ac:spMkLst>
            <pc:docMk/>
            <pc:sldMk cId="2029860090" sldId="521"/>
            <ac:spMk id="2" creationId="{682329AE-B780-ABBB-7B32-F86807057481}"/>
          </ac:spMkLst>
        </pc:spChg>
        <pc:spChg chg="mod">
          <ac:chgData name="Shyamrag C P" userId="a88f202e-beee-48f6-a4b4-bb99dabdcfd0" providerId="ADAL" clId="{3455D740-D705-44CE-BFDD-6574CE6C46E4}" dt="2023-03-16T15:27:05.196" v="7325" actId="207"/>
          <ac:spMkLst>
            <pc:docMk/>
            <pc:sldMk cId="2029860090" sldId="521"/>
            <ac:spMk id="3" creationId="{8B2F4DC5-67E2-BBD5-94E0-DBCB837B6B3A}"/>
          </ac:spMkLst>
        </pc:spChg>
      </pc:sldChg>
      <pc:sldChg chg="addSp delSp modSp new mod modNotesTx">
        <pc:chgData name="Shyamrag C P" userId="a88f202e-beee-48f6-a4b4-bb99dabdcfd0" providerId="ADAL" clId="{3455D740-D705-44CE-BFDD-6574CE6C46E4}" dt="2023-03-17T02:11:49.266" v="7612" actId="14100"/>
        <pc:sldMkLst>
          <pc:docMk/>
          <pc:sldMk cId="1493876210" sldId="522"/>
        </pc:sldMkLst>
        <pc:spChg chg="mod">
          <ac:chgData name="Shyamrag C P" userId="a88f202e-beee-48f6-a4b4-bb99dabdcfd0" providerId="ADAL" clId="{3455D740-D705-44CE-BFDD-6574CE6C46E4}" dt="2023-03-16T03:53:43.096" v="4175" actId="20577"/>
          <ac:spMkLst>
            <pc:docMk/>
            <pc:sldMk cId="1493876210" sldId="522"/>
            <ac:spMk id="2" creationId="{D5F062DB-0014-A233-2C7A-5E87B57E0247}"/>
          </ac:spMkLst>
        </pc:spChg>
        <pc:spChg chg="del">
          <ac:chgData name="Shyamrag C P" userId="a88f202e-beee-48f6-a4b4-bb99dabdcfd0" providerId="ADAL" clId="{3455D740-D705-44CE-BFDD-6574CE6C46E4}" dt="2023-03-16T03:54:41.959" v="4194" actId="3680"/>
          <ac:spMkLst>
            <pc:docMk/>
            <pc:sldMk cId="1493876210" sldId="522"/>
            <ac:spMk id="3" creationId="{67989746-3851-B08F-ADA8-34C4BF042E12}"/>
          </ac:spMkLst>
        </pc:spChg>
        <pc:spChg chg="add del mod">
          <ac:chgData name="Shyamrag C P" userId="a88f202e-beee-48f6-a4b4-bb99dabdcfd0" providerId="ADAL" clId="{3455D740-D705-44CE-BFDD-6574CE6C46E4}" dt="2023-03-16T03:56:04.864" v="4261"/>
          <ac:spMkLst>
            <pc:docMk/>
            <pc:sldMk cId="1493876210" sldId="522"/>
            <ac:spMk id="7" creationId="{9E7959F2-F1A5-393A-E28C-2727CB5CC283}"/>
          </ac:spMkLst>
        </pc:spChg>
        <pc:spChg chg="add mod">
          <ac:chgData name="Shyamrag C P" userId="a88f202e-beee-48f6-a4b4-bb99dabdcfd0" providerId="ADAL" clId="{3455D740-D705-44CE-BFDD-6574CE6C46E4}" dt="2023-03-16T15:27:41.215" v="7327" actId="255"/>
          <ac:spMkLst>
            <pc:docMk/>
            <pc:sldMk cId="1493876210" sldId="522"/>
            <ac:spMk id="8" creationId="{D32F8C9A-6749-F3B4-143F-3DD605B00279}"/>
          </ac:spMkLst>
        </pc:spChg>
        <pc:spChg chg="add mod">
          <ac:chgData name="Shyamrag C P" userId="a88f202e-beee-48f6-a4b4-bb99dabdcfd0" providerId="ADAL" clId="{3455D740-D705-44CE-BFDD-6574CE6C46E4}" dt="2023-03-16T15:29:06.331" v="7367" actId="20577"/>
          <ac:spMkLst>
            <pc:docMk/>
            <pc:sldMk cId="1493876210" sldId="522"/>
            <ac:spMk id="9" creationId="{9C90AC2E-805A-9857-9231-E06B0412D53F}"/>
          </ac:spMkLst>
        </pc:spChg>
        <pc:spChg chg="add mod">
          <ac:chgData name="Shyamrag C P" userId="a88f202e-beee-48f6-a4b4-bb99dabdcfd0" providerId="ADAL" clId="{3455D740-D705-44CE-BFDD-6574CE6C46E4}" dt="2023-03-17T02:11:49.266" v="7612" actId="14100"/>
          <ac:spMkLst>
            <pc:docMk/>
            <pc:sldMk cId="1493876210" sldId="522"/>
            <ac:spMk id="10" creationId="{570C00A5-8DAE-4A1B-839D-B76E8F8B74B1}"/>
          </ac:spMkLst>
        </pc:spChg>
        <pc:graphicFrameChg chg="add mod ord modGraphic">
          <ac:chgData name="Shyamrag C P" userId="a88f202e-beee-48f6-a4b4-bb99dabdcfd0" providerId="ADAL" clId="{3455D740-D705-44CE-BFDD-6574CE6C46E4}" dt="2023-03-16T03:56:03.945" v="4259" actId="1076"/>
          <ac:graphicFrameMkLst>
            <pc:docMk/>
            <pc:sldMk cId="1493876210" sldId="522"/>
            <ac:graphicFrameMk id="6" creationId="{05B3B2EB-3880-75B2-7AC5-6D5AC6157C9E}"/>
          </ac:graphicFrameMkLst>
        </pc:graphicFrameChg>
      </pc:sldChg>
      <pc:sldChg chg="addSp delSp modSp new mod">
        <pc:chgData name="Shyamrag C P" userId="a88f202e-beee-48f6-a4b4-bb99dabdcfd0" providerId="ADAL" clId="{3455D740-D705-44CE-BFDD-6574CE6C46E4}" dt="2023-03-17T02:11:30.750" v="7609" actId="1076"/>
        <pc:sldMkLst>
          <pc:docMk/>
          <pc:sldMk cId="3421896243" sldId="523"/>
        </pc:sldMkLst>
        <pc:spChg chg="mod">
          <ac:chgData name="Shyamrag C P" userId="a88f202e-beee-48f6-a4b4-bb99dabdcfd0" providerId="ADAL" clId="{3455D740-D705-44CE-BFDD-6574CE6C46E4}" dt="2023-03-16T03:59:47.828" v="4395" actId="20577"/>
          <ac:spMkLst>
            <pc:docMk/>
            <pc:sldMk cId="3421896243" sldId="523"/>
            <ac:spMk id="2" creationId="{289DFBE2-E940-61AC-008A-D9E90317BB09}"/>
          </ac:spMkLst>
        </pc:spChg>
        <pc:spChg chg="mod">
          <ac:chgData name="Shyamrag C P" userId="a88f202e-beee-48f6-a4b4-bb99dabdcfd0" providerId="ADAL" clId="{3455D740-D705-44CE-BFDD-6574CE6C46E4}" dt="2023-03-16T15:31:39.854" v="7420" actId="207"/>
          <ac:spMkLst>
            <pc:docMk/>
            <pc:sldMk cId="3421896243" sldId="523"/>
            <ac:spMk id="3" creationId="{43ED21DF-8ADF-3A17-5003-71538FE29486}"/>
          </ac:spMkLst>
        </pc:spChg>
        <pc:spChg chg="add mod">
          <ac:chgData name="Shyamrag C P" userId="a88f202e-beee-48f6-a4b4-bb99dabdcfd0" providerId="ADAL" clId="{3455D740-D705-44CE-BFDD-6574CE6C46E4}" dt="2023-03-17T02:11:30.750" v="7609" actId="1076"/>
          <ac:spMkLst>
            <pc:docMk/>
            <pc:sldMk cId="3421896243" sldId="523"/>
            <ac:spMk id="11" creationId="{FC74B7DA-DB38-6A9B-E3F0-4EF0B9802F79}"/>
          </ac:spMkLst>
        </pc:spChg>
        <pc:graphicFrameChg chg="add mod modGraphic">
          <ac:chgData name="Shyamrag C P" userId="a88f202e-beee-48f6-a4b4-bb99dabdcfd0" providerId="ADAL" clId="{3455D740-D705-44CE-BFDD-6574CE6C46E4}" dt="2023-03-16T04:05:34.209" v="4579" actId="20577"/>
          <ac:graphicFrameMkLst>
            <pc:docMk/>
            <pc:sldMk cId="3421896243" sldId="523"/>
            <ac:graphicFrameMk id="6" creationId="{F3DC6478-AD3C-D6A2-9CE0-49F7A678E0F6}"/>
          </ac:graphicFrameMkLst>
        </pc:graphicFrameChg>
        <pc:graphicFrameChg chg="add mod modGraphic">
          <ac:chgData name="Shyamrag C P" userId="a88f202e-beee-48f6-a4b4-bb99dabdcfd0" providerId="ADAL" clId="{3455D740-D705-44CE-BFDD-6574CE6C46E4}" dt="2023-03-16T04:10:37.864" v="4600"/>
          <ac:graphicFrameMkLst>
            <pc:docMk/>
            <pc:sldMk cId="3421896243" sldId="523"/>
            <ac:graphicFrameMk id="7" creationId="{967DDAD7-1AD8-B037-FF4A-A407BE8E63F6}"/>
          </ac:graphicFrameMkLst>
        </pc:graphicFrameChg>
        <pc:graphicFrameChg chg="add del">
          <ac:chgData name="Shyamrag C P" userId="a88f202e-beee-48f6-a4b4-bb99dabdcfd0" providerId="ADAL" clId="{3455D740-D705-44CE-BFDD-6574CE6C46E4}" dt="2023-03-16T04:06:32.267" v="4586" actId="478"/>
          <ac:graphicFrameMkLst>
            <pc:docMk/>
            <pc:sldMk cId="3421896243" sldId="523"/>
            <ac:graphicFrameMk id="8" creationId="{55A5CAFC-34EB-A7E3-3F5F-91F4FBB4983D}"/>
          </ac:graphicFrameMkLst>
        </pc:graphicFrameChg>
        <pc:graphicFrameChg chg="add del mod">
          <ac:chgData name="Shyamrag C P" userId="a88f202e-beee-48f6-a4b4-bb99dabdcfd0" providerId="ADAL" clId="{3455D740-D705-44CE-BFDD-6574CE6C46E4}" dt="2023-03-16T04:07:16.158" v="4590" actId="478"/>
          <ac:graphicFrameMkLst>
            <pc:docMk/>
            <pc:sldMk cId="3421896243" sldId="523"/>
            <ac:graphicFrameMk id="9" creationId="{E19D809C-462B-3C94-222E-A8BB2D82B370}"/>
          </ac:graphicFrameMkLst>
        </pc:graphicFrameChg>
        <pc:graphicFrameChg chg="add del mod modGraphic">
          <ac:chgData name="Shyamrag C P" userId="a88f202e-beee-48f6-a4b4-bb99dabdcfd0" providerId="ADAL" clId="{3455D740-D705-44CE-BFDD-6574CE6C46E4}" dt="2023-03-16T04:10:42.667" v="4601" actId="478"/>
          <ac:graphicFrameMkLst>
            <pc:docMk/>
            <pc:sldMk cId="3421896243" sldId="523"/>
            <ac:graphicFrameMk id="10" creationId="{575A4FCC-9660-3847-5E85-3C3D5C6471AD}"/>
          </ac:graphicFrameMkLst>
        </pc:graphicFrameChg>
      </pc:sldChg>
      <pc:sldChg chg="addSp modSp new mod">
        <pc:chgData name="Shyamrag C P" userId="a88f202e-beee-48f6-a4b4-bb99dabdcfd0" providerId="ADAL" clId="{3455D740-D705-44CE-BFDD-6574CE6C46E4}" dt="2023-03-17T02:04:45.525" v="7566" actId="207"/>
        <pc:sldMkLst>
          <pc:docMk/>
          <pc:sldMk cId="853528149" sldId="524"/>
        </pc:sldMkLst>
        <pc:spChg chg="mod">
          <ac:chgData name="Shyamrag C P" userId="a88f202e-beee-48f6-a4b4-bb99dabdcfd0" providerId="ADAL" clId="{3455D740-D705-44CE-BFDD-6574CE6C46E4}" dt="2023-03-16T04:14:25.775" v="4609" actId="20577"/>
          <ac:spMkLst>
            <pc:docMk/>
            <pc:sldMk cId="853528149" sldId="524"/>
            <ac:spMk id="2" creationId="{F40E747D-D5E6-B903-19FE-5A161BA8C90F}"/>
          </ac:spMkLst>
        </pc:spChg>
        <pc:spChg chg="mod">
          <ac:chgData name="Shyamrag C P" userId="a88f202e-beee-48f6-a4b4-bb99dabdcfd0" providerId="ADAL" clId="{3455D740-D705-44CE-BFDD-6574CE6C46E4}" dt="2023-03-17T02:04:45.525" v="7566" actId="207"/>
          <ac:spMkLst>
            <pc:docMk/>
            <pc:sldMk cId="853528149" sldId="524"/>
            <ac:spMk id="3" creationId="{7DBCA8EA-D9BA-4A91-C84E-B3E49D4DB5BB}"/>
          </ac:spMkLst>
        </pc:spChg>
        <pc:picChg chg="add mod">
          <ac:chgData name="Shyamrag C P" userId="a88f202e-beee-48f6-a4b4-bb99dabdcfd0" providerId="ADAL" clId="{3455D740-D705-44CE-BFDD-6574CE6C46E4}" dt="2023-03-17T02:01:58.890" v="7519" actId="1076"/>
          <ac:picMkLst>
            <pc:docMk/>
            <pc:sldMk cId="853528149" sldId="524"/>
            <ac:picMk id="6" creationId="{5994C4E0-C81C-9C94-C563-22BE048356EF}"/>
          </ac:picMkLst>
        </pc:picChg>
        <pc:picChg chg="add mod">
          <ac:chgData name="Shyamrag C P" userId="a88f202e-beee-48f6-a4b4-bb99dabdcfd0" providerId="ADAL" clId="{3455D740-D705-44CE-BFDD-6574CE6C46E4}" dt="2023-03-17T02:01:56.866" v="7518" actId="1076"/>
          <ac:picMkLst>
            <pc:docMk/>
            <pc:sldMk cId="853528149" sldId="524"/>
            <ac:picMk id="7" creationId="{834DED99-C89A-4B6B-B152-536C17D69F47}"/>
          </ac:picMkLst>
        </pc:picChg>
        <pc:picChg chg="add mod">
          <ac:chgData name="Shyamrag C P" userId="a88f202e-beee-48f6-a4b4-bb99dabdcfd0" providerId="ADAL" clId="{3455D740-D705-44CE-BFDD-6574CE6C46E4}" dt="2023-03-17T02:02:13.371" v="7522" actId="1076"/>
          <ac:picMkLst>
            <pc:docMk/>
            <pc:sldMk cId="853528149" sldId="524"/>
            <ac:picMk id="8" creationId="{B5EF9C5A-1BF0-A9A0-D162-9BC73C9D368A}"/>
          </ac:picMkLst>
        </pc:picChg>
      </pc:sldChg>
      <pc:sldChg chg="addSp modSp new mod">
        <pc:chgData name="Shyamrag C P" userId="a88f202e-beee-48f6-a4b4-bb99dabdcfd0" providerId="ADAL" clId="{3455D740-D705-44CE-BFDD-6574CE6C46E4}" dt="2023-03-17T02:11:00.581" v="7605" actId="207"/>
        <pc:sldMkLst>
          <pc:docMk/>
          <pc:sldMk cId="578490927" sldId="525"/>
        </pc:sldMkLst>
        <pc:spChg chg="mod">
          <ac:chgData name="Shyamrag C P" userId="a88f202e-beee-48f6-a4b4-bb99dabdcfd0" providerId="ADAL" clId="{3455D740-D705-44CE-BFDD-6574CE6C46E4}" dt="2023-03-16T05:03:07.792" v="5572" actId="21"/>
          <ac:spMkLst>
            <pc:docMk/>
            <pc:sldMk cId="578490927" sldId="525"/>
            <ac:spMk id="2" creationId="{FD1F86A1-92B4-D33A-59E6-A273F4106F6D}"/>
          </ac:spMkLst>
        </pc:spChg>
        <pc:spChg chg="mod">
          <ac:chgData name="Shyamrag C P" userId="a88f202e-beee-48f6-a4b4-bb99dabdcfd0" providerId="ADAL" clId="{3455D740-D705-44CE-BFDD-6574CE6C46E4}" dt="2023-03-17T02:07:02.216" v="7592" actId="113"/>
          <ac:spMkLst>
            <pc:docMk/>
            <pc:sldMk cId="578490927" sldId="525"/>
            <ac:spMk id="3" creationId="{D72FFFE1-6704-10C3-815B-67C49A9836DA}"/>
          </ac:spMkLst>
        </pc:spChg>
        <pc:spChg chg="add mod">
          <ac:chgData name="Shyamrag C P" userId="a88f202e-beee-48f6-a4b4-bb99dabdcfd0" providerId="ADAL" clId="{3455D740-D705-44CE-BFDD-6574CE6C46E4}" dt="2023-03-17T02:11:00.581" v="7605" actId="207"/>
          <ac:spMkLst>
            <pc:docMk/>
            <pc:sldMk cId="578490927" sldId="525"/>
            <ac:spMk id="6" creationId="{4907A49F-7092-EADB-932C-00F4FADD6BAA}"/>
          </ac:spMkLst>
        </pc:spChg>
        <pc:picChg chg="add mod">
          <ac:chgData name="Shyamrag C P" userId="a88f202e-beee-48f6-a4b4-bb99dabdcfd0" providerId="ADAL" clId="{3455D740-D705-44CE-BFDD-6574CE6C46E4}" dt="2023-03-17T02:06:57.724" v="7591" actId="1076"/>
          <ac:picMkLst>
            <pc:docMk/>
            <pc:sldMk cId="578490927" sldId="525"/>
            <ac:picMk id="2050" creationId="{96D6D364-6C16-E5F2-0E23-91FD17548367}"/>
          </ac:picMkLst>
        </pc:picChg>
      </pc:sldChg>
      <pc:sldChg chg="addSp delSp modSp new mod ord">
        <pc:chgData name="Shyamrag C P" userId="a88f202e-beee-48f6-a4b4-bb99dabdcfd0" providerId="ADAL" clId="{3455D740-D705-44CE-BFDD-6574CE6C46E4}" dt="2023-03-17T02:05:17.225" v="7569"/>
        <pc:sldMkLst>
          <pc:docMk/>
          <pc:sldMk cId="3383470437" sldId="526"/>
        </pc:sldMkLst>
        <pc:spChg chg="del mod">
          <ac:chgData name="Shyamrag C P" userId="a88f202e-beee-48f6-a4b4-bb99dabdcfd0" providerId="ADAL" clId="{3455D740-D705-44CE-BFDD-6574CE6C46E4}" dt="2023-03-17T02:05:08.167" v="7568" actId="478"/>
          <ac:spMkLst>
            <pc:docMk/>
            <pc:sldMk cId="3383470437" sldId="526"/>
            <ac:spMk id="2" creationId="{7AD682B7-DAB1-AC5D-4D15-B5EFAF2274B4}"/>
          </ac:spMkLst>
        </pc:spChg>
        <pc:spChg chg="del">
          <ac:chgData name="Shyamrag C P" userId="a88f202e-beee-48f6-a4b4-bb99dabdcfd0" providerId="ADAL" clId="{3455D740-D705-44CE-BFDD-6574CE6C46E4}" dt="2023-03-16T04:53:36.237" v="5243"/>
          <ac:spMkLst>
            <pc:docMk/>
            <pc:sldMk cId="3383470437" sldId="526"/>
            <ac:spMk id="3" creationId="{4B21432D-AA5B-7EB4-0698-1B73FDF388E7}"/>
          </ac:spMkLst>
        </pc:spChg>
        <pc:spChg chg="add del mod">
          <ac:chgData name="Shyamrag C P" userId="a88f202e-beee-48f6-a4b4-bb99dabdcfd0" providerId="ADAL" clId="{3455D740-D705-44CE-BFDD-6574CE6C46E4}" dt="2023-03-17T02:00:37.462" v="7497" actId="478"/>
          <ac:spMkLst>
            <pc:docMk/>
            <pc:sldMk cId="3383470437" sldId="526"/>
            <ac:spMk id="6" creationId="{4B8A697D-5446-7483-34DF-9E13E3DA32F7}"/>
          </ac:spMkLst>
        </pc:spChg>
        <pc:spChg chg="add mod">
          <ac:chgData name="Shyamrag C P" userId="a88f202e-beee-48f6-a4b4-bb99dabdcfd0" providerId="ADAL" clId="{3455D740-D705-44CE-BFDD-6574CE6C46E4}" dt="2023-03-17T02:03:54.845" v="7564" actId="113"/>
          <ac:spMkLst>
            <pc:docMk/>
            <pc:sldMk cId="3383470437" sldId="526"/>
            <ac:spMk id="7" creationId="{87AB1FBA-66B1-7336-FED0-CFA8D57ED87F}"/>
          </ac:spMkLst>
        </pc:spChg>
        <pc:spChg chg="add mod">
          <ac:chgData name="Shyamrag C P" userId="a88f202e-beee-48f6-a4b4-bb99dabdcfd0" providerId="ADAL" clId="{3455D740-D705-44CE-BFDD-6574CE6C46E4}" dt="2023-03-17T02:05:17.225" v="7569"/>
          <ac:spMkLst>
            <pc:docMk/>
            <pc:sldMk cId="3383470437" sldId="526"/>
            <ac:spMk id="8" creationId="{EB44774C-7159-FB63-E95F-2833E3D1498C}"/>
          </ac:spMkLst>
        </pc:spChg>
        <pc:picChg chg="add del mod">
          <ac:chgData name="Shyamrag C P" userId="a88f202e-beee-48f6-a4b4-bb99dabdcfd0" providerId="ADAL" clId="{3455D740-D705-44CE-BFDD-6574CE6C46E4}" dt="2023-03-17T01:58:46.825" v="7449" actId="21"/>
          <ac:picMkLst>
            <pc:docMk/>
            <pc:sldMk cId="3383470437" sldId="526"/>
            <ac:picMk id="1026" creationId="{48151782-B983-836D-CE90-BB487FA66947}"/>
          </ac:picMkLst>
        </pc:picChg>
        <pc:picChg chg="add del mod">
          <ac:chgData name="Shyamrag C P" userId="a88f202e-beee-48f6-a4b4-bb99dabdcfd0" providerId="ADAL" clId="{3455D740-D705-44CE-BFDD-6574CE6C46E4}" dt="2023-03-16T04:54:23.721" v="5249" actId="478"/>
          <ac:picMkLst>
            <pc:docMk/>
            <pc:sldMk cId="3383470437" sldId="526"/>
            <ac:picMk id="1028" creationId="{B2709FE6-F90F-3888-CBAB-A6F7753F8749}"/>
          </ac:picMkLst>
        </pc:picChg>
        <pc:picChg chg="add del mod">
          <ac:chgData name="Shyamrag C P" userId="a88f202e-beee-48f6-a4b4-bb99dabdcfd0" providerId="ADAL" clId="{3455D740-D705-44CE-BFDD-6574CE6C46E4}" dt="2023-03-17T02:02:05.311" v="7520" actId="21"/>
          <ac:picMkLst>
            <pc:docMk/>
            <pc:sldMk cId="3383470437" sldId="526"/>
            <ac:picMk id="1030" creationId="{F416F6D9-5838-0861-AC72-1C5D87686072}"/>
          </ac:picMkLst>
        </pc:picChg>
        <pc:picChg chg="add del mod">
          <ac:chgData name="Shyamrag C P" userId="a88f202e-beee-48f6-a4b4-bb99dabdcfd0" providerId="ADAL" clId="{3455D740-D705-44CE-BFDD-6574CE6C46E4}" dt="2023-03-17T02:01:20.763" v="7504" actId="478"/>
          <ac:picMkLst>
            <pc:docMk/>
            <pc:sldMk cId="3383470437" sldId="526"/>
            <ac:picMk id="1032" creationId="{521C9C58-62CD-3717-6016-62D759FF0ED1}"/>
          </ac:picMkLst>
        </pc:picChg>
        <pc:picChg chg="add mod">
          <ac:chgData name="Shyamrag C P" userId="a88f202e-beee-48f6-a4b4-bb99dabdcfd0" providerId="ADAL" clId="{3455D740-D705-44CE-BFDD-6574CE6C46E4}" dt="2023-03-17T02:03:22.936" v="7559" actId="1076"/>
          <ac:picMkLst>
            <pc:docMk/>
            <pc:sldMk cId="3383470437" sldId="526"/>
            <ac:picMk id="1034" creationId="{86713F0E-EEB2-A3B7-D89F-FDDCE2152EFD}"/>
          </ac:picMkLst>
        </pc:picChg>
        <pc:picChg chg="add mod">
          <ac:chgData name="Shyamrag C P" userId="a88f202e-beee-48f6-a4b4-bb99dabdcfd0" providerId="ADAL" clId="{3455D740-D705-44CE-BFDD-6574CE6C46E4}" dt="2023-03-17T02:03:44.682" v="7562" actId="1076"/>
          <ac:picMkLst>
            <pc:docMk/>
            <pc:sldMk cId="3383470437" sldId="526"/>
            <ac:picMk id="1036" creationId="{014DBD1B-E9D7-DF17-B336-1332CA61610E}"/>
          </ac:picMkLst>
        </pc:picChg>
      </pc:sldChg>
      <pc:sldChg chg="addSp modSp new mod">
        <pc:chgData name="Shyamrag C P" userId="a88f202e-beee-48f6-a4b4-bb99dabdcfd0" providerId="ADAL" clId="{3455D740-D705-44CE-BFDD-6574CE6C46E4}" dt="2023-03-17T02:11:15.786" v="7607" actId="1076"/>
        <pc:sldMkLst>
          <pc:docMk/>
          <pc:sldMk cId="2766521498" sldId="527"/>
        </pc:sldMkLst>
        <pc:spChg chg="mod">
          <ac:chgData name="Shyamrag C P" userId="a88f202e-beee-48f6-a4b4-bb99dabdcfd0" providerId="ADAL" clId="{3455D740-D705-44CE-BFDD-6574CE6C46E4}" dt="2023-03-16T05:03:14.624" v="5575" actId="20577"/>
          <ac:spMkLst>
            <pc:docMk/>
            <pc:sldMk cId="2766521498" sldId="527"/>
            <ac:spMk id="2" creationId="{8878D3DF-86B4-BBBC-99BD-E0B76ACD4F37}"/>
          </ac:spMkLst>
        </pc:spChg>
        <pc:spChg chg="mod">
          <ac:chgData name="Shyamrag C P" userId="a88f202e-beee-48f6-a4b4-bb99dabdcfd0" providerId="ADAL" clId="{3455D740-D705-44CE-BFDD-6574CE6C46E4}" dt="2023-03-17T02:09:46.508" v="7601" actId="207"/>
          <ac:spMkLst>
            <pc:docMk/>
            <pc:sldMk cId="2766521498" sldId="527"/>
            <ac:spMk id="3" creationId="{9C0B307F-291F-E653-062D-6E615CD39F60}"/>
          </ac:spMkLst>
        </pc:spChg>
        <pc:spChg chg="add mod">
          <ac:chgData name="Shyamrag C P" userId="a88f202e-beee-48f6-a4b4-bb99dabdcfd0" providerId="ADAL" clId="{3455D740-D705-44CE-BFDD-6574CE6C46E4}" dt="2023-03-17T02:11:15.786" v="7607" actId="1076"/>
          <ac:spMkLst>
            <pc:docMk/>
            <pc:sldMk cId="2766521498" sldId="527"/>
            <ac:spMk id="6" creationId="{45702DEA-489F-26D2-CB84-19774E954B70}"/>
          </ac:spMkLst>
        </pc:spChg>
        <pc:picChg chg="add mod">
          <ac:chgData name="Shyamrag C P" userId="a88f202e-beee-48f6-a4b4-bb99dabdcfd0" providerId="ADAL" clId="{3455D740-D705-44CE-BFDD-6574CE6C46E4}" dt="2023-03-17T02:09:52.834" v="7602" actId="1076"/>
          <ac:picMkLst>
            <pc:docMk/>
            <pc:sldMk cId="2766521498" sldId="527"/>
            <ac:picMk id="3074" creationId="{5947A701-9538-BCA9-3B64-0FD45D1B2968}"/>
          </ac:picMkLst>
        </pc:picChg>
      </pc:sldChg>
      <pc:sldChg chg="addSp delSp modSp new mod">
        <pc:chgData name="Shyamrag C P" userId="a88f202e-beee-48f6-a4b4-bb99dabdcfd0" providerId="ADAL" clId="{3455D740-D705-44CE-BFDD-6574CE6C46E4}" dt="2023-03-17T03:05:40.940" v="7887" actId="20577"/>
        <pc:sldMkLst>
          <pc:docMk/>
          <pc:sldMk cId="4093002346" sldId="528"/>
        </pc:sldMkLst>
        <pc:spChg chg="mod">
          <ac:chgData name="Shyamrag C P" userId="a88f202e-beee-48f6-a4b4-bb99dabdcfd0" providerId="ADAL" clId="{3455D740-D705-44CE-BFDD-6574CE6C46E4}" dt="2023-03-17T02:35:31.773" v="7666" actId="20577"/>
          <ac:spMkLst>
            <pc:docMk/>
            <pc:sldMk cId="4093002346" sldId="528"/>
            <ac:spMk id="2" creationId="{2621A955-B423-383D-022B-45E80C0ADC1F}"/>
          </ac:spMkLst>
        </pc:spChg>
        <pc:spChg chg="del">
          <ac:chgData name="Shyamrag C P" userId="a88f202e-beee-48f6-a4b4-bb99dabdcfd0" providerId="ADAL" clId="{3455D740-D705-44CE-BFDD-6574CE6C46E4}" dt="2023-03-16T05:33:48.853" v="5738"/>
          <ac:spMkLst>
            <pc:docMk/>
            <pc:sldMk cId="4093002346" sldId="528"/>
            <ac:spMk id="3" creationId="{CAA9C8F0-093A-1CCA-82ED-A7A7E266642A}"/>
          </ac:spMkLst>
        </pc:spChg>
        <pc:spChg chg="add del mod">
          <ac:chgData name="Shyamrag C P" userId="a88f202e-beee-48f6-a4b4-bb99dabdcfd0" providerId="ADAL" clId="{3455D740-D705-44CE-BFDD-6574CE6C46E4}" dt="2023-03-16T05:35:46.956" v="5756" actId="478"/>
          <ac:spMkLst>
            <pc:docMk/>
            <pc:sldMk cId="4093002346" sldId="528"/>
            <ac:spMk id="11" creationId="{4A1EDF72-CA19-94A3-EFA6-1FA3982BD3A0}"/>
          </ac:spMkLst>
        </pc:spChg>
        <pc:spChg chg="add del mod">
          <ac:chgData name="Shyamrag C P" userId="a88f202e-beee-48f6-a4b4-bb99dabdcfd0" providerId="ADAL" clId="{3455D740-D705-44CE-BFDD-6574CE6C46E4}" dt="2023-03-16T05:37:09.113" v="5781"/>
          <ac:spMkLst>
            <pc:docMk/>
            <pc:sldMk cId="4093002346" sldId="528"/>
            <ac:spMk id="14" creationId="{C9B1A1AC-98C4-A30D-DAD5-4FCDB6CADCEF}"/>
          </ac:spMkLst>
        </pc:spChg>
        <pc:spChg chg="add mod">
          <ac:chgData name="Shyamrag C P" userId="a88f202e-beee-48f6-a4b4-bb99dabdcfd0" providerId="ADAL" clId="{3455D740-D705-44CE-BFDD-6574CE6C46E4}" dt="2023-03-17T02:58:38.959" v="7673" actId="1076"/>
          <ac:spMkLst>
            <pc:docMk/>
            <pc:sldMk cId="4093002346" sldId="528"/>
            <ac:spMk id="15" creationId="{94C180E6-E53D-4C00-8ACB-9CF55D5020B7}"/>
          </ac:spMkLst>
        </pc:spChg>
        <pc:spChg chg="add mod">
          <ac:chgData name="Shyamrag C P" userId="a88f202e-beee-48f6-a4b4-bb99dabdcfd0" providerId="ADAL" clId="{3455D740-D705-44CE-BFDD-6574CE6C46E4}" dt="2023-03-17T02:58:50.973" v="7675" actId="1076"/>
          <ac:spMkLst>
            <pc:docMk/>
            <pc:sldMk cId="4093002346" sldId="528"/>
            <ac:spMk id="16" creationId="{75DB3D6D-976B-504F-6B4C-6A8DB6D8EAA7}"/>
          </ac:spMkLst>
        </pc:spChg>
        <pc:spChg chg="add del mod">
          <ac:chgData name="Shyamrag C P" userId="a88f202e-beee-48f6-a4b4-bb99dabdcfd0" providerId="ADAL" clId="{3455D740-D705-44CE-BFDD-6574CE6C46E4}" dt="2023-03-17T02:58:33.103" v="7672"/>
          <ac:spMkLst>
            <pc:docMk/>
            <pc:sldMk cId="4093002346" sldId="528"/>
            <ac:spMk id="17" creationId="{73B50F42-0BF5-00DE-0094-2DBD44024205}"/>
          </ac:spMkLst>
        </pc:spChg>
        <pc:spChg chg="add mod">
          <ac:chgData name="Shyamrag C P" userId="a88f202e-beee-48f6-a4b4-bb99dabdcfd0" providerId="ADAL" clId="{3455D740-D705-44CE-BFDD-6574CE6C46E4}" dt="2023-03-17T03:04:57.174" v="7884" actId="1076"/>
          <ac:spMkLst>
            <pc:docMk/>
            <pc:sldMk cId="4093002346" sldId="528"/>
            <ac:spMk id="18" creationId="{2759A1BB-7714-AD01-8F06-03AE0FF5F222}"/>
          </ac:spMkLst>
        </pc:spChg>
        <pc:spChg chg="add mod">
          <ac:chgData name="Shyamrag C P" userId="a88f202e-beee-48f6-a4b4-bb99dabdcfd0" providerId="ADAL" clId="{3455D740-D705-44CE-BFDD-6574CE6C46E4}" dt="2023-03-17T03:05:17.398" v="7886" actId="207"/>
          <ac:spMkLst>
            <pc:docMk/>
            <pc:sldMk cId="4093002346" sldId="528"/>
            <ac:spMk id="19" creationId="{E0B36ABE-2AA7-6437-8D54-BABCEB55032B}"/>
          </ac:spMkLst>
        </pc:spChg>
        <pc:spChg chg="add mod">
          <ac:chgData name="Shyamrag C P" userId="a88f202e-beee-48f6-a4b4-bb99dabdcfd0" providerId="ADAL" clId="{3455D740-D705-44CE-BFDD-6574CE6C46E4}" dt="2023-03-17T03:05:40.940" v="7887" actId="20577"/>
          <ac:spMkLst>
            <pc:docMk/>
            <pc:sldMk cId="4093002346" sldId="528"/>
            <ac:spMk id="23" creationId="{3BACD527-947F-5EFF-B7E4-A860F5E30360}"/>
          </ac:spMkLst>
        </pc:spChg>
        <pc:graphicFrameChg chg="add del mod modGraphic">
          <ac:chgData name="Shyamrag C P" userId="a88f202e-beee-48f6-a4b4-bb99dabdcfd0" providerId="ADAL" clId="{3455D740-D705-44CE-BFDD-6574CE6C46E4}" dt="2023-03-16T05:35:33.650" v="5755" actId="478"/>
          <ac:graphicFrameMkLst>
            <pc:docMk/>
            <pc:sldMk cId="4093002346" sldId="528"/>
            <ac:graphicFrameMk id="6" creationId="{A7FBA9CF-AAFC-7BB5-8E5C-E9B7DB1830A5}"/>
          </ac:graphicFrameMkLst>
        </pc:graphicFrameChg>
        <pc:graphicFrameChg chg="add del mod modGraphic">
          <ac:chgData name="Shyamrag C P" userId="a88f202e-beee-48f6-a4b4-bb99dabdcfd0" providerId="ADAL" clId="{3455D740-D705-44CE-BFDD-6574CE6C46E4}" dt="2023-03-16T05:35:33.650" v="5755" actId="478"/>
          <ac:graphicFrameMkLst>
            <pc:docMk/>
            <pc:sldMk cId="4093002346" sldId="528"/>
            <ac:graphicFrameMk id="7" creationId="{289EA4CD-CF6E-B25A-A696-8BC3DBE072E8}"/>
          </ac:graphicFrameMkLst>
        </pc:graphicFrameChg>
        <pc:graphicFrameChg chg="add del mod">
          <ac:chgData name="Shyamrag C P" userId="a88f202e-beee-48f6-a4b4-bb99dabdcfd0" providerId="ADAL" clId="{3455D740-D705-44CE-BFDD-6574CE6C46E4}" dt="2023-03-16T05:36:04.873" v="5760"/>
          <ac:graphicFrameMkLst>
            <pc:docMk/>
            <pc:sldMk cId="4093002346" sldId="528"/>
            <ac:graphicFrameMk id="12" creationId="{12B6CE8E-42B4-C8DF-15BF-27DEFAE39947}"/>
          </ac:graphicFrameMkLst>
        </pc:graphicFrameChg>
        <pc:graphicFrameChg chg="add del mod">
          <ac:chgData name="Shyamrag C P" userId="a88f202e-beee-48f6-a4b4-bb99dabdcfd0" providerId="ADAL" clId="{3455D740-D705-44CE-BFDD-6574CE6C46E4}" dt="2023-03-17T03:03:18.306" v="7850"/>
          <ac:graphicFrameMkLst>
            <pc:docMk/>
            <pc:sldMk cId="4093002346" sldId="528"/>
            <ac:graphicFrameMk id="21" creationId="{63E00E5C-FC16-7CF2-5840-768AB4612691}"/>
          </ac:graphicFrameMkLst>
        </pc:graphicFrameChg>
        <pc:picChg chg="add del">
          <ac:chgData name="Shyamrag C P" userId="a88f202e-beee-48f6-a4b4-bb99dabdcfd0" providerId="ADAL" clId="{3455D740-D705-44CE-BFDD-6574CE6C46E4}" dt="2023-03-16T05:35:06.213" v="5752" actId="478"/>
          <ac:picMkLst>
            <pc:docMk/>
            <pc:sldMk cId="4093002346" sldId="528"/>
            <ac:picMk id="8" creationId="{D9CE5717-0AB7-8A89-3F4B-EE30A73A20F5}"/>
          </ac:picMkLst>
        </pc:picChg>
        <pc:picChg chg="add del mod">
          <ac:chgData name="Shyamrag C P" userId="a88f202e-beee-48f6-a4b4-bb99dabdcfd0" providerId="ADAL" clId="{3455D740-D705-44CE-BFDD-6574CE6C46E4}" dt="2023-03-17T02:58:26.317" v="7668" actId="478"/>
          <ac:picMkLst>
            <pc:docMk/>
            <pc:sldMk cId="4093002346" sldId="528"/>
            <ac:picMk id="9" creationId="{EA394943-030A-00C3-F773-255FC3FE5E1F}"/>
          </ac:picMkLst>
        </pc:picChg>
        <pc:picChg chg="add del mod">
          <ac:chgData name="Shyamrag C P" userId="a88f202e-beee-48f6-a4b4-bb99dabdcfd0" providerId="ADAL" clId="{3455D740-D705-44CE-BFDD-6574CE6C46E4}" dt="2023-03-17T02:58:27.872" v="7669" actId="478"/>
          <ac:picMkLst>
            <pc:docMk/>
            <pc:sldMk cId="4093002346" sldId="528"/>
            <ac:picMk id="13" creationId="{D7702278-F113-9BA8-CF36-AA7242007BA1}"/>
          </ac:picMkLst>
        </pc:picChg>
        <pc:picChg chg="add mod">
          <ac:chgData name="Shyamrag C P" userId="a88f202e-beee-48f6-a4b4-bb99dabdcfd0" providerId="ADAL" clId="{3455D740-D705-44CE-BFDD-6574CE6C46E4}" dt="2023-03-17T03:03:08.201" v="7848" actId="1076"/>
          <ac:picMkLst>
            <pc:docMk/>
            <pc:sldMk cId="4093002346" sldId="528"/>
            <ac:picMk id="20" creationId="{9FBE442C-B902-65FA-7D69-CBB1AE887698}"/>
          </ac:picMkLst>
        </pc:picChg>
        <pc:picChg chg="add mod">
          <ac:chgData name="Shyamrag C P" userId="a88f202e-beee-48f6-a4b4-bb99dabdcfd0" providerId="ADAL" clId="{3455D740-D705-44CE-BFDD-6574CE6C46E4}" dt="2023-03-17T03:03:33.399" v="7853" actId="1076"/>
          <ac:picMkLst>
            <pc:docMk/>
            <pc:sldMk cId="4093002346" sldId="528"/>
            <ac:picMk id="22" creationId="{F789923B-1B6D-4107-D2A9-8E17462170F2}"/>
          </ac:picMkLst>
        </pc:picChg>
      </pc:sldChg>
      <pc:sldChg chg="addSp delSp modSp new mod">
        <pc:chgData name="Shyamrag C P" userId="a88f202e-beee-48f6-a4b4-bb99dabdcfd0" providerId="ADAL" clId="{3455D740-D705-44CE-BFDD-6574CE6C46E4}" dt="2023-03-16T14:02:05.580" v="6827" actId="1076"/>
        <pc:sldMkLst>
          <pc:docMk/>
          <pc:sldMk cId="2270799079" sldId="529"/>
        </pc:sldMkLst>
        <pc:spChg chg="mod">
          <ac:chgData name="Shyamrag C P" userId="a88f202e-beee-48f6-a4b4-bb99dabdcfd0" providerId="ADAL" clId="{3455D740-D705-44CE-BFDD-6574CE6C46E4}" dt="2023-03-16T14:02:05.580" v="6827" actId="1076"/>
          <ac:spMkLst>
            <pc:docMk/>
            <pc:sldMk cId="2270799079" sldId="529"/>
            <ac:spMk id="2" creationId="{BA8CF48A-92AD-9883-C8CD-65FCC8BB54F0}"/>
          </ac:spMkLst>
        </pc:spChg>
        <pc:spChg chg="del">
          <ac:chgData name="Shyamrag C P" userId="a88f202e-beee-48f6-a4b4-bb99dabdcfd0" providerId="ADAL" clId="{3455D740-D705-44CE-BFDD-6574CE6C46E4}" dt="2023-03-16T13:52:54.929" v="6443" actId="3680"/>
          <ac:spMkLst>
            <pc:docMk/>
            <pc:sldMk cId="2270799079" sldId="529"/>
            <ac:spMk id="3" creationId="{8C923A95-89A1-E827-7036-3954F057BEC3}"/>
          </ac:spMkLst>
        </pc:spChg>
        <pc:graphicFrameChg chg="add mod ord modGraphic">
          <ac:chgData name="Shyamrag C P" userId="a88f202e-beee-48f6-a4b4-bb99dabdcfd0" providerId="ADAL" clId="{3455D740-D705-44CE-BFDD-6574CE6C46E4}" dt="2023-03-16T14:02:00.848" v="6826" actId="1076"/>
          <ac:graphicFrameMkLst>
            <pc:docMk/>
            <pc:sldMk cId="2270799079" sldId="529"/>
            <ac:graphicFrameMk id="6" creationId="{C1DA8323-BCC4-0CE9-2F5E-F01CD2F688FD}"/>
          </ac:graphicFrameMkLst>
        </pc:graphicFrameChg>
      </pc:sldChg>
      <pc:sldChg chg="add del">
        <pc:chgData name="Shyamrag C P" userId="a88f202e-beee-48f6-a4b4-bb99dabdcfd0" providerId="ADAL" clId="{3455D740-D705-44CE-BFDD-6574CE6C46E4}" dt="2023-03-17T02:12:13.903" v="7614" actId="47"/>
        <pc:sldMkLst>
          <pc:docMk/>
          <pc:sldMk cId="459701308" sldId="530"/>
        </pc:sldMkLst>
      </pc:sldChg>
      <pc:sldChg chg="add del">
        <pc:chgData name="Shyamrag C P" userId="a88f202e-beee-48f6-a4b4-bb99dabdcfd0" providerId="ADAL" clId="{3455D740-D705-44CE-BFDD-6574CE6C46E4}" dt="2023-03-17T02:12:28.874" v="7616" actId="47"/>
        <pc:sldMkLst>
          <pc:docMk/>
          <pc:sldMk cId="477696342" sldId="530"/>
        </pc:sldMkLst>
      </pc:sldChg>
      <pc:sldChg chg="add del">
        <pc:chgData name="Shyamrag C P" userId="a88f202e-beee-48f6-a4b4-bb99dabdcfd0" providerId="ADAL" clId="{3455D740-D705-44CE-BFDD-6574CE6C46E4}" dt="2023-03-17T02:12:41.937" v="7618" actId="47"/>
        <pc:sldMkLst>
          <pc:docMk/>
          <pc:sldMk cId="3282371078" sldId="530"/>
        </pc:sldMkLst>
      </pc:sldChg>
    </pc:docChg>
  </pc:docChgLst>
  <pc:docChgLst>
    <pc:chgData name="Shyamrag C P" userId="a88f202e-beee-48f6-a4b4-bb99dabdcfd0" providerId="ADAL" clId="{B4AC8A7E-4C52-4095-9456-52799B0973B2}"/>
    <pc:docChg chg="modSld">
      <pc:chgData name="Shyamrag C P" userId="a88f202e-beee-48f6-a4b4-bb99dabdcfd0" providerId="ADAL" clId="{B4AC8A7E-4C52-4095-9456-52799B0973B2}" dt="2023-03-17T07:44:02.868" v="0" actId="14100"/>
      <pc:docMkLst>
        <pc:docMk/>
      </pc:docMkLst>
      <pc:sldChg chg="modSp mod">
        <pc:chgData name="Shyamrag C P" userId="a88f202e-beee-48f6-a4b4-bb99dabdcfd0" providerId="ADAL" clId="{B4AC8A7E-4C52-4095-9456-52799B0973B2}" dt="2023-03-17T07:44:02.868" v="0" actId="14100"/>
        <pc:sldMkLst>
          <pc:docMk/>
          <pc:sldMk cId="1493876210" sldId="522"/>
        </pc:sldMkLst>
        <pc:spChg chg="mod">
          <ac:chgData name="Shyamrag C P" userId="a88f202e-beee-48f6-a4b4-bb99dabdcfd0" providerId="ADAL" clId="{B4AC8A7E-4C52-4095-9456-52799B0973B2}" dt="2023-03-17T07:44:02.868" v="0" actId="14100"/>
          <ac:spMkLst>
            <pc:docMk/>
            <pc:sldMk cId="1493876210" sldId="522"/>
            <ac:spMk id="10" creationId="{570C00A5-8DAE-4A1B-839D-B76E8F8B74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60120-0CF4-A443-A38B-8A0052BD07F2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2E01E-D569-7640-A2E4-C871CF4F3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3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9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0AE6-1A15-449C-9C78-7290997018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7013" y="3725965"/>
            <a:ext cx="4379912" cy="639762"/>
          </a:xfrm>
          <a:ln w="28575">
            <a:solidFill>
              <a:srgbClr val="A0C4CD"/>
            </a:solidFill>
          </a:ln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/>
              <a:t>Section Header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547DF0-2CC5-4D48-896C-2D020A5D7DB3}"/>
              </a:ext>
            </a:extLst>
          </p:cNvPr>
          <p:cNvCxnSpPr>
            <a:cxnSpLocks/>
          </p:cNvCxnSpPr>
          <p:nvPr userDrawn="1"/>
        </p:nvCxnSpPr>
        <p:spPr>
          <a:xfrm>
            <a:off x="619432" y="4070555"/>
            <a:ext cx="877581" cy="0"/>
          </a:xfrm>
          <a:prstGeom prst="line">
            <a:avLst/>
          </a:prstGeom>
          <a:ln w="28575">
            <a:solidFill>
              <a:srgbClr val="A0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54AF2-6E7A-44A2-A7DC-2D4DB4E0AAB6}"/>
              </a:ext>
            </a:extLst>
          </p:cNvPr>
          <p:cNvCxnSpPr>
            <a:cxnSpLocks/>
          </p:cNvCxnSpPr>
          <p:nvPr userDrawn="1"/>
        </p:nvCxnSpPr>
        <p:spPr>
          <a:xfrm>
            <a:off x="5876925" y="4045846"/>
            <a:ext cx="877581" cy="0"/>
          </a:xfrm>
          <a:prstGeom prst="line">
            <a:avLst/>
          </a:prstGeom>
          <a:ln w="28575">
            <a:solidFill>
              <a:srgbClr val="A0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248781-48B9-4A3E-BB94-76CC4A5EE6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727" y="0"/>
            <a:ext cx="11979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401"/>
            <a:ext cx="12192001" cy="6887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876800" cy="6858000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36886" y="581763"/>
            <a:ext cx="2788048" cy="281770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243763" y="4872038"/>
            <a:ext cx="4572000" cy="1085850"/>
          </a:xfrm>
          <a:prstGeom prst="rect">
            <a:avLst/>
          </a:prstGeom>
          <a:solidFill>
            <a:schemeClr val="bg1"/>
          </a:solidFill>
          <a:ln>
            <a:solidFill>
              <a:srgbClr val="9DC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1"/>
          <p:cNvSpPr>
            <a:spLocks noGrp="1"/>
          </p:cNvSpPr>
          <p:nvPr>
            <p:ph type="title" hasCustomPrompt="1"/>
          </p:nvPr>
        </p:nvSpPr>
        <p:spPr>
          <a:xfrm>
            <a:off x="321527" y="1303549"/>
            <a:ext cx="4931510" cy="1325563"/>
          </a:xfrm>
          <a:prstGeom prst="rect">
            <a:avLst/>
          </a:prstGeom>
        </p:spPr>
        <p:txBody>
          <a:bodyPr/>
          <a:lstStyle>
            <a:lvl1pPr algn="r">
              <a:defRPr baseline="0">
                <a:latin typeface="+mj-lt"/>
                <a:ea typeface="nevis" charset="0"/>
                <a:cs typeface="nevis" charset="0"/>
              </a:defRPr>
            </a:lvl1pPr>
          </a:lstStyle>
          <a:p>
            <a:r>
              <a:rPr lang="en-US"/>
              <a:t>NAME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6073" y="4007855"/>
            <a:ext cx="5403850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  <a:ea typeface="Gotham Bold Regular" charset="0"/>
                <a:cs typeface="Gotham Bold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 OF PERSON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7523163" y="5503720"/>
            <a:ext cx="4003675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ea typeface="Gotham Regular" charset="0"/>
                <a:cs typeface="Gotham Regular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46073" y="4679950"/>
            <a:ext cx="4003675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  <a:ea typeface="Gotham Regular" charset="0"/>
                <a:cs typeface="Gotham Regular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523163" y="4968228"/>
            <a:ext cx="4003675" cy="512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  <a:ea typeface="Gotham Regular" charset="0"/>
                <a:cs typeface="Gotham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TOPIC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876800" cy="6858000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995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" y="-26634"/>
            <a:ext cx="12192001" cy="68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7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" y="0"/>
            <a:ext cx="1214483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6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6826" y="599358"/>
            <a:ext cx="5080000" cy="5659284"/>
          </a:xfrm>
          <a:custGeom>
            <a:avLst/>
            <a:gdLst>
              <a:gd name="connsiteX0" fmla="*/ 0 w 5080000"/>
              <a:gd name="connsiteY0" fmla="*/ 0 h 5659284"/>
              <a:gd name="connsiteX1" fmla="*/ 5080000 w 5080000"/>
              <a:gd name="connsiteY1" fmla="*/ 0 h 5659284"/>
              <a:gd name="connsiteX2" fmla="*/ 5080000 w 5080000"/>
              <a:gd name="connsiteY2" fmla="*/ 5659284 h 5659284"/>
              <a:gd name="connsiteX3" fmla="*/ 0 w 5080000"/>
              <a:gd name="connsiteY3" fmla="*/ 5659284 h 565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659284">
                <a:moveTo>
                  <a:pt x="0" y="0"/>
                </a:moveTo>
                <a:lnTo>
                  <a:pt x="5080000" y="0"/>
                </a:lnTo>
                <a:lnTo>
                  <a:pt x="5080000" y="5659284"/>
                </a:lnTo>
                <a:lnTo>
                  <a:pt x="0" y="565928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00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12000" y="0"/>
            <a:ext cx="5080000" cy="6858000"/>
          </a:xfrm>
          <a:custGeom>
            <a:avLst/>
            <a:gdLst>
              <a:gd name="connsiteX0" fmla="*/ 0 w 5080000"/>
              <a:gd name="connsiteY0" fmla="*/ 0 h 6858000"/>
              <a:gd name="connsiteX1" fmla="*/ 5080000 w 5080000"/>
              <a:gd name="connsiteY1" fmla="*/ 0 h 6858000"/>
              <a:gd name="connsiteX2" fmla="*/ 5080000 w 5080000"/>
              <a:gd name="connsiteY2" fmla="*/ 6858000 h 6858000"/>
              <a:gd name="connsiteX3" fmla="*/ 0 w 5080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6858000">
                <a:moveTo>
                  <a:pt x="0" y="0"/>
                </a:moveTo>
                <a:lnTo>
                  <a:pt x="5080000" y="0"/>
                </a:lnTo>
                <a:lnTo>
                  <a:pt x="5080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02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080000" cy="6858000"/>
          </a:xfrm>
          <a:custGeom>
            <a:avLst/>
            <a:gdLst>
              <a:gd name="connsiteX0" fmla="*/ 0 w 5080000"/>
              <a:gd name="connsiteY0" fmla="*/ 0 h 6858000"/>
              <a:gd name="connsiteX1" fmla="*/ 5080000 w 5080000"/>
              <a:gd name="connsiteY1" fmla="*/ 0 h 6858000"/>
              <a:gd name="connsiteX2" fmla="*/ 5080000 w 5080000"/>
              <a:gd name="connsiteY2" fmla="*/ 6858000 h 6858000"/>
              <a:gd name="connsiteX3" fmla="*/ 0 w 5080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6858000">
                <a:moveTo>
                  <a:pt x="0" y="0"/>
                </a:moveTo>
                <a:lnTo>
                  <a:pt x="5080000" y="0"/>
                </a:lnTo>
                <a:lnTo>
                  <a:pt x="5080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1676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81866" cy="6858000"/>
          </a:xfrm>
          <a:custGeom>
            <a:avLst/>
            <a:gdLst>
              <a:gd name="connsiteX0" fmla="*/ 0 w 3081866"/>
              <a:gd name="connsiteY0" fmla="*/ 0 h 6858000"/>
              <a:gd name="connsiteX1" fmla="*/ 3081866 w 3081866"/>
              <a:gd name="connsiteY1" fmla="*/ 0 h 6858000"/>
              <a:gd name="connsiteX2" fmla="*/ 3081866 w 3081866"/>
              <a:gd name="connsiteY2" fmla="*/ 6858000 h 6858000"/>
              <a:gd name="connsiteX3" fmla="*/ 0 w 30818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6" h="6858000">
                <a:moveTo>
                  <a:pt x="0" y="0"/>
                </a:moveTo>
                <a:lnTo>
                  <a:pt x="3081866" y="0"/>
                </a:lnTo>
                <a:lnTo>
                  <a:pt x="3081866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081866" y="0"/>
            <a:ext cx="3081867" cy="6858000"/>
          </a:xfrm>
          <a:custGeom>
            <a:avLst/>
            <a:gdLst>
              <a:gd name="connsiteX0" fmla="*/ 0 w 3081867"/>
              <a:gd name="connsiteY0" fmla="*/ 0 h 6858000"/>
              <a:gd name="connsiteX1" fmla="*/ 3081867 w 3081867"/>
              <a:gd name="connsiteY1" fmla="*/ 0 h 6858000"/>
              <a:gd name="connsiteX2" fmla="*/ 3081867 w 3081867"/>
              <a:gd name="connsiteY2" fmla="*/ 6858000 h 6858000"/>
              <a:gd name="connsiteX3" fmla="*/ 0 w 30818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7" h="6858000">
                <a:moveTo>
                  <a:pt x="0" y="0"/>
                </a:moveTo>
                <a:lnTo>
                  <a:pt x="3081867" y="0"/>
                </a:lnTo>
                <a:lnTo>
                  <a:pt x="3081867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5A08-14AD-4A66-8B67-CE37E463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670" y="1328687"/>
            <a:ext cx="674247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61CF-1A99-42E6-9CD9-F7A25E2A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A755-845C-4FF9-B7D5-F897DF704572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554A0-64A8-4B03-B8AE-D20132A64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10BF7-C8F2-46EA-8B7F-13188B1D48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20A168DF-1DFC-4066-B5EB-F4280467D8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845" y="117987"/>
            <a:ext cx="3340380" cy="393819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F2932-0D4B-41ED-8339-6EFD7CAEE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8225" y="2989263"/>
            <a:ext cx="6172200" cy="293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756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503334" y="1913468"/>
            <a:ext cx="3081867" cy="4944533"/>
          </a:xfrm>
          <a:custGeom>
            <a:avLst/>
            <a:gdLst>
              <a:gd name="connsiteX0" fmla="*/ 0 w 3081867"/>
              <a:gd name="connsiteY0" fmla="*/ 0 h 4944533"/>
              <a:gd name="connsiteX1" fmla="*/ 3081867 w 3081867"/>
              <a:gd name="connsiteY1" fmla="*/ 0 h 4944533"/>
              <a:gd name="connsiteX2" fmla="*/ 3081867 w 3081867"/>
              <a:gd name="connsiteY2" fmla="*/ 4944533 h 4944533"/>
              <a:gd name="connsiteX3" fmla="*/ 0 w 3081867"/>
              <a:gd name="connsiteY3" fmla="*/ 4944533 h 4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7" h="4944533">
                <a:moveTo>
                  <a:pt x="0" y="0"/>
                </a:moveTo>
                <a:lnTo>
                  <a:pt x="3081867" y="0"/>
                </a:lnTo>
                <a:lnTo>
                  <a:pt x="3081867" y="4944533"/>
                </a:lnTo>
                <a:lnTo>
                  <a:pt x="0" y="4944533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9110133" y="1"/>
            <a:ext cx="3081867" cy="4944533"/>
          </a:xfrm>
          <a:custGeom>
            <a:avLst/>
            <a:gdLst>
              <a:gd name="connsiteX0" fmla="*/ 0 w 3081867"/>
              <a:gd name="connsiteY0" fmla="*/ 0 h 4944533"/>
              <a:gd name="connsiteX1" fmla="*/ 3081867 w 3081867"/>
              <a:gd name="connsiteY1" fmla="*/ 0 h 4944533"/>
              <a:gd name="connsiteX2" fmla="*/ 3081867 w 3081867"/>
              <a:gd name="connsiteY2" fmla="*/ 4944533 h 4944533"/>
              <a:gd name="connsiteX3" fmla="*/ 0 w 3081867"/>
              <a:gd name="connsiteY3" fmla="*/ 4944533 h 4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7" h="4944533">
                <a:moveTo>
                  <a:pt x="0" y="0"/>
                </a:moveTo>
                <a:lnTo>
                  <a:pt x="3081867" y="0"/>
                </a:lnTo>
                <a:lnTo>
                  <a:pt x="3081867" y="4944533"/>
                </a:lnTo>
                <a:lnTo>
                  <a:pt x="0" y="4944533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757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81866" cy="6858000"/>
          </a:xfrm>
          <a:custGeom>
            <a:avLst/>
            <a:gdLst>
              <a:gd name="connsiteX0" fmla="*/ 0 w 3081866"/>
              <a:gd name="connsiteY0" fmla="*/ 0 h 6858000"/>
              <a:gd name="connsiteX1" fmla="*/ 3081866 w 3081866"/>
              <a:gd name="connsiteY1" fmla="*/ 0 h 6858000"/>
              <a:gd name="connsiteX2" fmla="*/ 3081866 w 3081866"/>
              <a:gd name="connsiteY2" fmla="*/ 6858000 h 6858000"/>
              <a:gd name="connsiteX3" fmla="*/ 0 w 30818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6" h="6858000">
                <a:moveTo>
                  <a:pt x="0" y="0"/>
                </a:moveTo>
                <a:lnTo>
                  <a:pt x="3081866" y="0"/>
                </a:lnTo>
                <a:lnTo>
                  <a:pt x="3081866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539065" y="0"/>
            <a:ext cx="3081867" cy="6858000"/>
          </a:xfrm>
          <a:custGeom>
            <a:avLst/>
            <a:gdLst>
              <a:gd name="connsiteX0" fmla="*/ 0 w 3081867"/>
              <a:gd name="connsiteY0" fmla="*/ 0 h 6858000"/>
              <a:gd name="connsiteX1" fmla="*/ 3081867 w 3081867"/>
              <a:gd name="connsiteY1" fmla="*/ 0 h 6858000"/>
              <a:gd name="connsiteX2" fmla="*/ 3081867 w 3081867"/>
              <a:gd name="connsiteY2" fmla="*/ 6858000 h 6858000"/>
              <a:gd name="connsiteX3" fmla="*/ 0 w 30818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7" h="6858000">
                <a:moveTo>
                  <a:pt x="0" y="0"/>
                </a:moveTo>
                <a:lnTo>
                  <a:pt x="3081867" y="0"/>
                </a:lnTo>
                <a:lnTo>
                  <a:pt x="3081867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35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81866" cy="6858000"/>
          </a:xfrm>
          <a:custGeom>
            <a:avLst/>
            <a:gdLst>
              <a:gd name="connsiteX0" fmla="*/ 0 w 3081866"/>
              <a:gd name="connsiteY0" fmla="*/ 0 h 6858000"/>
              <a:gd name="connsiteX1" fmla="*/ 3081866 w 3081866"/>
              <a:gd name="connsiteY1" fmla="*/ 0 h 6858000"/>
              <a:gd name="connsiteX2" fmla="*/ 3081866 w 3081866"/>
              <a:gd name="connsiteY2" fmla="*/ 6858000 h 6858000"/>
              <a:gd name="connsiteX3" fmla="*/ 0 w 30818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6" h="6858000">
                <a:moveTo>
                  <a:pt x="0" y="0"/>
                </a:moveTo>
                <a:lnTo>
                  <a:pt x="3081866" y="0"/>
                </a:lnTo>
                <a:lnTo>
                  <a:pt x="3081866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9110133" y="0"/>
            <a:ext cx="3081867" cy="6858000"/>
          </a:xfrm>
          <a:custGeom>
            <a:avLst/>
            <a:gdLst>
              <a:gd name="connsiteX0" fmla="*/ 0 w 3081867"/>
              <a:gd name="connsiteY0" fmla="*/ 0 h 6858000"/>
              <a:gd name="connsiteX1" fmla="*/ 3081867 w 3081867"/>
              <a:gd name="connsiteY1" fmla="*/ 0 h 6858000"/>
              <a:gd name="connsiteX2" fmla="*/ 3081867 w 3081867"/>
              <a:gd name="connsiteY2" fmla="*/ 6858000 h 6858000"/>
              <a:gd name="connsiteX3" fmla="*/ 0 w 30818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867" h="6858000">
                <a:moveTo>
                  <a:pt x="0" y="0"/>
                </a:moveTo>
                <a:lnTo>
                  <a:pt x="3081867" y="0"/>
                </a:lnTo>
                <a:lnTo>
                  <a:pt x="3081867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822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3436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758267" y="2163154"/>
            <a:ext cx="2675466" cy="2531691"/>
          </a:xfrm>
          <a:custGeom>
            <a:avLst/>
            <a:gdLst>
              <a:gd name="connsiteX0" fmla="*/ 0 w 2675466"/>
              <a:gd name="connsiteY0" fmla="*/ 0 h 2531691"/>
              <a:gd name="connsiteX1" fmla="*/ 2675466 w 2675466"/>
              <a:gd name="connsiteY1" fmla="*/ 0 h 2531691"/>
              <a:gd name="connsiteX2" fmla="*/ 2675466 w 2675466"/>
              <a:gd name="connsiteY2" fmla="*/ 2531691 h 2531691"/>
              <a:gd name="connsiteX3" fmla="*/ 0 w 26754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6" h="2531691">
                <a:moveTo>
                  <a:pt x="0" y="0"/>
                </a:moveTo>
                <a:lnTo>
                  <a:pt x="2675466" y="0"/>
                </a:lnTo>
                <a:lnTo>
                  <a:pt x="26754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229600" y="2163154"/>
            <a:ext cx="2675466" cy="2531691"/>
          </a:xfrm>
          <a:custGeom>
            <a:avLst/>
            <a:gdLst>
              <a:gd name="connsiteX0" fmla="*/ 0 w 2675466"/>
              <a:gd name="connsiteY0" fmla="*/ 0 h 2531691"/>
              <a:gd name="connsiteX1" fmla="*/ 2675466 w 2675466"/>
              <a:gd name="connsiteY1" fmla="*/ 0 h 2531691"/>
              <a:gd name="connsiteX2" fmla="*/ 2675466 w 2675466"/>
              <a:gd name="connsiteY2" fmla="*/ 2531691 h 2531691"/>
              <a:gd name="connsiteX3" fmla="*/ 0 w 26754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6" h="2531691">
                <a:moveTo>
                  <a:pt x="0" y="0"/>
                </a:moveTo>
                <a:lnTo>
                  <a:pt x="2675466" y="0"/>
                </a:lnTo>
                <a:lnTo>
                  <a:pt x="26754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86934" y="2163155"/>
            <a:ext cx="2675466" cy="2531691"/>
          </a:xfrm>
          <a:custGeom>
            <a:avLst/>
            <a:gdLst>
              <a:gd name="connsiteX0" fmla="*/ 0 w 2675466"/>
              <a:gd name="connsiteY0" fmla="*/ 0 h 2531691"/>
              <a:gd name="connsiteX1" fmla="*/ 2675466 w 2675466"/>
              <a:gd name="connsiteY1" fmla="*/ 0 h 2531691"/>
              <a:gd name="connsiteX2" fmla="*/ 2675466 w 2675466"/>
              <a:gd name="connsiteY2" fmla="*/ 2531691 h 2531691"/>
              <a:gd name="connsiteX3" fmla="*/ 0 w 26754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6" h="2531691">
                <a:moveTo>
                  <a:pt x="0" y="0"/>
                </a:moveTo>
                <a:lnTo>
                  <a:pt x="2675466" y="0"/>
                </a:lnTo>
                <a:lnTo>
                  <a:pt x="26754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18261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758267" y="2163154"/>
            <a:ext cx="2675466" cy="2531691"/>
          </a:xfrm>
          <a:custGeom>
            <a:avLst/>
            <a:gdLst>
              <a:gd name="connsiteX0" fmla="*/ 0 w 2675466"/>
              <a:gd name="connsiteY0" fmla="*/ 0 h 2531691"/>
              <a:gd name="connsiteX1" fmla="*/ 2675466 w 2675466"/>
              <a:gd name="connsiteY1" fmla="*/ 0 h 2531691"/>
              <a:gd name="connsiteX2" fmla="*/ 2675466 w 2675466"/>
              <a:gd name="connsiteY2" fmla="*/ 2531691 h 2531691"/>
              <a:gd name="connsiteX3" fmla="*/ 0 w 26754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6" h="2531691">
                <a:moveTo>
                  <a:pt x="0" y="0"/>
                </a:moveTo>
                <a:lnTo>
                  <a:pt x="2675466" y="0"/>
                </a:lnTo>
                <a:lnTo>
                  <a:pt x="26754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8229600" y="2163154"/>
            <a:ext cx="2675466" cy="2531691"/>
          </a:xfrm>
          <a:custGeom>
            <a:avLst/>
            <a:gdLst>
              <a:gd name="connsiteX0" fmla="*/ 0 w 2675466"/>
              <a:gd name="connsiteY0" fmla="*/ 0 h 2531691"/>
              <a:gd name="connsiteX1" fmla="*/ 2675466 w 2675466"/>
              <a:gd name="connsiteY1" fmla="*/ 0 h 2531691"/>
              <a:gd name="connsiteX2" fmla="*/ 2675466 w 2675466"/>
              <a:gd name="connsiteY2" fmla="*/ 2531691 h 2531691"/>
              <a:gd name="connsiteX3" fmla="*/ 0 w 26754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6" h="2531691">
                <a:moveTo>
                  <a:pt x="0" y="0"/>
                </a:moveTo>
                <a:lnTo>
                  <a:pt x="2675466" y="0"/>
                </a:lnTo>
                <a:lnTo>
                  <a:pt x="26754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286934" y="2163155"/>
            <a:ext cx="2675466" cy="2531691"/>
          </a:xfrm>
          <a:custGeom>
            <a:avLst/>
            <a:gdLst>
              <a:gd name="connsiteX0" fmla="*/ 0 w 2675466"/>
              <a:gd name="connsiteY0" fmla="*/ 0 h 2531691"/>
              <a:gd name="connsiteX1" fmla="*/ 2675466 w 2675466"/>
              <a:gd name="connsiteY1" fmla="*/ 0 h 2531691"/>
              <a:gd name="connsiteX2" fmla="*/ 2675466 w 2675466"/>
              <a:gd name="connsiteY2" fmla="*/ 2531691 h 2531691"/>
              <a:gd name="connsiteX3" fmla="*/ 0 w 26754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5466" h="2531691">
                <a:moveTo>
                  <a:pt x="0" y="0"/>
                </a:moveTo>
                <a:lnTo>
                  <a:pt x="2675466" y="0"/>
                </a:lnTo>
                <a:lnTo>
                  <a:pt x="26754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8414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" y="2163155"/>
            <a:ext cx="3996266" cy="2531691"/>
          </a:xfrm>
          <a:custGeom>
            <a:avLst/>
            <a:gdLst>
              <a:gd name="connsiteX0" fmla="*/ 0 w 3996266"/>
              <a:gd name="connsiteY0" fmla="*/ 0 h 2531691"/>
              <a:gd name="connsiteX1" fmla="*/ 3996266 w 3996266"/>
              <a:gd name="connsiteY1" fmla="*/ 0 h 2531691"/>
              <a:gd name="connsiteX2" fmla="*/ 3996266 w 3996266"/>
              <a:gd name="connsiteY2" fmla="*/ 2531691 h 2531691"/>
              <a:gd name="connsiteX3" fmla="*/ 0 w 39962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6266" h="2531691">
                <a:moveTo>
                  <a:pt x="0" y="0"/>
                </a:moveTo>
                <a:lnTo>
                  <a:pt x="3996266" y="0"/>
                </a:lnTo>
                <a:lnTo>
                  <a:pt x="39962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996266" y="2163155"/>
            <a:ext cx="4199467" cy="2531691"/>
          </a:xfrm>
          <a:custGeom>
            <a:avLst/>
            <a:gdLst>
              <a:gd name="connsiteX0" fmla="*/ 0 w 3996266"/>
              <a:gd name="connsiteY0" fmla="*/ 0 h 2531691"/>
              <a:gd name="connsiteX1" fmla="*/ 3996266 w 3996266"/>
              <a:gd name="connsiteY1" fmla="*/ 0 h 2531691"/>
              <a:gd name="connsiteX2" fmla="*/ 3996266 w 3996266"/>
              <a:gd name="connsiteY2" fmla="*/ 2531691 h 2531691"/>
              <a:gd name="connsiteX3" fmla="*/ 0 w 39962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6266" h="2531691">
                <a:moveTo>
                  <a:pt x="0" y="0"/>
                </a:moveTo>
                <a:lnTo>
                  <a:pt x="3996266" y="0"/>
                </a:lnTo>
                <a:lnTo>
                  <a:pt x="39962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195734" y="2163155"/>
            <a:ext cx="3996266" cy="2531691"/>
          </a:xfrm>
          <a:custGeom>
            <a:avLst/>
            <a:gdLst>
              <a:gd name="connsiteX0" fmla="*/ 0 w 3996266"/>
              <a:gd name="connsiteY0" fmla="*/ 0 h 2531691"/>
              <a:gd name="connsiteX1" fmla="*/ 3996266 w 3996266"/>
              <a:gd name="connsiteY1" fmla="*/ 0 h 2531691"/>
              <a:gd name="connsiteX2" fmla="*/ 3996266 w 3996266"/>
              <a:gd name="connsiteY2" fmla="*/ 2531691 h 2531691"/>
              <a:gd name="connsiteX3" fmla="*/ 0 w 3996266"/>
              <a:gd name="connsiteY3" fmla="*/ 2531691 h 25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6266" h="2531691">
                <a:moveTo>
                  <a:pt x="0" y="0"/>
                </a:moveTo>
                <a:lnTo>
                  <a:pt x="3996266" y="0"/>
                </a:lnTo>
                <a:lnTo>
                  <a:pt x="3996266" y="2531691"/>
                </a:lnTo>
                <a:lnTo>
                  <a:pt x="0" y="2531691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465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334932" y="0"/>
            <a:ext cx="3522133" cy="2184400"/>
          </a:xfrm>
          <a:custGeom>
            <a:avLst/>
            <a:gdLst>
              <a:gd name="connsiteX0" fmla="*/ 0 w 3522133"/>
              <a:gd name="connsiteY0" fmla="*/ 0 h 2184400"/>
              <a:gd name="connsiteX1" fmla="*/ 3522133 w 3522133"/>
              <a:gd name="connsiteY1" fmla="*/ 0 h 2184400"/>
              <a:gd name="connsiteX2" fmla="*/ 3522133 w 3522133"/>
              <a:gd name="connsiteY2" fmla="*/ 2184400 h 2184400"/>
              <a:gd name="connsiteX3" fmla="*/ 0 w 3522133"/>
              <a:gd name="connsiteY3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133" h="2184400">
                <a:moveTo>
                  <a:pt x="0" y="0"/>
                </a:moveTo>
                <a:lnTo>
                  <a:pt x="3522133" y="0"/>
                </a:lnTo>
                <a:lnTo>
                  <a:pt x="3522133" y="2184400"/>
                </a:lnTo>
                <a:lnTo>
                  <a:pt x="0" y="21844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334933" y="2184400"/>
            <a:ext cx="3522133" cy="2489200"/>
          </a:xfrm>
          <a:custGeom>
            <a:avLst/>
            <a:gdLst>
              <a:gd name="connsiteX0" fmla="*/ 0 w 3522133"/>
              <a:gd name="connsiteY0" fmla="*/ 0 h 2489200"/>
              <a:gd name="connsiteX1" fmla="*/ 3522133 w 3522133"/>
              <a:gd name="connsiteY1" fmla="*/ 0 h 2489200"/>
              <a:gd name="connsiteX2" fmla="*/ 3522133 w 3522133"/>
              <a:gd name="connsiteY2" fmla="*/ 2489200 h 2489200"/>
              <a:gd name="connsiteX3" fmla="*/ 0 w 3522133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133" h="2489200">
                <a:moveTo>
                  <a:pt x="0" y="0"/>
                </a:moveTo>
                <a:lnTo>
                  <a:pt x="3522133" y="0"/>
                </a:lnTo>
                <a:lnTo>
                  <a:pt x="3522133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334934" y="4673600"/>
            <a:ext cx="3522133" cy="2184400"/>
          </a:xfrm>
          <a:custGeom>
            <a:avLst/>
            <a:gdLst>
              <a:gd name="connsiteX0" fmla="*/ 0 w 3522133"/>
              <a:gd name="connsiteY0" fmla="*/ 0 h 2184400"/>
              <a:gd name="connsiteX1" fmla="*/ 3522133 w 3522133"/>
              <a:gd name="connsiteY1" fmla="*/ 0 h 2184400"/>
              <a:gd name="connsiteX2" fmla="*/ 3522133 w 3522133"/>
              <a:gd name="connsiteY2" fmla="*/ 2184400 h 2184400"/>
              <a:gd name="connsiteX3" fmla="*/ 0 w 3522133"/>
              <a:gd name="connsiteY3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133" h="2184400">
                <a:moveTo>
                  <a:pt x="0" y="0"/>
                </a:moveTo>
                <a:lnTo>
                  <a:pt x="3522133" y="0"/>
                </a:lnTo>
                <a:lnTo>
                  <a:pt x="3522133" y="2184400"/>
                </a:lnTo>
                <a:lnTo>
                  <a:pt x="0" y="21844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014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97200" cy="6858000"/>
          </a:xfrm>
          <a:custGeom>
            <a:avLst/>
            <a:gdLst>
              <a:gd name="connsiteX0" fmla="*/ 0 w 2997200"/>
              <a:gd name="connsiteY0" fmla="*/ 0 h 6858000"/>
              <a:gd name="connsiteX1" fmla="*/ 2997200 w 2997200"/>
              <a:gd name="connsiteY1" fmla="*/ 0 h 6858000"/>
              <a:gd name="connsiteX2" fmla="*/ 2997200 w 2997200"/>
              <a:gd name="connsiteY2" fmla="*/ 6858000 h 6858000"/>
              <a:gd name="connsiteX3" fmla="*/ 0 w 2997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6858000">
                <a:moveTo>
                  <a:pt x="0" y="0"/>
                </a:moveTo>
                <a:lnTo>
                  <a:pt x="2997200" y="0"/>
                </a:lnTo>
                <a:lnTo>
                  <a:pt x="29972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97200" y="0"/>
            <a:ext cx="2997200" cy="6858000"/>
          </a:xfrm>
          <a:custGeom>
            <a:avLst/>
            <a:gdLst>
              <a:gd name="connsiteX0" fmla="*/ 0 w 2997200"/>
              <a:gd name="connsiteY0" fmla="*/ 0 h 6858000"/>
              <a:gd name="connsiteX1" fmla="*/ 2997200 w 2997200"/>
              <a:gd name="connsiteY1" fmla="*/ 0 h 6858000"/>
              <a:gd name="connsiteX2" fmla="*/ 2997200 w 2997200"/>
              <a:gd name="connsiteY2" fmla="*/ 6858000 h 6858000"/>
              <a:gd name="connsiteX3" fmla="*/ 0 w 2997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6858000">
                <a:moveTo>
                  <a:pt x="0" y="0"/>
                </a:moveTo>
                <a:lnTo>
                  <a:pt x="2997200" y="0"/>
                </a:lnTo>
                <a:lnTo>
                  <a:pt x="29972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1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558583" y="2"/>
            <a:ext cx="5633417" cy="3428999"/>
          </a:xfrm>
          <a:custGeom>
            <a:avLst/>
            <a:gdLst>
              <a:gd name="connsiteX0" fmla="*/ 0 w 5633417"/>
              <a:gd name="connsiteY0" fmla="*/ 0 h 3428999"/>
              <a:gd name="connsiteX1" fmla="*/ 5633417 w 5633417"/>
              <a:gd name="connsiteY1" fmla="*/ 0 h 3428999"/>
              <a:gd name="connsiteX2" fmla="*/ 5633417 w 5633417"/>
              <a:gd name="connsiteY2" fmla="*/ 3428999 h 3428999"/>
              <a:gd name="connsiteX3" fmla="*/ 0 w 5633417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3417" h="3428999">
                <a:moveTo>
                  <a:pt x="0" y="0"/>
                </a:moveTo>
                <a:lnTo>
                  <a:pt x="5633417" y="0"/>
                </a:lnTo>
                <a:lnTo>
                  <a:pt x="5633417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558582" y="3429000"/>
            <a:ext cx="5633417" cy="3429000"/>
          </a:xfrm>
          <a:custGeom>
            <a:avLst/>
            <a:gdLst>
              <a:gd name="connsiteX0" fmla="*/ 0 w 5633417"/>
              <a:gd name="connsiteY0" fmla="*/ 0 h 3429000"/>
              <a:gd name="connsiteX1" fmla="*/ 5633417 w 5633417"/>
              <a:gd name="connsiteY1" fmla="*/ 0 h 3429000"/>
              <a:gd name="connsiteX2" fmla="*/ 5633417 w 5633417"/>
              <a:gd name="connsiteY2" fmla="*/ 3429000 h 3429000"/>
              <a:gd name="connsiteX3" fmla="*/ 0 w 563341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3417" h="3429000">
                <a:moveTo>
                  <a:pt x="0" y="0"/>
                </a:moveTo>
                <a:lnTo>
                  <a:pt x="5633417" y="0"/>
                </a:lnTo>
                <a:lnTo>
                  <a:pt x="5633417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57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7247-5D6A-40C5-B7B6-DC5CFB3F2A3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0BF7-C8F2-46EA-8B7F-13188B1D48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433D6-39D6-443F-BD87-C00CDD0672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088" y="1390650"/>
            <a:ext cx="10660062" cy="4368800"/>
          </a:xfrm>
        </p:spPr>
        <p:txBody>
          <a:bodyPr/>
          <a:lstStyle>
            <a:lvl2pPr>
              <a:buClr>
                <a:srgbClr val="4A498E"/>
              </a:buClr>
              <a:defRPr/>
            </a:lvl2pPr>
            <a:lvl3pPr marL="1143000" indent="-228600">
              <a:buClr>
                <a:srgbClr val="4A498E"/>
              </a:buClr>
              <a:buFontTx/>
              <a:buChar char="-"/>
              <a:defRPr/>
            </a:lvl3pPr>
            <a:lvl4pPr>
              <a:buClr>
                <a:srgbClr val="4A498E"/>
              </a:buClr>
              <a:defRPr/>
            </a:lvl4pPr>
            <a:lvl5pPr marL="2057400" indent="-228600">
              <a:buClr>
                <a:srgbClr val="4A498E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14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6096001 w 6096001"/>
              <a:gd name="connsiteY1" fmla="*/ 0 h 6858000"/>
              <a:gd name="connsiteX2" fmla="*/ 6096001 w 6096001"/>
              <a:gd name="connsiteY2" fmla="*/ 6858000 h 6858000"/>
              <a:gd name="connsiteX3" fmla="*/ 0 w 6096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6096001" y="0"/>
                </a:lnTo>
                <a:lnTo>
                  <a:pt x="6096001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6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1" y="0"/>
            <a:ext cx="4876800" cy="6858000"/>
          </a:xfrm>
          <a:custGeom>
            <a:avLst/>
            <a:gdLst>
              <a:gd name="connsiteX0" fmla="*/ 0 w 4876800"/>
              <a:gd name="connsiteY0" fmla="*/ 0 h 6858000"/>
              <a:gd name="connsiteX1" fmla="*/ 4876800 w 4876800"/>
              <a:gd name="connsiteY1" fmla="*/ 0 h 6858000"/>
              <a:gd name="connsiteX2" fmla="*/ 4876800 w 4876800"/>
              <a:gd name="connsiteY2" fmla="*/ 6858000 h 6858000"/>
              <a:gd name="connsiteX3" fmla="*/ 0 w 4876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6858000">
                <a:moveTo>
                  <a:pt x="0" y="0"/>
                </a:moveTo>
                <a:lnTo>
                  <a:pt x="4876800" y="0"/>
                </a:lnTo>
                <a:lnTo>
                  <a:pt x="48768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29438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97200" cy="6858000"/>
          </a:xfrm>
          <a:custGeom>
            <a:avLst/>
            <a:gdLst>
              <a:gd name="connsiteX0" fmla="*/ 0 w 2997200"/>
              <a:gd name="connsiteY0" fmla="*/ 0 h 6858000"/>
              <a:gd name="connsiteX1" fmla="*/ 2997200 w 2997200"/>
              <a:gd name="connsiteY1" fmla="*/ 0 h 6858000"/>
              <a:gd name="connsiteX2" fmla="*/ 2997200 w 2997200"/>
              <a:gd name="connsiteY2" fmla="*/ 6858000 h 6858000"/>
              <a:gd name="connsiteX3" fmla="*/ 0 w 2997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6858000">
                <a:moveTo>
                  <a:pt x="0" y="0"/>
                </a:moveTo>
                <a:lnTo>
                  <a:pt x="2997200" y="0"/>
                </a:lnTo>
                <a:lnTo>
                  <a:pt x="29972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9194800" y="0"/>
            <a:ext cx="2997200" cy="6858000"/>
          </a:xfrm>
          <a:custGeom>
            <a:avLst/>
            <a:gdLst>
              <a:gd name="connsiteX0" fmla="*/ 0 w 2997200"/>
              <a:gd name="connsiteY0" fmla="*/ 0 h 6858000"/>
              <a:gd name="connsiteX1" fmla="*/ 2997200 w 2997200"/>
              <a:gd name="connsiteY1" fmla="*/ 0 h 6858000"/>
              <a:gd name="connsiteX2" fmla="*/ 2997200 w 2997200"/>
              <a:gd name="connsiteY2" fmla="*/ 6858000 h 6858000"/>
              <a:gd name="connsiteX3" fmla="*/ 0 w 2997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6858000">
                <a:moveTo>
                  <a:pt x="0" y="0"/>
                </a:moveTo>
                <a:lnTo>
                  <a:pt x="2997200" y="0"/>
                </a:lnTo>
                <a:lnTo>
                  <a:pt x="29972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1594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3376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57995" cy="3429000"/>
          </a:xfrm>
          <a:custGeom>
            <a:avLst/>
            <a:gdLst>
              <a:gd name="connsiteX0" fmla="*/ 0 w 2957995"/>
              <a:gd name="connsiteY0" fmla="*/ 0 h 3429000"/>
              <a:gd name="connsiteX1" fmla="*/ 2957995 w 2957995"/>
              <a:gd name="connsiteY1" fmla="*/ 0 h 3429000"/>
              <a:gd name="connsiteX2" fmla="*/ 2957995 w 2957995"/>
              <a:gd name="connsiteY2" fmla="*/ 3429000 h 3429000"/>
              <a:gd name="connsiteX3" fmla="*/ 0 w 295799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429000">
                <a:moveTo>
                  <a:pt x="0" y="0"/>
                </a:moveTo>
                <a:lnTo>
                  <a:pt x="2957995" y="0"/>
                </a:lnTo>
                <a:lnTo>
                  <a:pt x="2957995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969527" y="3429000"/>
            <a:ext cx="2957995" cy="3429000"/>
          </a:xfrm>
          <a:custGeom>
            <a:avLst/>
            <a:gdLst>
              <a:gd name="connsiteX0" fmla="*/ 0 w 2957995"/>
              <a:gd name="connsiteY0" fmla="*/ 0 h 3429000"/>
              <a:gd name="connsiteX1" fmla="*/ 2957995 w 2957995"/>
              <a:gd name="connsiteY1" fmla="*/ 0 h 3429000"/>
              <a:gd name="connsiteX2" fmla="*/ 2957995 w 2957995"/>
              <a:gd name="connsiteY2" fmla="*/ 3429000 h 3429000"/>
              <a:gd name="connsiteX3" fmla="*/ 0 w 295799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429000">
                <a:moveTo>
                  <a:pt x="0" y="0"/>
                </a:moveTo>
                <a:lnTo>
                  <a:pt x="2957995" y="0"/>
                </a:lnTo>
                <a:lnTo>
                  <a:pt x="2957995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969527" y="0"/>
            <a:ext cx="2957995" cy="3429000"/>
          </a:xfrm>
          <a:custGeom>
            <a:avLst/>
            <a:gdLst>
              <a:gd name="connsiteX0" fmla="*/ 0 w 2957995"/>
              <a:gd name="connsiteY0" fmla="*/ 0 h 3429000"/>
              <a:gd name="connsiteX1" fmla="*/ 2957995 w 2957995"/>
              <a:gd name="connsiteY1" fmla="*/ 0 h 3429000"/>
              <a:gd name="connsiteX2" fmla="*/ 2957995 w 2957995"/>
              <a:gd name="connsiteY2" fmla="*/ 3429000 h 3429000"/>
              <a:gd name="connsiteX3" fmla="*/ 0 w 295799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429000">
                <a:moveTo>
                  <a:pt x="0" y="0"/>
                </a:moveTo>
                <a:lnTo>
                  <a:pt x="2957995" y="0"/>
                </a:lnTo>
                <a:lnTo>
                  <a:pt x="2957995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-1" y="3429000"/>
            <a:ext cx="2957995" cy="3429000"/>
          </a:xfrm>
          <a:custGeom>
            <a:avLst/>
            <a:gdLst>
              <a:gd name="connsiteX0" fmla="*/ 0 w 2957995"/>
              <a:gd name="connsiteY0" fmla="*/ 0 h 3429000"/>
              <a:gd name="connsiteX1" fmla="*/ 2957995 w 2957995"/>
              <a:gd name="connsiteY1" fmla="*/ 0 h 3429000"/>
              <a:gd name="connsiteX2" fmla="*/ 2957995 w 2957995"/>
              <a:gd name="connsiteY2" fmla="*/ 3429000 h 3429000"/>
              <a:gd name="connsiteX3" fmla="*/ 0 w 295799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429000">
                <a:moveTo>
                  <a:pt x="0" y="0"/>
                </a:moveTo>
                <a:lnTo>
                  <a:pt x="2957995" y="0"/>
                </a:lnTo>
                <a:lnTo>
                  <a:pt x="2957995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99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806531" y="0"/>
            <a:ext cx="2957995" cy="6858000"/>
          </a:xfrm>
          <a:custGeom>
            <a:avLst/>
            <a:gdLst>
              <a:gd name="connsiteX0" fmla="*/ 0 w 2957995"/>
              <a:gd name="connsiteY0" fmla="*/ 0 h 6858000"/>
              <a:gd name="connsiteX1" fmla="*/ 2957995 w 2957995"/>
              <a:gd name="connsiteY1" fmla="*/ 0 h 6858000"/>
              <a:gd name="connsiteX2" fmla="*/ 2957995 w 2957995"/>
              <a:gd name="connsiteY2" fmla="*/ 6858000 h 6858000"/>
              <a:gd name="connsiteX3" fmla="*/ 0 w 29579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6858000">
                <a:moveTo>
                  <a:pt x="0" y="0"/>
                </a:moveTo>
                <a:lnTo>
                  <a:pt x="2957995" y="0"/>
                </a:lnTo>
                <a:lnTo>
                  <a:pt x="2957995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967033" y="0"/>
            <a:ext cx="2957995" cy="6858000"/>
          </a:xfrm>
          <a:custGeom>
            <a:avLst/>
            <a:gdLst>
              <a:gd name="connsiteX0" fmla="*/ 0 w 2957995"/>
              <a:gd name="connsiteY0" fmla="*/ 0 h 6858000"/>
              <a:gd name="connsiteX1" fmla="*/ 2957995 w 2957995"/>
              <a:gd name="connsiteY1" fmla="*/ 0 h 6858000"/>
              <a:gd name="connsiteX2" fmla="*/ 2957995 w 2957995"/>
              <a:gd name="connsiteY2" fmla="*/ 6858000 h 6858000"/>
              <a:gd name="connsiteX3" fmla="*/ 0 w 29579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6858000">
                <a:moveTo>
                  <a:pt x="0" y="0"/>
                </a:moveTo>
                <a:lnTo>
                  <a:pt x="2957995" y="0"/>
                </a:lnTo>
                <a:lnTo>
                  <a:pt x="2957995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3228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957995" cy="4199467"/>
          </a:xfrm>
          <a:custGeom>
            <a:avLst/>
            <a:gdLst>
              <a:gd name="connsiteX0" fmla="*/ 0 w 2957995"/>
              <a:gd name="connsiteY0" fmla="*/ 0 h 4199467"/>
              <a:gd name="connsiteX1" fmla="*/ 2957995 w 2957995"/>
              <a:gd name="connsiteY1" fmla="*/ 0 h 4199467"/>
              <a:gd name="connsiteX2" fmla="*/ 2957995 w 2957995"/>
              <a:gd name="connsiteY2" fmla="*/ 4199467 h 4199467"/>
              <a:gd name="connsiteX3" fmla="*/ 0 w 2957995"/>
              <a:gd name="connsiteY3" fmla="*/ 4199467 h 41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4199467">
                <a:moveTo>
                  <a:pt x="0" y="0"/>
                </a:moveTo>
                <a:lnTo>
                  <a:pt x="2957995" y="0"/>
                </a:lnTo>
                <a:lnTo>
                  <a:pt x="2957995" y="4199467"/>
                </a:lnTo>
                <a:lnTo>
                  <a:pt x="0" y="4199467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302000" y="2658533"/>
            <a:ext cx="2957995" cy="4199467"/>
          </a:xfrm>
          <a:custGeom>
            <a:avLst/>
            <a:gdLst>
              <a:gd name="connsiteX0" fmla="*/ 0 w 2957995"/>
              <a:gd name="connsiteY0" fmla="*/ 0 h 4199467"/>
              <a:gd name="connsiteX1" fmla="*/ 2957995 w 2957995"/>
              <a:gd name="connsiteY1" fmla="*/ 0 h 4199467"/>
              <a:gd name="connsiteX2" fmla="*/ 2957995 w 2957995"/>
              <a:gd name="connsiteY2" fmla="*/ 4199467 h 4199467"/>
              <a:gd name="connsiteX3" fmla="*/ 0 w 2957995"/>
              <a:gd name="connsiteY3" fmla="*/ 4199467 h 41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4199467">
                <a:moveTo>
                  <a:pt x="0" y="0"/>
                </a:moveTo>
                <a:lnTo>
                  <a:pt x="2957995" y="0"/>
                </a:lnTo>
                <a:lnTo>
                  <a:pt x="2957995" y="4199467"/>
                </a:lnTo>
                <a:lnTo>
                  <a:pt x="0" y="4199467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9465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957995" cy="2658533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" y="2929466"/>
            <a:ext cx="2957995" cy="3928534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59665" y="0"/>
            <a:ext cx="2957995" cy="3928534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259664" y="4199467"/>
            <a:ext cx="2957995" cy="2658533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19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86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3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876800" cy="6858000"/>
          </a:xfrm>
          <a:custGeom>
            <a:avLst/>
            <a:gdLst>
              <a:gd name="connsiteX0" fmla="*/ 0 w 2957995"/>
              <a:gd name="connsiteY0" fmla="*/ 0 h 3928534"/>
              <a:gd name="connsiteX1" fmla="*/ 2957995 w 2957995"/>
              <a:gd name="connsiteY1" fmla="*/ 0 h 3928534"/>
              <a:gd name="connsiteX2" fmla="*/ 2957995 w 2957995"/>
              <a:gd name="connsiteY2" fmla="*/ 3928534 h 3928534"/>
              <a:gd name="connsiteX3" fmla="*/ 0 w 2957995"/>
              <a:gd name="connsiteY3" fmla="*/ 3928534 h 392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995" h="3928534">
                <a:moveTo>
                  <a:pt x="0" y="0"/>
                </a:moveTo>
                <a:lnTo>
                  <a:pt x="2957995" y="0"/>
                </a:lnTo>
                <a:lnTo>
                  <a:pt x="2957995" y="3928534"/>
                </a:lnTo>
                <a:lnTo>
                  <a:pt x="0" y="3928534"/>
                </a:lnTo>
                <a:close/>
              </a:path>
            </a:pathLst>
          </a:cu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5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7247-5D6A-40C5-B7B6-DC5CFB3F2A3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4209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0BF7-C8F2-46EA-8B7F-13188B1D48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86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6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57B2"/>
                </a:solidFill>
                <a:latin typeface="+mj-lt"/>
              </a:defRPr>
            </a:lvl1pPr>
            <a:lvl2pPr>
              <a:defRPr>
                <a:solidFill>
                  <a:srgbClr val="595959"/>
                </a:solidFill>
                <a:latin typeface="+mj-lt"/>
              </a:defRPr>
            </a:lvl2pPr>
            <a:lvl3pPr>
              <a:defRPr>
                <a:solidFill>
                  <a:srgbClr val="595959"/>
                </a:solidFill>
                <a:latin typeface="+mj-lt"/>
              </a:defRPr>
            </a:lvl3pPr>
            <a:lvl4pPr>
              <a:defRPr>
                <a:solidFill>
                  <a:srgbClr val="006600"/>
                </a:solidFill>
                <a:latin typeface="+mj-lt"/>
              </a:defRPr>
            </a:lvl4pPr>
            <a:lvl5pPr>
              <a:defRPr>
                <a:solidFill>
                  <a:srgbClr val="595959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847D94-D911-4AD3-BB99-1BE5E34EE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6020318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787079" y="3879589"/>
            <a:ext cx="1195754" cy="0"/>
          </a:xfrm>
          <a:prstGeom prst="line">
            <a:avLst/>
          </a:prstGeom>
          <a:ln w="28575">
            <a:solidFill>
              <a:srgbClr val="9DC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8515145" y="3848937"/>
            <a:ext cx="1195754" cy="0"/>
          </a:xfrm>
          <a:prstGeom prst="line">
            <a:avLst/>
          </a:prstGeom>
          <a:ln w="28575">
            <a:solidFill>
              <a:srgbClr val="9DC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932522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03CC64-35A5-4399-A615-1EC51B0786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82833" y="3599916"/>
            <a:ext cx="4532312" cy="530635"/>
          </a:xfrm>
          <a:ln w="28575">
            <a:solidFill>
              <a:srgbClr val="A0C4CD"/>
            </a:solidFill>
          </a:ln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/>
              <a:t>CLICK TO 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12501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AABCF50-F290-4955-B8A6-47F3BE89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4261" y="6356350"/>
            <a:ext cx="819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0BF7-C8F2-46EA-8B7F-13188B1D48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5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954838" y="1680730"/>
            <a:ext cx="3906837" cy="4100945"/>
          </a:xfrm>
          <a:prstGeom prst="rect">
            <a:avLst/>
          </a:prstGeom>
        </p:spPr>
        <p:txBody>
          <a:bodyPr/>
          <a:lstStyle>
            <a:lvl1pPr>
              <a:defRPr>
                <a:latin typeface="Gotham Regular" charset="0"/>
                <a:ea typeface="Gotham Regular" charset="0"/>
                <a:cs typeface="Gotham Regular" charset="0"/>
              </a:defRPr>
            </a:lvl1pPr>
            <a:lvl2pPr>
              <a:defRPr>
                <a:latin typeface="Gotham Regular" charset="0"/>
                <a:ea typeface="Gotham Regular" charset="0"/>
                <a:cs typeface="Gotham Regular" charset="0"/>
              </a:defRPr>
            </a:lvl2pPr>
            <a:lvl3pPr>
              <a:defRPr>
                <a:latin typeface="Gotham Regular" charset="0"/>
                <a:ea typeface="Gotham Regular" charset="0"/>
                <a:cs typeface="Gotham Regular" charset="0"/>
              </a:defRPr>
            </a:lvl3pPr>
            <a:lvl4pPr>
              <a:defRPr>
                <a:latin typeface="Gotham Regular" charset="0"/>
                <a:ea typeface="Gotham Regular" charset="0"/>
                <a:cs typeface="Gotham Regular" charset="0"/>
              </a:defRPr>
            </a:lvl4pPr>
            <a:lvl5pPr>
              <a:defRPr>
                <a:latin typeface="Gotham Regular" charset="0"/>
                <a:ea typeface="Gotham Regular" charset="0"/>
                <a:cs typeface="Gotham Regular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65163" y="1681163"/>
            <a:ext cx="5653087" cy="410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8DC38-1C41-4A19-96CA-7AE7A5F824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4839" y="707968"/>
            <a:ext cx="1411431" cy="2543"/>
          </a:xfrm>
          <a:prstGeom prst="line">
            <a:avLst/>
          </a:prstGeom>
          <a:ln w="28575">
            <a:solidFill>
              <a:srgbClr val="A0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25CB46-A029-4A8F-B885-725F855BE429}"/>
              </a:ext>
            </a:extLst>
          </p:cNvPr>
          <p:cNvCxnSpPr/>
          <p:nvPr userDrawn="1"/>
        </p:nvCxnSpPr>
        <p:spPr>
          <a:xfrm flipV="1">
            <a:off x="9305730" y="683365"/>
            <a:ext cx="1411431" cy="2543"/>
          </a:xfrm>
          <a:prstGeom prst="line">
            <a:avLst/>
          </a:prstGeom>
          <a:ln w="28575">
            <a:solidFill>
              <a:srgbClr val="A0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FF0217CD-F454-424F-B814-292BADB1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270" y="270640"/>
            <a:ext cx="6419460" cy="820363"/>
          </a:xfrm>
          <a:ln w="28575">
            <a:solidFill>
              <a:srgbClr val="A0C4CD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9C38ED-AF8D-4915-A95A-74F74C41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4261" y="6356350"/>
            <a:ext cx="819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0BF7-C8F2-46EA-8B7F-13188B1D48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04027" y="0"/>
            <a:ext cx="12496028" cy="6858000"/>
          </a:xfrm>
          <a:prstGeom prst="rect">
            <a:avLst/>
          </a:prstGeom>
          <a:pattFill prst="divot">
            <a:fgClr>
              <a:srgbClr val="00B0F0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027" y="0"/>
            <a:ext cx="1249602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4" y="5936342"/>
            <a:ext cx="1460454" cy="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4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2991" y="6356350"/>
            <a:ext cx="981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A755-845C-4FF9-B7D5-F897DF704572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4261" y="6356350"/>
            <a:ext cx="8195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0BF7-C8F2-46EA-8B7F-13188B1D48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3189B9-85A4-4E2C-827F-E82A560BA20B}"/>
              </a:ext>
            </a:extLst>
          </p:cNvPr>
          <p:cNvSpPr txBox="1">
            <a:spLocks/>
          </p:cNvSpPr>
          <p:nvPr userDrawn="1"/>
        </p:nvSpPr>
        <p:spPr>
          <a:xfrm>
            <a:off x="4038600" y="62734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 &amp; Proprietary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B1D74-0ABB-449D-8B42-4CC1E91FB241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612664" y="6120722"/>
            <a:ext cx="1463167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2" r:id="rId2"/>
    <p:sldLayoutId id="2147483723" r:id="rId3"/>
    <p:sldLayoutId id="2147483707" r:id="rId4"/>
    <p:sldLayoutId id="2147483660" r:id="rId5"/>
    <p:sldLayoutId id="2147483702" r:id="rId6"/>
    <p:sldLayoutId id="2147483672" r:id="rId7"/>
    <p:sldLayoutId id="2147483705" r:id="rId8"/>
    <p:sldLayoutId id="2147483697" r:id="rId9"/>
    <p:sldLayoutId id="2147483698" r:id="rId10"/>
    <p:sldLayoutId id="2147483704" r:id="rId11"/>
    <p:sldLayoutId id="2147483706" r:id="rId12"/>
    <p:sldLayoutId id="2147483701" r:id="rId13"/>
    <p:sldLayoutId id="2147483699" r:id="rId14"/>
    <p:sldLayoutId id="2147483700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71" r:id="rId40"/>
    <p:sldLayoutId id="2147483725" r:id="rId4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A498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nittest.html" TargetMode="External"/><Relationship Id="rId3" Type="http://schemas.openxmlformats.org/officeDocument/2006/relationships/hyperlink" Target="https://code.visualstudio.com/docs/python/debugging" TargetMode="External"/><Relationship Id="rId7" Type="http://schemas.openxmlformats.org/officeDocument/2006/relationships/hyperlink" Target="https://medium.com/co-learning-lounge/create-virtual-environment-python-windows-2021-d947c3a3ca78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www.datasource.ai/en/data-science-articles/top-10-python-extensions-for-visual-studio-code" TargetMode="External"/><Relationship Id="rId5" Type="http://schemas.openxmlformats.org/officeDocument/2006/relationships/hyperlink" Target="https://www.analyticsinsight.net/top-10-vs-code-extensions-for-python-developers-to-learn-in-2023/" TargetMode="External"/><Relationship Id="rId4" Type="http://schemas.openxmlformats.org/officeDocument/2006/relationships/hyperlink" Target="https://learn.microsoft.com/en-us/training/modules/python-install-vscode/" TargetMode="External"/><Relationship Id="rId9" Type="http://schemas.openxmlformats.org/officeDocument/2006/relationships/hyperlink" Target="https://docs.pytest.org/en/lates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1CBCC-1764-461A-BE7C-A4A14F8F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5" y="0"/>
            <a:ext cx="1170496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95" y="1320337"/>
            <a:ext cx="8000582" cy="3671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00933"/>
            <a:ext cx="199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D9D9D"/>
                </a:solidFill>
                <a:latin typeface="Gotham Bold" charset="0"/>
                <a:ea typeface="Gotham Bold" charset="0"/>
                <a:cs typeface="Gotham Bold" charset="0"/>
              </a:rPr>
              <a:t>03.04.2023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1868924" y="5627077"/>
            <a:ext cx="863125" cy="0"/>
          </a:xfrm>
          <a:prstGeom prst="line">
            <a:avLst/>
          </a:prstGeom>
          <a:ln>
            <a:solidFill>
              <a:srgbClr val="9DC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9499600" y="5627077"/>
            <a:ext cx="869377" cy="0"/>
          </a:xfrm>
          <a:prstGeom prst="line">
            <a:avLst/>
          </a:prstGeom>
          <a:ln>
            <a:solidFill>
              <a:srgbClr val="9DC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D5ABB6-A2E5-422F-A0AE-AE270F15B31A}"/>
              </a:ext>
            </a:extLst>
          </p:cNvPr>
          <p:cNvSpPr txBox="1"/>
          <p:nvPr/>
        </p:nvSpPr>
        <p:spPr>
          <a:xfrm>
            <a:off x="2732049" y="5263453"/>
            <a:ext cx="6767551" cy="1077218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0C4CD"/>
                </a:solidFill>
                <a:latin typeface="Calibri" panose="020F0502020204030204" pitchFamily="34" charset="0"/>
                <a:ea typeface="nevis" charset="0"/>
                <a:cs typeface="Calibri" panose="020F0502020204030204" pitchFamily="34" charset="0"/>
              </a:rPr>
              <a:t>India All-Star Training:  Debug Python Code with VS Code Editor</a:t>
            </a:r>
          </a:p>
        </p:txBody>
      </p:sp>
    </p:spTree>
    <p:extLst>
      <p:ext uri="{BB962C8B-B14F-4D97-AF65-F5344CB8AC3E}">
        <p14:creationId xmlns:p14="http://schemas.microsoft.com/office/powerpoint/2010/main" val="18396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584" y="345077"/>
            <a:ext cx="10515600" cy="664536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D1071-219E-3066-2D3C-1A4EAC74608B}"/>
              </a:ext>
            </a:extLst>
          </p:cNvPr>
          <p:cNvSpPr txBox="1"/>
          <p:nvPr/>
        </p:nvSpPr>
        <p:spPr>
          <a:xfrm>
            <a:off x="743494" y="1182231"/>
            <a:ext cx="7717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IDE and Popular IDEs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VS Code for 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Setting up the environment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Debug Python code in VS Code</a:t>
            </a:r>
          </a:p>
          <a:p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4138A2-BF36-955E-4F40-2578D569DADE}"/>
              </a:ext>
            </a:extLst>
          </p:cNvPr>
          <p:cNvSpPr txBox="1"/>
          <p:nvPr/>
        </p:nvSpPr>
        <p:spPr>
          <a:xfrm>
            <a:off x="617139" y="3905087"/>
            <a:ext cx="6098254" cy="14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 Integrated Development Environment (IDE) is a software application that provides a comprehensive set of tools and features for software development. IDEs are designed to help programmers write, debug, and test code more efficiently and effectively.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AA044-1BA8-F60C-A68F-866EAD7DE088}"/>
              </a:ext>
            </a:extLst>
          </p:cNvPr>
          <p:cNvSpPr txBox="1"/>
          <p:nvPr/>
        </p:nvSpPr>
        <p:spPr>
          <a:xfrm>
            <a:off x="6971392" y="1082057"/>
            <a:ext cx="6098254" cy="2584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Top Features of IDEs: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Code editor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Debugger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Compiler/interpreter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Version control system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Project management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Code refactoring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Testing tools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US" dirty="0"/>
              <a:t>Plugins/extensions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E5921-1D63-C181-5DBC-64211B377CC1}"/>
              </a:ext>
            </a:extLst>
          </p:cNvPr>
          <p:cNvSpPr txBox="1"/>
          <p:nvPr/>
        </p:nvSpPr>
        <p:spPr>
          <a:xfrm>
            <a:off x="7213677" y="3905087"/>
            <a:ext cx="65645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Popular IDEs for Python: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IN" dirty="0"/>
              <a:t>Visual Studio Code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IN" dirty="0"/>
              <a:t>PyCharm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IN" dirty="0"/>
              <a:t>Spyder</a:t>
            </a:r>
          </a:p>
          <a:p>
            <a:pPr marL="742876" lvl="1" indent="-285721">
              <a:buFont typeface="Wingdings" panose="05000000000000000000" pitchFamily="2" charset="2"/>
              <a:buChar char="q"/>
            </a:pP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pic>
        <p:nvPicPr>
          <p:cNvPr id="10" name="Picture 9" descr="A picture containing text, computer, indoor, electronics&#10;&#10;Description automatically generated">
            <a:extLst>
              <a:ext uri="{FF2B5EF4-FFF2-40B4-BE49-F238E27FC236}">
                <a16:creationId xmlns:a16="http://schemas.microsoft.com/office/drawing/2014/main" id="{D9DB535C-D923-9406-6F40-35756082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3" y="1330116"/>
            <a:ext cx="4630833" cy="24469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F7B071-C8CC-D916-F525-D653D79AD1CB}"/>
              </a:ext>
            </a:extLst>
          </p:cNvPr>
          <p:cNvSpPr txBox="1">
            <a:spLocks/>
          </p:cNvSpPr>
          <p:nvPr/>
        </p:nvSpPr>
        <p:spPr>
          <a:xfrm>
            <a:off x="838198" y="291499"/>
            <a:ext cx="9794889" cy="552515"/>
          </a:xfrm>
          <a:prstGeom prst="rect">
            <a:avLst/>
          </a:prstGeom>
        </p:spPr>
        <p:txBody>
          <a:bodyPr vert="horz" lIns="91428" tIns="45714" rIns="91428" bIns="45714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4A498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09"/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IDE and Popular IDEs</a:t>
            </a:r>
            <a:endParaRPr lang="en-US" sz="4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75300D-C147-A696-C937-16DD94BA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291090"/>
            <a:ext cx="9796164" cy="5525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VS Code for Python</a:t>
            </a:r>
            <a:endParaRPr lang="en-US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AD7E-124E-7162-49EF-C8164041899F}"/>
              </a:ext>
            </a:extLst>
          </p:cNvPr>
          <p:cNvSpPr txBox="1"/>
          <p:nvPr/>
        </p:nvSpPr>
        <p:spPr>
          <a:xfrm>
            <a:off x="6096794" y="1284123"/>
            <a:ext cx="65379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Free and open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Cross-platform compatibility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Customizable user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Powerful debugging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IntelliSense for auto-completion and error checking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Large extension marketplace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Built-in terminal for command-line interaction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Version control integration with Git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Support for multiple programming languages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9CFB5A-06CE-72BF-4125-6C85D6CE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7" y="1184454"/>
            <a:ext cx="4609457" cy="420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68D1-9250-2E37-C7CF-C6DDBC60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291090"/>
            <a:ext cx="9796164" cy="5525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Setting up the VS Code environment</a:t>
            </a:r>
            <a:endParaRPr lang="en-US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7E44C-B2C0-C2DE-68D4-DDC0EF4BA40D}"/>
              </a:ext>
            </a:extLst>
          </p:cNvPr>
          <p:cNvSpPr txBox="1"/>
          <p:nvPr/>
        </p:nvSpPr>
        <p:spPr>
          <a:xfrm>
            <a:off x="4590853" y="1709055"/>
            <a:ext cx="64196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Install Python and 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Install the Python extension for VS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 new folder for your Python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Open the folder in VS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Install the </a:t>
            </a:r>
            <a:r>
              <a:rPr lang="en-IN" dirty="0" err="1"/>
              <a:t>virtualenv</a:t>
            </a:r>
            <a:r>
              <a:rPr lang="en-IN" dirty="0"/>
              <a:t> package by running </a:t>
            </a:r>
            <a:r>
              <a:rPr lang="en-IN" b="1" dirty="0"/>
              <a:t>pip install </a:t>
            </a:r>
            <a:r>
              <a:rPr lang="en-IN" b="1" dirty="0" err="1"/>
              <a:t>virtualenv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 new virtual environment by running </a:t>
            </a:r>
            <a:r>
              <a:rPr lang="en-IN" b="1" dirty="0"/>
              <a:t>python -m </a:t>
            </a:r>
            <a:r>
              <a:rPr lang="en-IN" b="1" dirty="0" err="1"/>
              <a:t>venv</a:t>
            </a:r>
            <a:r>
              <a:rPr lang="en-IN" b="1" dirty="0"/>
              <a:t> env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Activate the virtual environment by running source </a:t>
            </a:r>
            <a:r>
              <a:rPr lang="en-IN" b="1" dirty="0"/>
              <a:t>env/bin/activate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Install packages and dependencies specific to your project using pip</a:t>
            </a:r>
          </a:p>
        </p:txBody>
      </p:sp>
      <p:pic>
        <p:nvPicPr>
          <p:cNvPr id="4" name="Picture 4" descr="vscode-python-logo">
            <a:extLst>
              <a:ext uri="{FF2B5EF4-FFF2-40B4-BE49-F238E27FC236}">
                <a16:creationId xmlns:a16="http://schemas.microsoft.com/office/drawing/2014/main" id="{08990A8B-9FAA-58CA-0184-6B789D09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1" y="1709055"/>
            <a:ext cx="29908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0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036C4DF-74CB-D578-A2E7-AFA5C9E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138690"/>
            <a:ext cx="9796164" cy="5525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Debug Python code in VS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7EE8F-E496-A544-FCBA-F0488D7DEFE1}"/>
              </a:ext>
            </a:extLst>
          </p:cNvPr>
          <p:cNvSpPr txBox="1"/>
          <p:nvPr/>
        </p:nvSpPr>
        <p:spPr>
          <a:xfrm>
            <a:off x="6096794" y="1709055"/>
            <a:ext cx="53606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a breakpoint in your Python code by clicking on the left-hand side of the editor or pressing F9.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debugging by clicking on the "</a:t>
            </a:r>
            <a:r>
              <a:rPr lang="en-US" b="1" dirty="0"/>
              <a:t>Run</a:t>
            </a:r>
            <a:r>
              <a:rPr lang="en-US" dirty="0"/>
              <a:t>" icon  or pressing F5.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your debug configuration and configure your environment in the generated </a:t>
            </a:r>
            <a:r>
              <a:rPr lang="en-US" b="1" dirty="0" err="1"/>
              <a:t>launch.json</a:t>
            </a:r>
            <a:r>
              <a:rPr lang="en-US" dirty="0"/>
              <a:t>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the debugger by clicking on "Start Debugging" or pressing F5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Step through your code using the debug toolbar to examine variables and set watches.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Stop debugging by clicking on the "Stop" button or pressing Shift + F5.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48744-30CB-C8CE-99E6-D45204121169}"/>
              </a:ext>
            </a:extLst>
          </p:cNvPr>
          <p:cNvSpPr txBox="1"/>
          <p:nvPr/>
        </p:nvSpPr>
        <p:spPr>
          <a:xfrm>
            <a:off x="410972" y="2562759"/>
            <a:ext cx="53606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Debug Toolbar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Continue (F5) – this will run past the breakpoint and continue with the rest of the program until it hits the next breakpoint.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Step over (F10) – this will take the debugger down to the following line.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Step into (F11) – this will take the debugger into the following function.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Step out (F12) – this will take the debugger out of the function and into the next step.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Restart (Ctrl+shift+F5) – restart the entire debugger.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dirty="0"/>
              <a:t>Stop (shift+F5) – stop the debugging process and exit it.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5CC53A-4FE9-B76C-97B0-89832C5A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82" y="2479446"/>
            <a:ext cx="1944826" cy="402004"/>
          </a:xfrm>
          <a:prstGeom prst="rect">
            <a:avLst/>
          </a:prstGeom>
        </p:spPr>
      </p:pic>
      <p:pic>
        <p:nvPicPr>
          <p:cNvPr id="16" name="Picture 7" descr="How To Debug Python In Visual Studio Code - YouTube">
            <a:extLst>
              <a:ext uri="{FF2B5EF4-FFF2-40B4-BE49-F238E27FC236}">
                <a16:creationId xmlns:a16="http://schemas.microsoft.com/office/drawing/2014/main" id="{7ED03588-1B8D-94D0-C9D1-9CB741D6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4" y="658566"/>
            <a:ext cx="3472688" cy="17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DEE2-EADB-D24A-14A3-03A3563D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138690"/>
            <a:ext cx="9796164" cy="5525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Assignment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5C1C4-9C22-EDB2-A2D9-1293F1F6FDCF}"/>
              </a:ext>
            </a:extLst>
          </p:cNvPr>
          <p:cNvSpPr txBox="1"/>
          <p:nvPr/>
        </p:nvSpPr>
        <p:spPr>
          <a:xfrm>
            <a:off x="5736390" y="881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effectLst/>
                <a:latin typeface="Söhne"/>
              </a:rPr>
              <a:t>Creating a Simple Flask Web Application with </a:t>
            </a:r>
            <a:r>
              <a:rPr lang="en-US" b="1" i="0" u="sng" dirty="0" err="1">
                <a:effectLst/>
                <a:latin typeface="Söhne"/>
              </a:rPr>
              <a:t>VSCode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CD453-74F3-E659-5242-D38F9B44A89C}"/>
              </a:ext>
            </a:extLst>
          </p:cNvPr>
          <p:cNvSpPr txBox="1"/>
          <p:nvPr/>
        </p:nvSpPr>
        <p:spPr>
          <a:xfrm>
            <a:off x="5760720" y="1440058"/>
            <a:ext cx="573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this assignment, your task is to utilize Flask to develop a basic web application, establish a virtual environment for your project, install the necessary libraries, and debug your code within the Visual Studio Code environment.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0995-01B6-D392-5304-CF7978822379}"/>
              </a:ext>
            </a:extLst>
          </p:cNvPr>
          <p:cNvSpPr txBox="1"/>
          <p:nvPr/>
        </p:nvSpPr>
        <p:spPr>
          <a:xfrm>
            <a:off x="5862320" y="347895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deliverables for this assignment include a virtual environment for your project, a list of libraries in requirements.txt, a app.py file for your Flask application, a </a:t>
            </a:r>
            <a:r>
              <a:rPr lang="en-IN" dirty="0" err="1"/>
              <a:t>launch.json</a:t>
            </a:r>
            <a:r>
              <a:rPr lang="en-IN" dirty="0"/>
              <a:t> file for debugging in </a:t>
            </a:r>
            <a:r>
              <a:rPr lang="en-IN" dirty="0" err="1"/>
              <a:t>VSCode</a:t>
            </a:r>
            <a:r>
              <a:rPr lang="en-IN" dirty="0"/>
              <a:t>, and screenshots of your web application and code in debug mode.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3BC59-E305-D02C-2857-639163E06546}"/>
              </a:ext>
            </a:extLst>
          </p:cNvPr>
          <p:cNvSpPr txBox="1"/>
          <p:nvPr/>
        </p:nvSpPr>
        <p:spPr>
          <a:xfrm>
            <a:off x="91440" y="881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effectLst/>
                <a:latin typeface="Söhne"/>
              </a:rPr>
              <a:t>Write test cases for Shopping Cart Module</a:t>
            </a:r>
            <a:endParaRPr lang="en-IN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0635A-5B99-B1ED-A2D8-984A174EC057}"/>
              </a:ext>
            </a:extLst>
          </p:cNvPr>
          <p:cNvSpPr txBox="1"/>
          <p:nvPr/>
        </p:nvSpPr>
        <p:spPr>
          <a:xfrm>
            <a:off x="91440" y="1440058"/>
            <a:ext cx="4897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Your task for this assignment is to write test cases for a provided shopping cart program and run them using either the </a:t>
            </a:r>
            <a:r>
              <a:rPr lang="en-US" dirty="0" err="1"/>
              <a:t>unittest</a:t>
            </a:r>
            <a:r>
              <a:rPr lang="en-US" dirty="0"/>
              <a:t> or </a:t>
            </a:r>
            <a:r>
              <a:rPr lang="en-US" dirty="0" err="1"/>
              <a:t>pytest</a:t>
            </a:r>
            <a:r>
              <a:rPr lang="en-US" dirty="0"/>
              <a:t> library in the Visual Studio Code (</a:t>
            </a:r>
            <a:r>
              <a:rPr lang="en-US" dirty="0" err="1"/>
              <a:t>VSCode</a:t>
            </a:r>
            <a:r>
              <a:rPr lang="en-US" dirty="0"/>
              <a:t>) editor. You should install the necessary </a:t>
            </a:r>
            <a:r>
              <a:rPr lang="en-US" dirty="0" err="1"/>
              <a:t>VSCode</a:t>
            </a:r>
            <a:r>
              <a:rPr lang="en-US" dirty="0"/>
              <a:t> extensions to run the tests.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74425-DBA3-9D74-1EED-1B32C41D5CB6}"/>
              </a:ext>
            </a:extLst>
          </p:cNvPr>
          <p:cNvSpPr txBox="1"/>
          <p:nvPr/>
        </p:nvSpPr>
        <p:spPr>
          <a:xfrm>
            <a:off x="91440" y="3384109"/>
            <a:ext cx="4897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will need to submit three items: a Python script named test_shoppingcart.py containing your test cases for the shopping cart program,  a screenshot of the </a:t>
            </a:r>
            <a:r>
              <a:rPr lang="en-US" dirty="0" err="1"/>
              <a:t>VSCode</a:t>
            </a:r>
            <a:r>
              <a:rPr lang="en-US" dirty="0"/>
              <a:t> terminal showing the output of the test execution to demonstrate that the tests have passed, and the code is functioning properly, and list of </a:t>
            </a:r>
            <a:r>
              <a:rPr lang="en-US" dirty="0" err="1"/>
              <a:t>VSCode</a:t>
            </a:r>
            <a:r>
              <a:rPr lang="en-US" dirty="0"/>
              <a:t> extensions installed.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1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72F5-6396-2301-2BDE-6CA17D2E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138690"/>
            <a:ext cx="9796164" cy="5525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86091-6F44-0B8B-FB89-8D335A2752F0}"/>
              </a:ext>
            </a:extLst>
          </p:cNvPr>
          <p:cNvSpPr txBox="1"/>
          <p:nvPr/>
        </p:nvSpPr>
        <p:spPr>
          <a:xfrm>
            <a:off x="2491740" y="1450771"/>
            <a:ext cx="79507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https://code.visualstudio.com/docs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https://code.visualstudio.com/docs/python/debugging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https://learn.microsoft.com/en-us/training/modules/python-install-vscode/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https://www.analyticsinsight.net/top-10-vs-code-extensions-for-python-developers-to-learn-in-2023/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6"/>
              </a:rPr>
              <a:t>https://www.datasource.ai/en/data-science-articles/top-10-python-extensions-for-visual-studio-code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7"/>
              </a:rPr>
              <a:t>https://medium.com/co-learning-lounge/create-virtual-environment-python-windows-2021-d947c3a3ca78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8"/>
              </a:rPr>
              <a:t>https://docs.python.org/3/library/unittest.html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hlinkClick r:id="rId9"/>
              </a:rPr>
              <a:t>https://docs.pytest.org/en/latest/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87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5C7E-1D5C-354F-B7A5-AE6DECC4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425"/>
            <a:ext cx="10515600" cy="248501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664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2E2E7B"/>
      </a:dk1>
      <a:lt1>
        <a:srgbClr val="FFFFFF"/>
      </a:lt1>
      <a:dk2>
        <a:srgbClr val="000000"/>
      </a:dk2>
      <a:lt2>
        <a:srgbClr val="9EC3CC"/>
      </a:lt2>
      <a:accent1>
        <a:srgbClr val="07C2F2"/>
      </a:accent1>
      <a:accent2>
        <a:srgbClr val="0095DA"/>
      </a:accent2>
      <a:accent3>
        <a:srgbClr val="5AC3B6"/>
      </a:accent3>
      <a:accent4>
        <a:srgbClr val="2E2E7B"/>
      </a:accent4>
      <a:accent5>
        <a:srgbClr val="FFFFFF"/>
      </a:accent5>
      <a:accent6>
        <a:srgbClr val="5AC3B6"/>
      </a:accent6>
      <a:hlink>
        <a:srgbClr val="07C2F2"/>
      </a:hlink>
      <a:folHlink>
        <a:srgbClr val="FFFFFF"/>
      </a:folHlink>
    </a:clrScheme>
    <a:fontScheme name="Custom 10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18EE09E298C478981D2CADB87EA72" ma:contentTypeVersion="6" ma:contentTypeDescription="Create a new document." ma:contentTypeScope="" ma:versionID="d894a7f0159646978f1ed6b287ff8ac0">
  <xsd:schema xmlns:xsd="http://www.w3.org/2001/XMLSchema" xmlns:xs="http://www.w3.org/2001/XMLSchema" xmlns:p="http://schemas.microsoft.com/office/2006/metadata/properties" xmlns:ns2="82b2acd0-1aec-47cb-81ad-96825cda9d95" xmlns:ns3="62aeab3a-f4cc-4ba7-a6ee-35f1a5bcc56b" targetNamespace="http://schemas.microsoft.com/office/2006/metadata/properties" ma:root="true" ma:fieldsID="33ff630266e345f4837c5b900b9fa998" ns2:_="" ns3:_="">
    <xsd:import namespace="82b2acd0-1aec-47cb-81ad-96825cda9d95"/>
    <xsd:import namespace="62aeab3a-f4cc-4ba7-a6ee-35f1a5bcc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2acd0-1aec-47cb-81ad-96825cda9d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eab3a-f4cc-4ba7-a6ee-35f1a5bcc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2aeab3a-f4cc-4ba7-a6ee-35f1a5bcc56b">
      <UserInfo>
        <DisplayName>Shyamrag C P</DisplayName>
        <AccountId>34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64000-F17E-4FF2-9A6D-5086F241B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2acd0-1aec-47cb-81ad-96825cda9d95"/>
    <ds:schemaRef ds:uri="62aeab3a-f4cc-4ba7-a6ee-35f1a5bcc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84FD3D-8F71-4831-97A7-1B4A248C830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0f91a29-e6d8-416d-8261-00dfa84252b0"/>
    <ds:schemaRef ds:uri="85a57a27-db57-4129-9ece-c4ccdde3bf6c"/>
    <ds:schemaRef ds:uri="http://schemas.microsoft.com/office/2006/metadata/properties"/>
    <ds:schemaRef ds:uri="http://purl.org/dc/terms/"/>
    <ds:schemaRef ds:uri="62aeab3a-f4cc-4ba7-a6ee-35f1a5bcc56b"/>
  </ds:schemaRefs>
</ds:datastoreItem>
</file>

<file path=customXml/itemProps3.xml><?xml version="1.0" encoding="utf-8"?>
<ds:datastoreItem xmlns:ds="http://schemas.openxmlformats.org/officeDocument/2006/customXml" ds:itemID="{937F83C2-B801-4050-9F15-1E731062E7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blend360 template 7.28</Template>
  <TotalTime>14749</TotalTime>
  <Words>767</Words>
  <Application>Microsoft Office PowerPoint</Application>
  <PresentationFormat>Widescreen</PresentationFormat>
  <Paragraphs>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DIN-Regular</vt:lpstr>
      <vt:lpstr>Gotham Bold</vt:lpstr>
      <vt:lpstr>Gotham Regular</vt:lpstr>
      <vt:lpstr>Söhne</vt:lpstr>
      <vt:lpstr>Wingdings</vt:lpstr>
      <vt:lpstr>Office Theme</vt:lpstr>
      <vt:lpstr>PowerPoint Presentation</vt:lpstr>
      <vt:lpstr>Agenda</vt:lpstr>
      <vt:lpstr>PowerPoint Presentation</vt:lpstr>
      <vt:lpstr>VS Code for Python</vt:lpstr>
      <vt:lpstr>Setting up the VS Code environment</vt:lpstr>
      <vt:lpstr>Debug Python code in VS Code</vt:lpstr>
      <vt:lpstr>Assignment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Sobol</dc:creator>
  <cp:lastModifiedBy>Prasad Chinthalapudi</cp:lastModifiedBy>
  <cp:revision>188</cp:revision>
  <dcterms:created xsi:type="dcterms:W3CDTF">2019-07-28T22:05:39Z</dcterms:created>
  <dcterms:modified xsi:type="dcterms:W3CDTF">2023-04-02T17:15:56Z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0x01010048818EE09E298C478981D2CADB87EA72</vt:lpwstr>
  </property>
</Properties>
</file>