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6"/>
  </p:notesMasterIdLst>
  <p:sldIdLst>
    <p:sldId id="21391191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7B"/>
    <a:srgbClr val="515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89AD7-7A62-4856-B4B8-8958ACC69212}" v="157" dt="2023-03-16T14:09:2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Mahendra Reddy Atluri" userId="S::saimahendrareddy.atluri@blend360.com::2d5ade02-7963-4f6d-9342-f25361c2eb90" providerId="AD" clId="Web-{D2689AD7-7A62-4856-B4B8-8958ACC69212}"/>
    <pc:docChg chg="modSld">
      <pc:chgData name="Sai Mahendra Reddy Atluri" userId="S::saimahendrareddy.atluri@blend360.com::2d5ade02-7963-4f6d-9342-f25361c2eb90" providerId="AD" clId="Web-{D2689AD7-7A62-4856-B4B8-8958ACC69212}" dt="2023-03-16T14:09:24.023" v="156" actId="20577"/>
      <pc:docMkLst>
        <pc:docMk/>
      </pc:docMkLst>
      <pc:sldChg chg="modSp">
        <pc:chgData name="Sai Mahendra Reddy Atluri" userId="S::saimahendrareddy.atluri@blend360.com::2d5ade02-7963-4f6d-9342-f25361c2eb90" providerId="AD" clId="Web-{D2689AD7-7A62-4856-B4B8-8958ACC69212}" dt="2023-03-16T14:09:24.023" v="156" actId="20577"/>
        <pc:sldMkLst>
          <pc:docMk/>
          <pc:sldMk cId="69059173" sldId="2139119181"/>
        </pc:sldMkLst>
        <pc:spChg chg="mod">
          <ac:chgData name="Sai Mahendra Reddy Atluri" userId="S::saimahendrareddy.atluri@blend360.com::2d5ade02-7963-4f6d-9342-f25361c2eb90" providerId="AD" clId="Web-{D2689AD7-7A62-4856-B4B8-8958ACC69212}" dt="2023-03-16T14:09:24.023" v="156" actId="20577"/>
          <ac:spMkLst>
            <pc:docMk/>
            <pc:sldMk cId="69059173" sldId="2139119181"/>
            <ac:spMk id="20" creationId="{D5ADD6B2-929A-481A-B7BE-7474C8E4408E}"/>
          </ac:spMkLst>
        </pc:spChg>
      </pc:sldChg>
    </pc:docChg>
  </pc:docChgLst>
  <pc:docChgLst>
    <pc:chgData name="Lauren Donato" userId="a430b584-fede-44d8-9dda-7feafeb48830" providerId="ADAL" clId="{9EB8A4EE-973D-4225-AB9F-01B8B472D21A}"/>
    <pc:docChg chg="delSld">
      <pc:chgData name="Lauren Donato" userId="a430b584-fede-44d8-9dda-7feafeb48830" providerId="ADAL" clId="{9EB8A4EE-973D-4225-AB9F-01B8B472D21A}" dt="2022-03-31T22:44:11.365" v="0" actId="47"/>
      <pc:docMkLst>
        <pc:docMk/>
      </pc:docMkLst>
      <pc:sldChg chg="del">
        <pc:chgData name="Lauren Donato" userId="a430b584-fede-44d8-9dda-7feafeb48830" providerId="ADAL" clId="{9EB8A4EE-973D-4225-AB9F-01B8B472D21A}" dt="2022-03-31T22:44:11.365" v="0" actId="47"/>
        <pc:sldMkLst>
          <pc:docMk/>
          <pc:sldMk cId="4212377058" sldId="21391191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9C42-897A-4B21-BEC2-0658CC37220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174D-8421-4657-8E6E-612DEB46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4CD6D56-8790-4C49-82B7-5803CF492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80" y="1187766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3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33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6082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16229D9-01AD-4B16-8F66-D4DADBAE9D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200359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8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5667E3-6834-4173-9B75-ED2E5DC06A31}"/>
              </a:ext>
            </a:extLst>
          </p:cNvPr>
          <p:cNvSpPr/>
          <p:nvPr/>
        </p:nvSpPr>
        <p:spPr>
          <a:xfrm>
            <a:off x="5420414" y="6391374"/>
            <a:ext cx="1517715" cy="16025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DA3EB0-7020-4F49-AD28-551E5D8A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flipH="1">
            <a:off x="0" y="-24626"/>
            <a:ext cx="5858973" cy="37487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41AF9D-DEC0-4846-92D9-76C94186011D}"/>
              </a:ext>
            </a:extLst>
          </p:cNvPr>
          <p:cNvSpPr txBox="1"/>
          <p:nvPr/>
        </p:nvSpPr>
        <p:spPr>
          <a:xfrm>
            <a:off x="-17575" y="910879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6550C-C386-4E97-8416-D67F675E4023}"/>
              </a:ext>
            </a:extLst>
          </p:cNvPr>
          <p:cNvSpPr txBox="1"/>
          <p:nvPr/>
        </p:nvSpPr>
        <p:spPr>
          <a:xfrm>
            <a:off x="-335546" y="1404595"/>
            <a:ext cx="326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B9C16-0192-44AF-BD22-07050B5358A2}"/>
              </a:ext>
            </a:extLst>
          </p:cNvPr>
          <p:cNvCxnSpPr/>
          <p:nvPr/>
        </p:nvCxnSpPr>
        <p:spPr>
          <a:xfrm>
            <a:off x="872237" y="1831120"/>
            <a:ext cx="841205" cy="0"/>
          </a:xfrm>
          <a:prstGeom prst="line">
            <a:avLst/>
          </a:prstGeom>
          <a:noFill/>
          <a:ln w="28575" cap="flat" cmpd="sng" algn="ctr">
            <a:solidFill>
              <a:srgbClr val="2E2E7B"/>
            </a:solidFill>
            <a:prstDash val="soli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64E027-6C6D-4ED3-A28F-D5703100B46E}"/>
              </a:ext>
            </a:extLst>
          </p:cNvPr>
          <p:cNvSpPr/>
          <p:nvPr/>
        </p:nvSpPr>
        <p:spPr>
          <a:xfrm>
            <a:off x="5774573" y="466828"/>
            <a:ext cx="5858972" cy="5847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ECECE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30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high level summary here about yourself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ADD6B2-929A-481A-B7BE-7474C8E4408E}"/>
              </a:ext>
            </a:extLst>
          </p:cNvPr>
          <p:cNvSpPr/>
          <p:nvPr/>
        </p:nvSpPr>
        <p:spPr>
          <a:xfrm>
            <a:off x="2169576" y="2037179"/>
            <a:ext cx="3606758" cy="479312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l" defTabSz="45720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TOP EXPERTISE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</a:p>
          <a:p>
            <a:pPr marL="0" marR="0" lvl="0" indent="0" algn="l" defTabSz="45720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TOP SOFTWARE SKILLS</a:t>
            </a:r>
            <a:endParaRPr lang="en-US" sz="1600" b="1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Python</a:t>
            </a:r>
            <a:endParaRPr lang="en-US" sz="1400" kern="0" dirty="0">
              <a:solidFill>
                <a:srgbClr val="000000"/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MySQL</a:t>
            </a:r>
            <a:endParaRPr lang="en-US" sz="1400" kern="0" dirty="0">
              <a:solidFill>
                <a:srgbClr val="000000"/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>
              <a:spcBef>
                <a:spcPts val="200"/>
              </a:spcBef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Java</a:t>
            </a:r>
          </a:p>
          <a:p>
            <a:pPr defTabSz="457200" fontAlgn="t">
              <a:lnSpc>
                <a:spcPct val="150000"/>
              </a:lnSpc>
              <a:defRPr/>
            </a:pPr>
            <a:r>
              <a:rPr lang="en-US" sz="1600" b="1" dirty="0">
                <a:solidFill>
                  <a:srgbClr val="2E2E7B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PAST EXPERIENCE</a:t>
            </a:r>
          </a:p>
          <a:p>
            <a:pPr marL="283845" marR="0" lvl="0" indent="-171450" algn="l" defTabSz="457200" rtl="0" eaLnBrk="1" fontAlgn="t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NA</a:t>
            </a:r>
            <a:endParaRPr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Open Sans"/>
              <a:cs typeface="Open Sans"/>
            </a:endParaRPr>
          </a:p>
          <a:p>
            <a:pPr marR="0" lvl="0" algn="l" defTabSz="457200" rtl="0" eaLnBrk="1" fontAlgn="t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en-US" sz="1200" b="1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170" indent="-231775" defTabSz="4572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Completed </a:t>
            </a:r>
            <a:r>
              <a:rPr lang="en-US" sz="1400" kern="0" dirty="0" err="1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B.Tech</a:t>
            </a: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 from Sreenidhi Institute Of Science And Technology with </a:t>
            </a:r>
            <a:r>
              <a:rPr lang="en-US" sz="1400" kern="0" dirty="0" err="1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Electr</a:t>
            </a:r>
            <a:endParaRPr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1DE2E6-C066-4FAC-A2CF-49DD5E9166E9}"/>
              </a:ext>
            </a:extLst>
          </p:cNvPr>
          <p:cNvCxnSpPr/>
          <p:nvPr/>
        </p:nvCxnSpPr>
        <p:spPr>
          <a:xfrm>
            <a:off x="5774573" y="2299814"/>
            <a:ext cx="0" cy="3904736"/>
          </a:xfrm>
          <a:prstGeom prst="line">
            <a:avLst/>
          </a:prstGeom>
          <a:noFill/>
          <a:ln w="254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A9FC5B-FF3F-4958-9DF5-97F3D8915BA7}"/>
              </a:ext>
            </a:extLst>
          </p:cNvPr>
          <p:cNvSpPr/>
          <p:nvPr/>
        </p:nvSpPr>
        <p:spPr>
          <a:xfrm>
            <a:off x="5876548" y="1769975"/>
            <a:ext cx="6040631" cy="47088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SELECTED EXPERIENCE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BLEND360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Title responsible for main responsibility at B360 and second priority at B360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Include 2-3 bullet points about work &amp; experience at Blend360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Additional bullet points with more experience outside of Blend360 if a new employee and do not have B360 experience to highlight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(drop to font size 11 if more space is needed)</a:t>
            </a:r>
            <a:endParaRPr lang="en-US" sz="14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C0A82-DC32-4EFE-A89F-948C88FD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" y="6604"/>
            <a:ext cx="2793331" cy="10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E722E5EB8B748BE12F9CA1D19D31C" ma:contentTypeVersion="12" ma:contentTypeDescription="Create a new document." ma:contentTypeScope="" ma:versionID="60445775229a88432864ed06802c351a">
  <xsd:schema xmlns:xsd="http://www.w3.org/2001/XMLSchema" xmlns:xs="http://www.w3.org/2001/XMLSchema" xmlns:p="http://schemas.microsoft.com/office/2006/metadata/properties" xmlns:ns2="d83cb538-dcdc-441d-a642-0e643b97be37" xmlns:ns3="b41fe58b-a25b-4acc-bda3-1cc61b51d581" targetNamespace="http://schemas.microsoft.com/office/2006/metadata/properties" ma:root="true" ma:fieldsID="c443c9151e85abebcc64c7b5cd25fb0f" ns2:_="" ns3:_="">
    <xsd:import namespace="d83cb538-dcdc-441d-a642-0e643b97be37"/>
    <xsd:import namespace="b41fe58b-a25b-4acc-bda3-1cc61b51d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cb538-dcdc-441d-a642-0e643b97be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fe58b-a25b-4acc-bda3-1cc61b51d58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B2766E-F249-4002-8055-2C97EB0E8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cb538-dcdc-441d-a642-0e643b97be37"/>
    <ds:schemaRef ds:uri="b41fe58b-a25b-4acc-bda3-1cc61b51d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B91EE9-8E84-4AB3-82EB-A1BECAE703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279E53-20ED-4F65-914F-879139EBD6F4}">
  <ds:schemaRefs>
    <ds:schemaRef ds:uri="http://www.w3.org/XML/1998/namespace"/>
    <ds:schemaRef ds:uri="b41fe58b-a25b-4acc-bda3-1cc61b51d581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83cb538-dcdc-441d-a642-0e643b97be3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110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Sambor</dc:creator>
  <cp:lastModifiedBy>Lauren Donato</cp:lastModifiedBy>
  <cp:revision>32</cp:revision>
  <dcterms:created xsi:type="dcterms:W3CDTF">2019-06-28T20:39:55Z</dcterms:created>
  <dcterms:modified xsi:type="dcterms:W3CDTF">2023-03-16T14:09:24Z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0x0101001F4E722E5EB8B748BE12F9CA1D19D31C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