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66" r:id="rId5"/>
    <p:sldId id="256" r:id="rId6"/>
    <p:sldId id="30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8C25-A45D-5B43-A2F2-C2BA5B866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185F79-774E-09BF-E5F3-1F36D77F1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F4C848-3A4A-9460-0AD1-C4A2F6EE097D}"/>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5" name="Footer Placeholder 4">
            <a:extLst>
              <a:ext uri="{FF2B5EF4-FFF2-40B4-BE49-F238E27FC236}">
                <a16:creationId xmlns:a16="http://schemas.microsoft.com/office/drawing/2014/main" id="{A6B9F0D7-A794-C650-561C-4190A1B89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A9790-C2DF-2D62-63B8-52F4F80E6213}"/>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386771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B2C4-5EAE-227C-8B6E-645DBCDC75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14250F-8425-87DF-F0EC-97AB28E8BE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AC3AA-E6FD-FA79-1A4B-6CB68C673825}"/>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5" name="Footer Placeholder 4">
            <a:extLst>
              <a:ext uri="{FF2B5EF4-FFF2-40B4-BE49-F238E27FC236}">
                <a16:creationId xmlns:a16="http://schemas.microsoft.com/office/drawing/2014/main" id="{52061907-8664-B41C-5758-0CE9A0D89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8291F-DF9C-EFA2-0A13-A791ADA9EED9}"/>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214322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1B1F8-7354-E28B-9266-6B86319AC0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1B4CD7-D04F-C5F2-D029-A94ECC310A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EAE9C-93EF-B58B-251B-532111C27260}"/>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5" name="Footer Placeholder 4">
            <a:extLst>
              <a:ext uri="{FF2B5EF4-FFF2-40B4-BE49-F238E27FC236}">
                <a16:creationId xmlns:a16="http://schemas.microsoft.com/office/drawing/2014/main" id="{8F9D878C-FB32-8F39-0B14-BB94D2BC7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C7F3B-7772-B4B2-5570-E2D0158319CC}"/>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117566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A8E210FC-A449-4BF4-A850-DC6C2145647C}"/>
              </a:ext>
            </a:extLst>
          </p:cNvPr>
          <p:cNvSpPr>
            <a:spLocks noGrp="1"/>
          </p:cNvSpPr>
          <p:nvPr>
            <p:ph type="pic" sz="quarter" idx="12"/>
          </p:nvPr>
        </p:nvSpPr>
        <p:spPr>
          <a:xfrm>
            <a:off x="1" y="0"/>
            <a:ext cx="12191999" cy="6858000"/>
          </a:xfrm>
          <a:prstGeom prst="rect">
            <a:avLst/>
          </a:prstGeom>
          <a:pattFill prst="pct5">
            <a:fgClr>
              <a:srgbClr val="1D1C22"/>
            </a:fgClr>
            <a:bgClr>
              <a:schemeClr val="tx1"/>
            </a:bgClr>
          </a:pattFill>
        </p:spPr>
        <p:txBody>
          <a:bodyPr wrap="square">
            <a:noAutofit/>
          </a:bodyPr>
          <a:lstStyle>
            <a:lvl1pPr>
              <a:defRPr sz="1200">
                <a:solidFill>
                  <a:schemeClr val="bg1"/>
                </a:solidFill>
                <a:latin typeface="Montserrat" panose="00000500000000000000" pitchFamily="2" charset="0"/>
                <a:cs typeface="Arial" panose="020B0604020202020204" pitchFamily="34" charset="0"/>
              </a:defRPr>
            </a:lvl1pPr>
          </a:lstStyle>
          <a:p>
            <a:endParaRPr lang="en-US"/>
          </a:p>
        </p:txBody>
      </p:sp>
      <p:grpSp>
        <p:nvGrpSpPr>
          <p:cNvPr id="30" name="Group 29">
            <a:extLst>
              <a:ext uri="{FF2B5EF4-FFF2-40B4-BE49-F238E27FC236}">
                <a16:creationId xmlns:a16="http://schemas.microsoft.com/office/drawing/2014/main" id="{EEB7B0C5-9B54-C072-A538-C46AD73D3B49}"/>
              </a:ext>
            </a:extLst>
          </p:cNvPr>
          <p:cNvGrpSpPr/>
          <p:nvPr userDrawn="1"/>
        </p:nvGrpSpPr>
        <p:grpSpPr>
          <a:xfrm>
            <a:off x="9937885" y="6473443"/>
            <a:ext cx="619143" cy="206058"/>
            <a:chOff x="9939179" y="6473443"/>
            <a:chExt cx="619224" cy="206058"/>
          </a:xfrm>
        </p:grpSpPr>
        <p:sp>
          <p:nvSpPr>
            <p:cNvPr id="31" name="Freeform: Shape 30">
              <a:extLst>
                <a:ext uri="{FF2B5EF4-FFF2-40B4-BE49-F238E27FC236}">
                  <a16:creationId xmlns:a16="http://schemas.microsoft.com/office/drawing/2014/main" id="{B23BA74B-5DDA-2F58-1611-00A052EE3752}"/>
                </a:ext>
              </a:extLst>
            </p:cNvPr>
            <p:cNvSpPr/>
            <p:nvPr/>
          </p:nvSpPr>
          <p:spPr>
            <a:xfrm>
              <a:off x="10357071" y="6473443"/>
              <a:ext cx="201332" cy="206058"/>
            </a:xfrm>
            <a:custGeom>
              <a:avLst/>
              <a:gdLst>
                <a:gd name="connsiteX0" fmla="*/ 98339 w 201332"/>
                <a:gd name="connsiteY0" fmla="*/ 206017 h 206058"/>
                <a:gd name="connsiteX1" fmla="*/ -55 w 201332"/>
                <a:gd name="connsiteY1" fmla="*/ 133766 h 206058"/>
                <a:gd name="connsiteX2" fmla="*/ 9215 w 201332"/>
                <a:gd name="connsiteY2" fmla="*/ 130865 h 206058"/>
                <a:gd name="connsiteX3" fmla="*/ 126165 w 201332"/>
                <a:gd name="connsiteY3" fmla="*/ 192008 h 206058"/>
                <a:gd name="connsiteX4" fmla="*/ 187308 w 201332"/>
                <a:gd name="connsiteY4" fmla="*/ 75058 h 206058"/>
                <a:gd name="connsiteX5" fmla="*/ 70358 w 201332"/>
                <a:gd name="connsiteY5" fmla="*/ 13915 h 206058"/>
                <a:gd name="connsiteX6" fmla="*/ 9215 w 201332"/>
                <a:gd name="connsiteY6" fmla="*/ 75058 h 206058"/>
                <a:gd name="connsiteX7" fmla="*/ -55 w 201332"/>
                <a:gd name="connsiteY7" fmla="*/ 72156 h 206058"/>
                <a:gd name="connsiteX8" fmla="*/ 129080 w 201332"/>
                <a:gd name="connsiteY8" fmla="*/ 4712 h 206058"/>
                <a:gd name="connsiteX9" fmla="*/ 196524 w 201332"/>
                <a:gd name="connsiteY9" fmla="*/ 133847 h 206058"/>
                <a:gd name="connsiteX10" fmla="*/ 98339 w 201332"/>
                <a:gd name="connsiteY10" fmla="*/ 206017 h 20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332" h="206058">
                  <a:moveTo>
                    <a:pt x="98339" y="206017"/>
                  </a:moveTo>
                  <a:cubicBezTo>
                    <a:pt x="53291" y="205982"/>
                    <a:pt x="13466" y="176741"/>
                    <a:pt x="-55" y="133766"/>
                  </a:cubicBezTo>
                  <a:lnTo>
                    <a:pt x="9215" y="130865"/>
                  </a:lnTo>
                  <a:cubicBezTo>
                    <a:pt x="24624" y="180043"/>
                    <a:pt x="76987" y="207417"/>
                    <a:pt x="126165" y="192008"/>
                  </a:cubicBezTo>
                  <a:cubicBezTo>
                    <a:pt x="175343" y="176598"/>
                    <a:pt x="202717" y="124237"/>
                    <a:pt x="187308" y="75058"/>
                  </a:cubicBezTo>
                  <a:cubicBezTo>
                    <a:pt x="171896" y="25879"/>
                    <a:pt x="119536" y="-1496"/>
                    <a:pt x="70358" y="13915"/>
                  </a:cubicBezTo>
                  <a:cubicBezTo>
                    <a:pt x="41195" y="23053"/>
                    <a:pt x="18353" y="45894"/>
                    <a:pt x="9215" y="75058"/>
                  </a:cubicBezTo>
                  <a:lnTo>
                    <a:pt x="-55" y="72156"/>
                  </a:lnTo>
                  <a:cubicBezTo>
                    <a:pt x="16980" y="17872"/>
                    <a:pt x="74797" y="-12323"/>
                    <a:pt x="129080" y="4712"/>
                  </a:cubicBezTo>
                  <a:cubicBezTo>
                    <a:pt x="183363" y="21748"/>
                    <a:pt x="213559" y="79563"/>
                    <a:pt x="196524" y="133847"/>
                  </a:cubicBezTo>
                  <a:cubicBezTo>
                    <a:pt x="183057" y="176757"/>
                    <a:pt x="143313" y="205971"/>
                    <a:pt x="98339" y="206017"/>
                  </a:cubicBezTo>
                  <a:close/>
                </a:path>
              </a:pathLst>
            </a:custGeom>
            <a:solidFill>
              <a:srgbClr val="2093D7">
                <a:alpha val="25000"/>
              </a:srgbClr>
            </a:solidFill>
            <a:ln w="2650" cap="flat">
              <a:noFill/>
              <a:prstDash val="solid"/>
              <a:miter/>
            </a:ln>
          </p:spPr>
          <p:txBody>
            <a:bodyPr rtlCol="0" anchor="ctr"/>
            <a:lstStyle/>
            <a:p>
              <a:endParaRPr lang="en-IN" sz="1800"/>
            </a:p>
          </p:txBody>
        </p:sp>
        <p:sp>
          <p:nvSpPr>
            <p:cNvPr id="32" name="Freeform: Shape 31">
              <a:extLst>
                <a:ext uri="{FF2B5EF4-FFF2-40B4-BE49-F238E27FC236}">
                  <a16:creationId xmlns:a16="http://schemas.microsoft.com/office/drawing/2014/main" id="{BFCD0D21-FC24-4945-E7BC-B702E13CDAB5}"/>
                </a:ext>
              </a:extLst>
            </p:cNvPr>
            <p:cNvSpPr/>
            <p:nvPr/>
          </p:nvSpPr>
          <p:spPr>
            <a:xfrm>
              <a:off x="10308948" y="6535261"/>
              <a:ext cx="63195" cy="82684"/>
            </a:xfrm>
            <a:custGeom>
              <a:avLst/>
              <a:gdLst>
                <a:gd name="connsiteX0" fmla="*/ 8812 w 63195"/>
                <a:gd name="connsiteY0" fmla="*/ 58675 h 82684"/>
                <a:gd name="connsiteX1" fmla="*/ 30898 w 63195"/>
                <a:gd name="connsiteY1" fmla="*/ 67757 h 82684"/>
                <a:gd name="connsiteX2" fmla="*/ 45999 w 63195"/>
                <a:gd name="connsiteY2" fmla="*/ 57439 h 82684"/>
                <a:gd name="connsiteX3" fmla="*/ 29877 w 63195"/>
                <a:gd name="connsiteY3" fmla="*/ 47954 h 82684"/>
                <a:gd name="connsiteX4" fmla="*/ 19909 w 63195"/>
                <a:gd name="connsiteY4" fmla="*/ 47954 h 82684"/>
                <a:gd name="connsiteX5" fmla="*/ 19909 w 63195"/>
                <a:gd name="connsiteY5" fmla="*/ 33230 h 82684"/>
                <a:gd name="connsiteX6" fmla="*/ 29877 w 63195"/>
                <a:gd name="connsiteY6" fmla="*/ 33230 h 82684"/>
                <a:gd name="connsiteX7" fmla="*/ 44628 w 63195"/>
                <a:gd name="connsiteY7" fmla="*/ 24337 h 82684"/>
                <a:gd name="connsiteX8" fmla="*/ 29743 w 63195"/>
                <a:gd name="connsiteY8" fmla="*/ 14718 h 82684"/>
                <a:gd name="connsiteX9" fmla="*/ 9350 w 63195"/>
                <a:gd name="connsiteY9" fmla="*/ 23128 h 82684"/>
                <a:gd name="connsiteX10" fmla="*/ 940 w 63195"/>
                <a:gd name="connsiteY10" fmla="*/ 12595 h 82684"/>
                <a:gd name="connsiteX11" fmla="*/ 31597 w 63195"/>
                <a:gd name="connsiteY11" fmla="*/ -7 h 82684"/>
                <a:gd name="connsiteX12" fmla="*/ 61851 w 63195"/>
                <a:gd name="connsiteY12" fmla="*/ 21703 h 82684"/>
                <a:gd name="connsiteX13" fmla="*/ 44333 w 63195"/>
                <a:gd name="connsiteY13" fmla="*/ 39948 h 82684"/>
                <a:gd name="connsiteX14" fmla="*/ 63141 w 63195"/>
                <a:gd name="connsiteY14" fmla="*/ 59159 h 82684"/>
                <a:gd name="connsiteX15" fmla="*/ 31543 w 63195"/>
                <a:gd name="connsiteY15" fmla="*/ 82642 h 82684"/>
                <a:gd name="connsiteX16" fmla="*/ -55 w 63195"/>
                <a:gd name="connsiteY16" fmla="*/ 69799 h 8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195" h="82684">
                  <a:moveTo>
                    <a:pt x="8812" y="58675"/>
                  </a:moveTo>
                  <a:cubicBezTo>
                    <a:pt x="14713" y="64460"/>
                    <a:pt x="22636" y="67718"/>
                    <a:pt x="30898" y="67757"/>
                  </a:cubicBezTo>
                  <a:cubicBezTo>
                    <a:pt x="40598" y="67757"/>
                    <a:pt x="45999" y="63565"/>
                    <a:pt x="45999" y="57439"/>
                  </a:cubicBezTo>
                  <a:cubicBezTo>
                    <a:pt x="45999" y="51313"/>
                    <a:pt x="41082" y="47954"/>
                    <a:pt x="29877" y="47954"/>
                  </a:cubicBezTo>
                  <a:cubicBezTo>
                    <a:pt x="26519" y="47954"/>
                    <a:pt x="21118" y="47954"/>
                    <a:pt x="19909" y="47954"/>
                  </a:cubicBezTo>
                  <a:lnTo>
                    <a:pt x="19909" y="33230"/>
                  </a:lnTo>
                  <a:cubicBezTo>
                    <a:pt x="21360" y="33230"/>
                    <a:pt x="26868" y="33230"/>
                    <a:pt x="29877" y="33230"/>
                  </a:cubicBezTo>
                  <a:cubicBezTo>
                    <a:pt x="38798" y="33230"/>
                    <a:pt x="44628" y="30355"/>
                    <a:pt x="44628" y="24337"/>
                  </a:cubicBezTo>
                  <a:cubicBezTo>
                    <a:pt x="44628" y="18318"/>
                    <a:pt x="38153" y="14718"/>
                    <a:pt x="29743" y="14718"/>
                  </a:cubicBezTo>
                  <a:cubicBezTo>
                    <a:pt x="22110" y="14753"/>
                    <a:pt x="14790" y="17771"/>
                    <a:pt x="9350" y="23128"/>
                  </a:cubicBezTo>
                  <a:lnTo>
                    <a:pt x="940" y="12595"/>
                  </a:lnTo>
                  <a:cubicBezTo>
                    <a:pt x="8823" y="4111"/>
                    <a:pt x="20027" y="-494"/>
                    <a:pt x="31597" y="-7"/>
                  </a:cubicBezTo>
                  <a:cubicBezTo>
                    <a:pt x="50405" y="-7"/>
                    <a:pt x="61851" y="8376"/>
                    <a:pt x="61851" y="21703"/>
                  </a:cubicBezTo>
                  <a:cubicBezTo>
                    <a:pt x="61851" y="31806"/>
                    <a:pt x="53200" y="38389"/>
                    <a:pt x="44333" y="39948"/>
                  </a:cubicBezTo>
                  <a:cubicBezTo>
                    <a:pt x="52394" y="40754"/>
                    <a:pt x="63141" y="47148"/>
                    <a:pt x="63141" y="59159"/>
                  </a:cubicBezTo>
                  <a:cubicBezTo>
                    <a:pt x="63141" y="72916"/>
                    <a:pt x="50781" y="82642"/>
                    <a:pt x="31543" y="82642"/>
                  </a:cubicBezTo>
                  <a:cubicBezTo>
                    <a:pt x="16792" y="82642"/>
                    <a:pt x="5857" y="76973"/>
                    <a:pt x="-55" y="69799"/>
                  </a:cubicBezTo>
                  <a:close/>
                </a:path>
              </a:pathLst>
            </a:custGeom>
            <a:solidFill>
              <a:srgbClr val="2093D7"/>
            </a:solidFill>
            <a:ln w="2650" cap="flat">
              <a:noFill/>
              <a:prstDash val="solid"/>
              <a:miter/>
            </a:ln>
          </p:spPr>
          <p:txBody>
            <a:bodyPr rtlCol="0" anchor="ctr"/>
            <a:lstStyle/>
            <a:p>
              <a:endParaRPr lang="en-IN" sz="1800"/>
            </a:p>
          </p:txBody>
        </p:sp>
        <p:sp>
          <p:nvSpPr>
            <p:cNvPr id="33" name="Freeform: Shape 32">
              <a:extLst>
                <a:ext uri="{FF2B5EF4-FFF2-40B4-BE49-F238E27FC236}">
                  <a16:creationId xmlns:a16="http://schemas.microsoft.com/office/drawing/2014/main" id="{CF711F19-1225-79B6-BBA1-003DB18114C0}"/>
                </a:ext>
              </a:extLst>
            </p:cNvPr>
            <p:cNvSpPr/>
            <p:nvPr/>
          </p:nvSpPr>
          <p:spPr>
            <a:xfrm>
              <a:off x="10386949" y="6535291"/>
              <a:ext cx="65183" cy="82681"/>
            </a:xfrm>
            <a:custGeom>
              <a:avLst/>
              <a:gdLst>
                <a:gd name="connsiteX0" fmla="*/ 37374 w 65183"/>
                <a:gd name="connsiteY0" fmla="*/ -36 h 82681"/>
                <a:gd name="connsiteX1" fmla="*/ 61018 w 65183"/>
                <a:gd name="connsiteY1" fmla="*/ 8239 h 82681"/>
                <a:gd name="connsiteX2" fmla="*/ 53361 w 65183"/>
                <a:gd name="connsiteY2" fmla="*/ 21083 h 82681"/>
                <a:gd name="connsiteX3" fmla="*/ 37374 w 65183"/>
                <a:gd name="connsiteY3" fmla="*/ 14715 h 82681"/>
                <a:gd name="connsiteX4" fmla="*/ 17356 w 65183"/>
                <a:gd name="connsiteY4" fmla="*/ 37876 h 82681"/>
                <a:gd name="connsiteX5" fmla="*/ 17356 w 65183"/>
                <a:gd name="connsiteY5" fmla="*/ 39569 h 82681"/>
                <a:gd name="connsiteX6" fmla="*/ 37884 w 65183"/>
                <a:gd name="connsiteY6" fmla="*/ 29358 h 82681"/>
                <a:gd name="connsiteX7" fmla="*/ 65129 w 65183"/>
                <a:gd name="connsiteY7" fmla="*/ 55180 h 82681"/>
                <a:gd name="connsiteX8" fmla="*/ 34526 w 65183"/>
                <a:gd name="connsiteY8" fmla="*/ 82640 h 82681"/>
                <a:gd name="connsiteX9" fmla="*/ -55 w 65183"/>
                <a:gd name="connsiteY9" fmla="*/ 41342 h 82681"/>
                <a:gd name="connsiteX10" fmla="*/ 37374 w 65183"/>
                <a:gd name="connsiteY10" fmla="*/ -36 h 82681"/>
                <a:gd name="connsiteX11" fmla="*/ 33075 w 65183"/>
                <a:gd name="connsiteY11" fmla="*/ 43545 h 82681"/>
                <a:gd name="connsiteX12" fmla="*/ 17464 w 65183"/>
                <a:gd name="connsiteY12" fmla="*/ 51230 h 82681"/>
                <a:gd name="connsiteX13" fmla="*/ 33800 w 65183"/>
                <a:gd name="connsiteY13" fmla="*/ 67781 h 82681"/>
                <a:gd name="connsiteX14" fmla="*/ 47960 w 65183"/>
                <a:gd name="connsiteY14" fmla="*/ 55905 h 82681"/>
                <a:gd name="connsiteX15" fmla="*/ 33075 w 65183"/>
                <a:gd name="connsiteY15" fmla="*/ 43545 h 8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183" h="82681">
                  <a:moveTo>
                    <a:pt x="37374" y="-36"/>
                  </a:moveTo>
                  <a:cubicBezTo>
                    <a:pt x="45991" y="-187"/>
                    <a:pt x="54376" y="2748"/>
                    <a:pt x="61018" y="8239"/>
                  </a:cubicBezTo>
                  <a:lnTo>
                    <a:pt x="53361" y="21083"/>
                  </a:lnTo>
                  <a:cubicBezTo>
                    <a:pt x="49150" y="16827"/>
                    <a:pt x="43357" y="14519"/>
                    <a:pt x="37374" y="14715"/>
                  </a:cubicBezTo>
                  <a:cubicBezTo>
                    <a:pt x="25229" y="14715"/>
                    <a:pt x="17356" y="25167"/>
                    <a:pt x="17356" y="37876"/>
                  </a:cubicBezTo>
                  <a:cubicBezTo>
                    <a:pt x="17289" y="38438"/>
                    <a:pt x="17289" y="39006"/>
                    <a:pt x="17356" y="39569"/>
                  </a:cubicBezTo>
                  <a:cubicBezTo>
                    <a:pt x="22244" y="33164"/>
                    <a:pt x="29829" y="29392"/>
                    <a:pt x="37884" y="29358"/>
                  </a:cubicBezTo>
                  <a:cubicBezTo>
                    <a:pt x="52286" y="29358"/>
                    <a:pt x="65129" y="38118"/>
                    <a:pt x="65129" y="55180"/>
                  </a:cubicBezTo>
                  <a:cubicBezTo>
                    <a:pt x="65129" y="70764"/>
                    <a:pt x="52770" y="82640"/>
                    <a:pt x="34526" y="82640"/>
                  </a:cubicBezTo>
                  <a:cubicBezTo>
                    <a:pt x="10156" y="82640"/>
                    <a:pt x="-55" y="63831"/>
                    <a:pt x="-55" y="41342"/>
                  </a:cubicBezTo>
                  <a:cubicBezTo>
                    <a:pt x="53" y="17106"/>
                    <a:pt x="13729" y="-36"/>
                    <a:pt x="37374" y="-36"/>
                  </a:cubicBezTo>
                  <a:close/>
                  <a:moveTo>
                    <a:pt x="33075" y="43545"/>
                  </a:moveTo>
                  <a:cubicBezTo>
                    <a:pt x="26986" y="43655"/>
                    <a:pt x="21263" y="46472"/>
                    <a:pt x="17464" y="51230"/>
                  </a:cubicBezTo>
                  <a:cubicBezTo>
                    <a:pt x="18189" y="58914"/>
                    <a:pt x="22515" y="67781"/>
                    <a:pt x="33800" y="67781"/>
                  </a:cubicBezTo>
                  <a:cubicBezTo>
                    <a:pt x="43016" y="67781"/>
                    <a:pt x="47960" y="61548"/>
                    <a:pt x="47960" y="55905"/>
                  </a:cubicBezTo>
                  <a:cubicBezTo>
                    <a:pt x="47960" y="47253"/>
                    <a:pt x="40867" y="43545"/>
                    <a:pt x="33075" y="43545"/>
                  </a:cubicBezTo>
                  <a:close/>
                </a:path>
              </a:pathLst>
            </a:custGeom>
            <a:solidFill>
              <a:srgbClr val="2093D7"/>
            </a:solidFill>
            <a:ln w="2650" cap="flat">
              <a:noFill/>
              <a:prstDash val="solid"/>
              <a:miter/>
            </a:ln>
          </p:spPr>
          <p:txBody>
            <a:bodyPr rtlCol="0" anchor="ctr"/>
            <a:lstStyle/>
            <a:p>
              <a:endParaRPr lang="en-IN" sz="1800"/>
            </a:p>
          </p:txBody>
        </p:sp>
        <p:sp>
          <p:nvSpPr>
            <p:cNvPr id="34" name="Freeform: Shape 33">
              <a:extLst>
                <a:ext uri="{FF2B5EF4-FFF2-40B4-BE49-F238E27FC236}">
                  <a16:creationId xmlns:a16="http://schemas.microsoft.com/office/drawing/2014/main" id="{470EE402-39B5-2AFE-7E33-4FAC8515AAEC}"/>
                </a:ext>
              </a:extLst>
            </p:cNvPr>
            <p:cNvSpPr/>
            <p:nvPr/>
          </p:nvSpPr>
          <p:spPr>
            <a:xfrm>
              <a:off x="10465997" y="6535296"/>
              <a:ext cx="66258" cy="82702"/>
            </a:xfrm>
            <a:custGeom>
              <a:avLst/>
              <a:gdLst>
                <a:gd name="connsiteX0" fmla="*/ 33075 w 66258"/>
                <a:gd name="connsiteY0" fmla="*/ -42 h 82702"/>
                <a:gd name="connsiteX1" fmla="*/ 66204 w 66258"/>
                <a:gd name="connsiteY1" fmla="*/ 41256 h 82702"/>
                <a:gd name="connsiteX2" fmla="*/ 33075 w 66258"/>
                <a:gd name="connsiteY2" fmla="*/ 82661 h 82702"/>
                <a:gd name="connsiteX3" fmla="*/ -55 w 66258"/>
                <a:gd name="connsiteY3" fmla="*/ 41256 h 82702"/>
                <a:gd name="connsiteX4" fmla="*/ 33075 w 66258"/>
                <a:gd name="connsiteY4" fmla="*/ -42 h 82702"/>
                <a:gd name="connsiteX5" fmla="*/ 33075 w 66258"/>
                <a:gd name="connsiteY5" fmla="*/ 15059 h 82702"/>
                <a:gd name="connsiteX6" fmla="*/ 17249 w 66258"/>
                <a:gd name="connsiteY6" fmla="*/ 41229 h 82702"/>
                <a:gd name="connsiteX7" fmla="*/ 33075 w 66258"/>
                <a:gd name="connsiteY7" fmla="*/ 67534 h 82702"/>
                <a:gd name="connsiteX8" fmla="*/ 48793 w 66258"/>
                <a:gd name="connsiteY8" fmla="*/ 41229 h 82702"/>
                <a:gd name="connsiteX9" fmla="*/ 33075 w 66258"/>
                <a:gd name="connsiteY9" fmla="*/ 15059 h 8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58" h="82702">
                  <a:moveTo>
                    <a:pt x="33075" y="-42"/>
                  </a:moveTo>
                  <a:cubicBezTo>
                    <a:pt x="55886" y="-42"/>
                    <a:pt x="66204" y="20594"/>
                    <a:pt x="66204" y="41256"/>
                  </a:cubicBezTo>
                  <a:cubicBezTo>
                    <a:pt x="66204" y="61918"/>
                    <a:pt x="55913" y="82661"/>
                    <a:pt x="33075" y="82661"/>
                  </a:cubicBezTo>
                  <a:cubicBezTo>
                    <a:pt x="10236" y="82661"/>
                    <a:pt x="-55" y="61918"/>
                    <a:pt x="-55" y="41256"/>
                  </a:cubicBezTo>
                  <a:cubicBezTo>
                    <a:pt x="-55" y="20594"/>
                    <a:pt x="10182" y="-42"/>
                    <a:pt x="33075" y="-42"/>
                  </a:cubicBezTo>
                  <a:close/>
                  <a:moveTo>
                    <a:pt x="33075" y="15059"/>
                  </a:moveTo>
                  <a:cubicBezTo>
                    <a:pt x="21548" y="15059"/>
                    <a:pt x="17249" y="26478"/>
                    <a:pt x="17249" y="41229"/>
                  </a:cubicBezTo>
                  <a:cubicBezTo>
                    <a:pt x="17249" y="55980"/>
                    <a:pt x="21548" y="67534"/>
                    <a:pt x="33075" y="67534"/>
                  </a:cubicBezTo>
                  <a:cubicBezTo>
                    <a:pt x="44602" y="67534"/>
                    <a:pt x="48793" y="56007"/>
                    <a:pt x="48793" y="41229"/>
                  </a:cubicBezTo>
                  <a:cubicBezTo>
                    <a:pt x="48793" y="26451"/>
                    <a:pt x="44521" y="15059"/>
                    <a:pt x="33075" y="15059"/>
                  </a:cubicBezTo>
                  <a:close/>
                </a:path>
              </a:pathLst>
            </a:custGeom>
            <a:solidFill>
              <a:srgbClr val="2093D7"/>
            </a:solidFill>
            <a:ln w="2650" cap="flat">
              <a:noFill/>
              <a:prstDash val="solid"/>
              <a:miter/>
            </a:ln>
          </p:spPr>
          <p:txBody>
            <a:bodyPr rtlCol="0" anchor="ctr"/>
            <a:lstStyle/>
            <a:p>
              <a:endParaRPr lang="en-IN" sz="1800"/>
            </a:p>
          </p:txBody>
        </p:sp>
        <p:sp>
          <p:nvSpPr>
            <p:cNvPr id="35" name="Freeform: Shape 34">
              <a:extLst>
                <a:ext uri="{FF2B5EF4-FFF2-40B4-BE49-F238E27FC236}">
                  <a16:creationId xmlns:a16="http://schemas.microsoft.com/office/drawing/2014/main" id="{D2E79180-B663-849C-1609-1D870629E038}"/>
                </a:ext>
              </a:extLst>
            </p:cNvPr>
            <p:cNvSpPr/>
            <p:nvPr/>
          </p:nvSpPr>
          <p:spPr>
            <a:xfrm>
              <a:off x="10027174" y="6541019"/>
              <a:ext cx="45166" cy="70987"/>
            </a:xfrm>
            <a:custGeom>
              <a:avLst/>
              <a:gdLst>
                <a:gd name="connsiteX0" fmla="*/ -55 w 45166"/>
                <a:gd name="connsiteY0" fmla="*/ -42 h 70987"/>
                <a:gd name="connsiteX1" fmla="*/ 15126 w 45166"/>
                <a:gd name="connsiteY1" fmla="*/ -42 h 70987"/>
                <a:gd name="connsiteX2" fmla="*/ 15126 w 45166"/>
                <a:gd name="connsiteY2" fmla="*/ 57512 h 70987"/>
                <a:gd name="connsiteX3" fmla="*/ 45112 w 45166"/>
                <a:gd name="connsiteY3" fmla="*/ 57512 h 70987"/>
                <a:gd name="connsiteX4" fmla="*/ 45112 w 45166"/>
                <a:gd name="connsiteY4" fmla="*/ 70946 h 70987"/>
                <a:gd name="connsiteX5" fmla="*/ -55 w 45166"/>
                <a:gd name="connsiteY5" fmla="*/ 70946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66" h="70987">
                  <a:moveTo>
                    <a:pt x="-55" y="-42"/>
                  </a:moveTo>
                  <a:lnTo>
                    <a:pt x="15126" y="-42"/>
                  </a:lnTo>
                  <a:lnTo>
                    <a:pt x="15126" y="57512"/>
                  </a:lnTo>
                  <a:lnTo>
                    <a:pt x="45112" y="57512"/>
                  </a:lnTo>
                  <a:lnTo>
                    <a:pt x="45112" y="70946"/>
                  </a:lnTo>
                  <a:lnTo>
                    <a:pt x="-55" y="70946"/>
                  </a:lnTo>
                  <a:close/>
                </a:path>
              </a:pathLst>
            </a:custGeom>
            <a:solidFill>
              <a:schemeClr val="tx1"/>
            </a:solidFill>
            <a:ln w="2650" cap="flat">
              <a:noFill/>
              <a:prstDash val="solid"/>
              <a:miter/>
            </a:ln>
          </p:spPr>
          <p:txBody>
            <a:bodyPr rtlCol="0" anchor="ctr"/>
            <a:lstStyle/>
            <a:p>
              <a:endParaRPr lang="en-IN" sz="1800"/>
            </a:p>
          </p:txBody>
        </p:sp>
        <p:sp>
          <p:nvSpPr>
            <p:cNvPr id="36" name="Freeform: Shape 35">
              <a:extLst>
                <a:ext uri="{FF2B5EF4-FFF2-40B4-BE49-F238E27FC236}">
                  <a16:creationId xmlns:a16="http://schemas.microsoft.com/office/drawing/2014/main" id="{44E3DE30-36CD-B555-2E5C-C0BF18349B27}"/>
                </a:ext>
              </a:extLst>
            </p:cNvPr>
            <p:cNvSpPr/>
            <p:nvPr/>
          </p:nvSpPr>
          <p:spPr>
            <a:xfrm>
              <a:off x="10086581" y="6541019"/>
              <a:ext cx="50110" cy="70853"/>
            </a:xfrm>
            <a:custGeom>
              <a:avLst/>
              <a:gdLst>
                <a:gd name="connsiteX0" fmla="*/ -55 w 50110"/>
                <a:gd name="connsiteY0" fmla="*/ -42 h 70853"/>
                <a:gd name="connsiteX1" fmla="*/ 50056 w 50110"/>
                <a:gd name="connsiteY1" fmla="*/ -42 h 70853"/>
                <a:gd name="connsiteX2" fmla="*/ 50056 w 50110"/>
                <a:gd name="connsiteY2" fmla="*/ 12936 h 70853"/>
                <a:gd name="connsiteX3" fmla="*/ 15126 w 50110"/>
                <a:gd name="connsiteY3" fmla="*/ 12936 h 70853"/>
                <a:gd name="connsiteX4" fmla="*/ 15126 w 50110"/>
                <a:gd name="connsiteY4" fmla="*/ 28332 h 70853"/>
                <a:gd name="connsiteX5" fmla="*/ 49438 w 50110"/>
                <a:gd name="connsiteY5" fmla="*/ 28332 h 70853"/>
                <a:gd name="connsiteX6" fmla="*/ 49438 w 50110"/>
                <a:gd name="connsiteY6" fmla="*/ 41283 h 70853"/>
                <a:gd name="connsiteX7" fmla="*/ 15019 w 50110"/>
                <a:gd name="connsiteY7" fmla="*/ 41283 h 70853"/>
                <a:gd name="connsiteX8" fmla="*/ 15019 w 50110"/>
                <a:gd name="connsiteY8" fmla="*/ 57753 h 70853"/>
                <a:gd name="connsiteX9" fmla="*/ 49948 w 50110"/>
                <a:gd name="connsiteY9" fmla="*/ 57753 h 70853"/>
                <a:gd name="connsiteX10" fmla="*/ 49948 w 50110"/>
                <a:gd name="connsiteY10" fmla="*/ 70812 h 70853"/>
                <a:gd name="connsiteX11" fmla="*/ -55 w 50110"/>
                <a:gd name="connsiteY11"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110" h="70853">
                  <a:moveTo>
                    <a:pt x="-55" y="-42"/>
                  </a:moveTo>
                  <a:lnTo>
                    <a:pt x="50056" y="-42"/>
                  </a:lnTo>
                  <a:lnTo>
                    <a:pt x="50056" y="12936"/>
                  </a:lnTo>
                  <a:lnTo>
                    <a:pt x="15126" y="12936"/>
                  </a:lnTo>
                  <a:lnTo>
                    <a:pt x="15126" y="28332"/>
                  </a:lnTo>
                  <a:lnTo>
                    <a:pt x="49438" y="28332"/>
                  </a:lnTo>
                  <a:lnTo>
                    <a:pt x="49438" y="41283"/>
                  </a:lnTo>
                  <a:lnTo>
                    <a:pt x="15019" y="41283"/>
                  </a:lnTo>
                  <a:lnTo>
                    <a:pt x="15019" y="57753"/>
                  </a:lnTo>
                  <a:lnTo>
                    <a:pt x="49948" y="57753"/>
                  </a:lnTo>
                  <a:lnTo>
                    <a:pt x="49948" y="70812"/>
                  </a:lnTo>
                  <a:lnTo>
                    <a:pt x="-55" y="70812"/>
                  </a:lnTo>
                  <a:close/>
                </a:path>
              </a:pathLst>
            </a:custGeom>
            <a:solidFill>
              <a:schemeClr val="tx1"/>
            </a:solidFill>
            <a:ln w="2650" cap="flat">
              <a:noFill/>
              <a:prstDash val="solid"/>
              <a:miter/>
            </a:ln>
          </p:spPr>
          <p:txBody>
            <a:bodyPr rtlCol="0" anchor="ctr"/>
            <a:lstStyle/>
            <a:p>
              <a:endParaRPr lang="en-IN" sz="1800"/>
            </a:p>
          </p:txBody>
        </p:sp>
        <p:sp>
          <p:nvSpPr>
            <p:cNvPr id="37" name="Freeform: Shape 36">
              <a:extLst>
                <a:ext uri="{FF2B5EF4-FFF2-40B4-BE49-F238E27FC236}">
                  <a16:creationId xmlns:a16="http://schemas.microsoft.com/office/drawing/2014/main" id="{2C895D75-F0E3-C526-3D80-E48B6702F4D8}"/>
                </a:ext>
              </a:extLst>
            </p:cNvPr>
            <p:cNvSpPr/>
            <p:nvPr/>
          </p:nvSpPr>
          <p:spPr>
            <a:xfrm>
              <a:off x="10152356" y="6541019"/>
              <a:ext cx="63410" cy="70853"/>
            </a:xfrm>
            <a:custGeom>
              <a:avLst/>
              <a:gdLst>
                <a:gd name="connsiteX0" fmla="*/ 15019 w 63410"/>
                <a:gd name="connsiteY0" fmla="*/ 23227 h 70853"/>
                <a:gd name="connsiteX1" fmla="*/ 15019 w 63410"/>
                <a:gd name="connsiteY1" fmla="*/ 70812 h 70853"/>
                <a:gd name="connsiteX2" fmla="*/ -55 w 63410"/>
                <a:gd name="connsiteY2" fmla="*/ 70812 h 70853"/>
                <a:gd name="connsiteX3" fmla="*/ -55 w 63410"/>
                <a:gd name="connsiteY3" fmla="*/ -42 h 70853"/>
                <a:gd name="connsiteX4" fmla="*/ 15449 w 63410"/>
                <a:gd name="connsiteY4" fmla="*/ -42 h 70853"/>
                <a:gd name="connsiteX5" fmla="*/ 48256 w 63410"/>
                <a:gd name="connsiteY5" fmla="*/ 45877 h 70853"/>
                <a:gd name="connsiteX6" fmla="*/ 48256 w 63410"/>
                <a:gd name="connsiteY6" fmla="*/ -42 h 70853"/>
                <a:gd name="connsiteX7" fmla="*/ 63356 w 63410"/>
                <a:gd name="connsiteY7" fmla="*/ -42 h 70853"/>
                <a:gd name="connsiteX8" fmla="*/ 63356 w 63410"/>
                <a:gd name="connsiteY8" fmla="*/ 70812 h 70853"/>
                <a:gd name="connsiteX9" fmla="*/ 48820 w 63410"/>
                <a:gd name="connsiteY9"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410" h="70853">
                  <a:moveTo>
                    <a:pt x="15019" y="23227"/>
                  </a:moveTo>
                  <a:lnTo>
                    <a:pt x="15019" y="70812"/>
                  </a:lnTo>
                  <a:lnTo>
                    <a:pt x="-55" y="70812"/>
                  </a:lnTo>
                  <a:lnTo>
                    <a:pt x="-55" y="-42"/>
                  </a:lnTo>
                  <a:lnTo>
                    <a:pt x="15449" y="-42"/>
                  </a:lnTo>
                  <a:lnTo>
                    <a:pt x="48256" y="45877"/>
                  </a:lnTo>
                  <a:lnTo>
                    <a:pt x="48256" y="-42"/>
                  </a:lnTo>
                  <a:lnTo>
                    <a:pt x="63356" y="-42"/>
                  </a:lnTo>
                  <a:lnTo>
                    <a:pt x="63356" y="70812"/>
                  </a:lnTo>
                  <a:lnTo>
                    <a:pt x="48820" y="70812"/>
                  </a:lnTo>
                  <a:close/>
                </a:path>
              </a:pathLst>
            </a:custGeom>
            <a:solidFill>
              <a:schemeClr val="tx1"/>
            </a:solidFill>
            <a:ln w="2650" cap="flat">
              <a:noFill/>
              <a:prstDash val="solid"/>
              <a:miter/>
            </a:ln>
          </p:spPr>
          <p:txBody>
            <a:bodyPr rtlCol="0" anchor="ctr"/>
            <a:lstStyle/>
            <a:p>
              <a:endParaRPr lang="en-IN" sz="1800"/>
            </a:p>
          </p:txBody>
        </p:sp>
        <p:sp>
          <p:nvSpPr>
            <p:cNvPr id="38" name="Freeform: Shape 37">
              <a:extLst>
                <a:ext uri="{FF2B5EF4-FFF2-40B4-BE49-F238E27FC236}">
                  <a16:creationId xmlns:a16="http://schemas.microsoft.com/office/drawing/2014/main" id="{FE2286AE-0376-C893-ECE9-2A84EF0617EF}"/>
                </a:ext>
              </a:extLst>
            </p:cNvPr>
            <p:cNvSpPr/>
            <p:nvPr/>
          </p:nvSpPr>
          <p:spPr>
            <a:xfrm>
              <a:off x="10230249" y="6541019"/>
              <a:ext cx="65560" cy="70853"/>
            </a:xfrm>
            <a:custGeom>
              <a:avLst/>
              <a:gdLst>
                <a:gd name="connsiteX0" fmla="*/ -55 w 65560"/>
                <a:gd name="connsiteY0" fmla="*/ -42 h 70853"/>
                <a:gd name="connsiteX1" fmla="*/ 27889 w 65560"/>
                <a:gd name="connsiteY1" fmla="*/ -42 h 70853"/>
                <a:gd name="connsiteX2" fmla="*/ 65506 w 65560"/>
                <a:gd name="connsiteY2" fmla="*/ 35452 h 70853"/>
                <a:gd name="connsiteX3" fmla="*/ 27889 w 65560"/>
                <a:gd name="connsiteY3" fmla="*/ 70812 h 70853"/>
                <a:gd name="connsiteX4" fmla="*/ -55 w 65560"/>
                <a:gd name="connsiteY4" fmla="*/ 70812 h 70853"/>
                <a:gd name="connsiteX5" fmla="*/ 27889 w 65560"/>
                <a:gd name="connsiteY5" fmla="*/ 57512 h 70853"/>
                <a:gd name="connsiteX6" fmla="*/ 50077 w 65560"/>
                <a:gd name="connsiteY6" fmla="*/ 37405 h 70853"/>
                <a:gd name="connsiteX7" fmla="*/ 50083 w 65560"/>
                <a:gd name="connsiteY7" fmla="*/ 35452 h 70853"/>
                <a:gd name="connsiteX8" fmla="*/ 27889 w 65560"/>
                <a:gd name="connsiteY8" fmla="*/ 13232 h 70853"/>
                <a:gd name="connsiteX9" fmla="*/ 15046 w 65560"/>
                <a:gd name="connsiteY9" fmla="*/ 13232 h 70853"/>
                <a:gd name="connsiteX10" fmla="*/ 15046 w 65560"/>
                <a:gd name="connsiteY10" fmla="*/ 575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60" h="70853">
                  <a:moveTo>
                    <a:pt x="-55" y="-42"/>
                  </a:moveTo>
                  <a:lnTo>
                    <a:pt x="27889" y="-42"/>
                  </a:lnTo>
                  <a:cubicBezTo>
                    <a:pt x="50083" y="-42"/>
                    <a:pt x="65506" y="14091"/>
                    <a:pt x="65506" y="35452"/>
                  </a:cubicBezTo>
                  <a:cubicBezTo>
                    <a:pt x="65506" y="56813"/>
                    <a:pt x="50110" y="70812"/>
                    <a:pt x="27889" y="70812"/>
                  </a:cubicBezTo>
                  <a:lnTo>
                    <a:pt x="-55" y="70812"/>
                  </a:lnTo>
                  <a:close/>
                  <a:moveTo>
                    <a:pt x="27889" y="57512"/>
                  </a:moveTo>
                  <a:cubicBezTo>
                    <a:pt x="39569" y="58086"/>
                    <a:pt x="49502" y="49084"/>
                    <a:pt x="50077" y="37405"/>
                  </a:cubicBezTo>
                  <a:cubicBezTo>
                    <a:pt x="50110" y="36755"/>
                    <a:pt x="50110" y="36103"/>
                    <a:pt x="50083" y="35452"/>
                  </a:cubicBezTo>
                  <a:cubicBezTo>
                    <a:pt x="50083" y="22904"/>
                    <a:pt x="42425" y="13232"/>
                    <a:pt x="27889" y="13232"/>
                  </a:cubicBezTo>
                  <a:lnTo>
                    <a:pt x="15046" y="13232"/>
                  </a:lnTo>
                  <a:lnTo>
                    <a:pt x="15046" y="57512"/>
                  </a:lnTo>
                  <a:close/>
                </a:path>
              </a:pathLst>
            </a:custGeom>
            <a:solidFill>
              <a:schemeClr val="tx1"/>
            </a:solidFill>
            <a:ln w="2650" cap="flat">
              <a:noFill/>
              <a:prstDash val="solid"/>
              <a:miter/>
            </a:ln>
          </p:spPr>
          <p:txBody>
            <a:bodyPr rtlCol="0" anchor="ctr"/>
            <a:lstStyle/>
            <a:p>
              <a:endParaRPr lang="en-IN" sz="1800"/>
            </a:p>
          </p:txBody>
        </p:sp>
        <p:sp>
          <p:nvSpPr>
            <p:cNvPr id="39" name="Freeform: Shape 38">
              <a:extLst>
                <a:ext uri="{FF2B5EF4-FFF2-40B4-BE49-F238E27FC236}">
                  <a16:creationId xmlns:a16="http://schemas.microsoft.com/office/drawing/2014/main" id="{05512940-0E0E-7AF1-2A0D-E0C12C371E50}"/>
                </a:ext>
              </a:extLst>
            </p:cNvPr>
            <p:cNvSpPr/>
            <p:nvPr/>
          </p:nvSpPr>
          <p:spPr>
            <a:xfrm>
              <a:off x="9946057" y="6541019"/>
              <a:ext cx="67081" cy="70987"/>
            </a:xfrm>
            <a:custGeom>
              <a:avLst/>
              <a:gdLst>
                <a:gd name="connsiteX0" fmla="*/ 53415 w 67081"/>
                <a:gd name="connsiteY0" fmla="*/ 34270 h 70987"/>
                <a:gd name="connsiteX1" fmla="*/ 65640 w 67081"/>
                <a:gd name="connsiteY1" fmla="*/ 18014 h 70987"/>
                <a:gd name="connsiteX2" fmla="*/ 45220 w 67081"/>
                <a:gd name="connsiteY2" fmla="*/ -42 h 70987"/>
                <a:gd name="connsiteX3" fmla="*/ -55 w 67081"/>
                <a:gd name="connsiteY3" fmla="*/ -42 h 70987"/>
                <a:gd name="connsiteX4" fmla="*/ 8006 w 67081"/>
                <a:gd name="connsiteY4" fmla="*/ 9147 h 70987"/>
                <a:gd name="connsiteX5" fmla="*/ 8006 w 67081"/>
                <a:gd name="connsiteY5" fmla="*/ 70946 h 70987"/>
                <a:gd name="connsiteX6" fmla="*/ 46429 w 67081"/>
                <a:gd name="connsiteY6" fmla="*/ 70946 h 70987"/>
                <a:gd name="connsiteX7" fmla="*/ 67010 w 67081"/>
                <a:gd name="connsiteY7" fmla="*/ 51815 h 70987"/>
                <a:gd name="connsiteX8" fmla="*/ 53415 w 67081"/>
                <a:gd name="connsiteY8" fmla="*/ 34270 h 70987"/>
                <a:gd name="connsiteX9" fmla="*/ 23026 w 67081"/>
                <a:gd name="connsiteY9" fmla="*/ 12775 h 70987"/>
                <a:gd name="connsiteX10" fmla="*/ 41834 w 67081"/>
                <a:gd name="connsiteY10" fmla="*/ 12775 h 70987"/>
                <a:gd name="connsiteX11" fmla="*/ 50098 w 67081"/>
                <a:gd name="connsiteY11" fmla="*/ 20122 h 70987"/>
                <a:gd name="connsiteX12" fmla="*/ 42750 w 67081"/>
                <a:gd name="connsiteY12" fmla="*/ 28386 h 70987"/>
                <a:gd name="connsiteX13" fmla="*/ 41834 w 67081"/>
                <a:gd name="connsiteY13" fmla="*/ 28386 h 70987"/>
                <a:gd name="connsiteX14" fmla="*/ 23026 w 67081"/>
                <a:gd name="connsiteY14" fmla="*/ 28386 h 70987"/>
                <a:gd name="connsiteX15" fmla="*/ 42506 w 67081"/>
                <a:gd name="connsiteY15" fmla="*/ 57941 h 70987"/>
                <a:gd name="connsiteX16" fmla="*/ 23026 w 67081"/>
                <a:gd name="connsiteY16" fmla="*/ 57941 h 70987"/>
                <a:gd name="connsiteX17" fmla="*/ 23026 w 67081"/>
                <a:gd name="connsiteY17" fmla="*/ 41283 h 70987"/>
                <a:gd name="connsiteX18" fmla="*/ 42506 w 67081"/>
                <a:gd name="connsiteY18" fmla="*/ 41283 h 70987"/>
                <a:gd name="connsiteX19" fmla="*/ 51597 w 67081"/>
                <a:gd name="connsiteY19" fmla="*/ 48654 h 70987"/>
                <a:gd name="connsiteX20" fmla="*/ 51641 w 67081"/>
                <a:gd name="connsiteY20" fmla="*/ 49558 h 70987"/>
                <a:gd name="connsiteX21" fmla="*/ 42533 w 67081"/>
                <a:gd name="connsiteY21" fmla="*/ 57941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081" h="70987">
                  <a:moveTo>
                    <a:pt x="53415" y="34270"/>
                  </a:moveTo>
                  <a:cubicBezTo>
                    <a:pt x="60919" y="32573"/>
                    <a:pt x="66092" y="25694"/>
                    <a:pt x="65640" y="18014"/>
                  </a:cubicBezTo>
                  <a:cubicBezTo>
                    <a:pt x="65640" y="8556"/>
                    <a:pt x="58735" y="-42"/>
                    <a:pt x="45220" y="-42"/>
                  </a:cubicBezTo>
                  <a:lnTo>
                    <a:pt x="-55" y="-42"/>
                  </a:lnTo>
                  <a:lnTo>
                    <a:pt x="8006" y="9147"/>
                  </a:lnTo>
                  <a:lnTo>
                    <a:pt x="8006" y="70946"/>
                  </a:lnTo>
                  <a:lnTo>
                    <a:pt x="46429" y="70946"/>
                  </a:lnTo>
                  <a:cubicBezTo>
                    <a:pt x="59863" y="70946"/>
                    <a:pt x="67010" y="62429"/>
                    <a:pt x="67010" y="51815"/>
                  </a:cubicBezTo>
                  <a:cubicBezTo>
                    <a:pt x="67376" y="43430"/>
                    <a:pt x="61626" y="36009"/>
                    <a:pt x="53415" y="34270"/>
                  </a:cubicBezTo>
                  <a:close/>
                  <a:moveTo>
                    <a:pt x="23026" y="12775"/>
                  </a:moveTo>
                  <a:lnTo>
                    <a:pt x="41834" y="12775"/>
                  </a:lnTo>
                  <a:cubicBezTo>
                    <a:pt x="46145" y="12522"/>
                    <a:pt x="49844" y="15811"/>
                    <a:pt x="50098" y="20122"/>
                  </a:cubicBezTo>
                  <a:cubicBezTo>
                    <a:pt x="50351" y="24433"/>
                    <a:pt x="47061" y="28133"/>
                    <a:pt x="42750" y="28386"/>
                  </a:cubicBezTo>
                  <a:cubicBezTo>
                    <a:pt x="42445" y="28404"/>
                    <a:pt x="42139" y="28404"/>
                    <a:pt x="41834" y="28386"/>
                  </a:cubicBezTo>
                  <a:lnTo>
                    <a:pt x="23026" y="28386"/>
                  </a:lnTo>
                  <a:close/>
                  <a:moveTo>
                    <a:pt x="42506" y="57941"/>
                  </a:moveTo>
                  <a:lnTo>
                    <a:pt x="23026" y="57941"/>
                  </a:lnTo>
                  <a:lnTo>
                    <a:pt x="23026" y="41283"/>
                  </a:lnTo>
                  <a:lnTo>
                    <a:pt x="42506" y="41283"/>
                  </a:lnTo>
                  <a:cubicBezTo>
                    <a:pt x="47051" y="40808"/>
                    <a:pt x="51122" y="44108"/>
                    <a:pt x="51597" y="48654"/>
                  </a:cubicBezTo>
                  <a:cubicBezTo>
                    <a:pt x="51628" y="48954"/>
                    <a:pt x="51643" y="49256"/>
                    <a:pt x="51641" y="49558"/>
                  </a:cubicBezTo>
                  <a:cubicBezTo>
                    <a:pt x="51641" y="54663"/>
                    <a:pt x="48256" y="57941"/>
                    <a:pt x="42533" y="57941"/>
                  </a:cubicBezTo>
                  <a:close/>
                </a:path>
              </a:pathLst>
            </a:custGeom>
            <a:solidFill>
              <a:schemeClr val="tx1"/>
            </a:solidFill>
            <a:ln w="2650" cap="flat">
              <a:noFill/>
              <a:prstDash val="solid"/>
              <a:miter/>
            </a:ln>
          </p:spPr>
          <p:txBody>
            <a:bodyPr rtlCol="0" anchor="ctr"/>
            <a:lstStyle/>
            <a:p>
              <a:endParaRPr lang="en-IN" sz="1800"/>
            </a:p>
          </p:txBody>
        </p:sp>
        <p:sp>
          <p:nvSpPr>
            <p:cNvPr id="40" name="Freeform: Shape 39">
              <a:extLst>
                <a:ext uri="{FF2B5EF4-FFF2-40B4-BE49-F238E27FC236}">
                  <a16:creationId xmlns:a16="http://schemas.microsoft.com/office/drawing/2014/main" id="{34154DB1-9A2E-6520-45AE-1A5BC17664DE}"/>
                </a:ext>
              </a:extLst>
            </p:cNvPr>
            <p:cNvSpPr/>
            <p:nvPr/>
          </p:nvSpPr>
          <p:spPr>
            <a:xfrm>
              <a:off x="9939179"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52B8E5"/>
            </a:solidFill>
            <a:ln w="2650" cap="flat">
              <a:noFill/>
              <a:prstDash val="solid"/>
              <a:miter/>
            </a:ln>
          </p:spPr>
          <p:txBody>
            <a:bodyPr rtlCol="0" anchor="ctr"/>
            <a:lstStyle/>
            <a:p>
              <a:endParaRPr lang="en-IN" sz="1800"/>
            </a:p>
          </p:txBody>
        </p:sp>
        <p:sp>
          <p:nvSpPr>
            <p:cNvPr id="41" name="Freeform: Shape 40">
              <a:extLst>
                <a:ext uri="{FF2B5EF4-FFF2-40B4-BE49-F238E27FC236}">
                  <a16:creationId xmlns:a16="http://schemas.microsoft.com/office/drawing/2014/main" id="{6EBC1DCD-9570-8469-B1AB-D10E604E5360}"/>
                </a:ext>
              </a:extLst>
            </p:cNvPr>
            <p:cNvSpPr/>
            <p:nvPr/>
          </p:nvSpPr>
          <p:spPr>
            <a:xfrm>
              <a:off x="9939635"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2093D7"/>
            </a:solidFill>
            <a:ln w="2650" cap="flat">
              <a:noFill/>
              <a:prstDash val="solid"/>
              <a:miter/>
            </a:ln>
          </p:spPr>
          <p:txBody>
            <a:bodyPr rtlCol="0" anchor="ctr"/>
            <a:lstStyle/>
            <a:p>
              <a:endParaRPr lang="en-IN" sz="1800"/>
            </a:p>
          </p:txBody>
        </p:sp>
      </p:grpSp>
      <p:sp>
        <p:nvSpPr>
          <p:cNvPr id="42" name="TextBox 41">
            <a:extLst>
              <a:ext uri="{FF2B5EF4-FFF2-40B4-BE49-F238E27FC236}">
                <a16:creationId xmlns:a16="http://schemas.microsoft.com/office/drawing/2014/main" id="{453CB7FB-E986-7C05-A713-185430C6506D}"/>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tx1"/>
                </a:solidFill>
                <a:effectLst/>
                <a:latin typeface="+mn-lt"/>
              </a:rPr>
              <a:t>Copyright 2023 Blend360.</a:t>
            </a:r>
            <a:endParaRPr lang="en-IN" sz="700">
              <a:solidFill>
                <a:schemeClr val="tx1"/>
              </a:solidFill>
              <a:latin typeface="+mn-lt"/>
            </a:endParaRPr>
          </a:p>
        </p:txBody>
      </p:sp>
    </p:spTree>
    <p:extLst>
      <p:ext uri="{BB962C8B-B14F-4D97-AF65-F5344CB8AC3E}">
        <p14:creationId xmlns:p14="http://schemas.microsoft.com/office/powerpoint/2010/main" val="11494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710D-C272-7506-5B12-DEB233DF4C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F2364B-22A7-664B-D046-81A7B659CF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188C9-749E-BB65-CEC9-95764CAB4B4C}"/>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5" name="Footer Placeholder 4">
            <a:extLst>
              <a:ext uri="{FF2B5EF4-FFF2-40B4-BE49-F238E27FC236}">
                <a16:creationId xmlns:a16="http://schemas.microsoft.com/office/drawing/2014/main" id="{6FF0E7DB-8588-7FC3-1448-FF295C8ACC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4F8CC-D479-9B6C-CB3C-07DA294A5635}"/>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382053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7202-432B-0B31-AA04-6A30E99E4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6D938-A379-E93D-EEEC-708F883309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648764-6E92-5488-984E-F89FEFDEA017}"/>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5" name="Footer Placeholder 4">
            <a:extLst>
              <a:ext uri="{FF2B5EF4-FFF2-40B4-BE49-F238E27FC236}">
                <a16:creationId xmlns:a16="http://schemas.microsoft.com/office/drawing/2014/main" id="{A93A2B75-A4A7-AE8C-549A-B479B8E91E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E89FD-A7A9-5BF5-F0B4-35CDA88F332C}"/>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202316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DBB5-0898-EB60-D4EC-AC7C8640C7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E19872-F14A-6176-1963-DFBCCB4D5B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C470E2-6DA0-39B1-A78B-5D3A88863C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B7DA03-A2A1-C077-76A6-EA12EB62A389}"/>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6" name="Footer Placeholder 5">
            <a:extLst>
              <a:ext uri="{FF2B5EF4-FFF2-40B4-BE49-F238E27FC236}">
                <a16:creationId xmlns:a16="http://schemas.microsoft.com/office/drawing/2014/main" id="{6B97C48E-B491-D841-B0DE-2C184F65C9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95F7A2-8514-96CB-5E8D-B12863303440}"/>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26212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7284-E744-A492-11EF-C47D8CAF07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3B87E6-96C6-5F99-5F42-09C3BF6D91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D75306-1C08-DBD2-7965-87F38D7DF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FE33E4-73C5-15C1-6B77-7D31AF216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D7450B-9980-8B3E-6618-5BE19C7E5C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AA14C5-F168-E828-CDB1-37A28C088280}"/>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8" name="Footer Placeholder 7">
            <a:extLst>
              <a:ext uri="{FF2B5EF4-FFF2-40B4-BE49-F238E27FC236}">
                <a16:creationId xmlns:a16="http://schemas.microsoft.com/office/drawing/2014/main" id="{A09B793C-85F9-9086-0EBC-79F950D312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D6BCCD-2089-92AA-0052-C8FEB6A918BE}"/>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85102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312A-37A2-7702-17A6-4D82BC2797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B23607-291D-8674-28E8-B5C28D1819B8}"/>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4" name="Footer Placeholder 3">
            <a:extLst>
              <a:ext uri="{FF2B5EF4-FFF2-40B4-BE49-F238E27FC236}">
                <a16:creationId xmlns:a16="http://schemas.microsoft.com/office/drawing/2014/main" id="{928CF837-91DD-AC87-9794-E9C36628B4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556FCE-BD10-F976-D0D3-B677C099F4C0}"/>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47704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DB9F2-CE87-BCA9-318B-55B0643D8C0B}"/>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3" name="Footer Placeholder 2">
            <a:extLst>
              <a:ext uri="{FF2B5EF4-FFF2-40B4-BE49-F238E27FC236}">
                <a16:creationId xmlns:a16="http://schemas.microsoft.com/office/drawing/2014/main" id="{B15122F3-F876-3C6E-A049-F05FCF3050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64E685-249A-BBF1-CD98-7EA0DEAD0150}"/>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414773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90DB-C2E3-466D-F03B-001D5053F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7BA65E-099A-E2AC-2014-ECBF7393F5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571DD4-3CF8-FFB1-DCDD-36D8586A4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B946D-6F04-A261-953F-D5EB4466883E}"/>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6" name="Footer Placeholder 5">
            <a:extLst>
              <a:ext uri="{FF2B5EF4-FFF2-40B4-BE49-F238E27FC236}">
                <a16:creationId xmlns:a16="http://schemas.microsoft.com/office/drawing/2014/main" id="{E91ABD14-080C-397B-9BC7-064067596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A14D5-3DCC-F65C-5F57-984E64194849}"/>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335460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8350-7E25-35F0-9ACC-3BE4760BC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3D2CFE-61EC-40C5-A2B9-1B678C2E8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8CD223-707F-3EEA-06E2-2B507A3ED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C581E-19A0-1955-43DF-E252C1A47F7B}"/>
              </a:ext>
            </a:extLst>
          </p:cNvPr>
          <p:cNvSpPr>
            <a:spLocks noGrp="1"/>
          </p:cNvSpPr>
          <p:nvPr>
            <p:ph type="dt" sz="half" idx="10"/>
          </p:nvPr>
        </p:nvSpPr>
        <p:spPr/>
        <p:txBody>
          <a:bodyPr/>
          <a:lstStyle/>
          <a:p>
            <a:fld id="{0905187F-2CEB-4170-A97C-2CB7AA7A4D85}" type="datetimeFigureOut">
              <a:rPr lang="en-IN" smtClean="0"/>
              <a:t>04-04-2023</a:t>
            </a:fld>
            <a:endParaRPr lang="en-IN"/>
          </a:p>
        </p:txBody>
      </p:sp>
      <p:sp>
        <p:nvSpPr>
          <p:cNvPr id="6" name="Footer Placeholder 5">
            <a:extLst>
              <a:ext uri="{FF2B5EF4-FFF2-40B4-BE49-F238E27FC236}">
                <a16:creationId xmlns:a16="http://schemas.microsoft.com/office/drawing/2014/main" id="{2F31B885-0B3F-1903-2469-B0CD129CB6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A279B3-E206-9E8F-CD7F-4D261B12FCD0}"/>
              </a:ext>
            </a:extLst>
          </p:cNvPr>
          <p:cNvSpPr>
            <a:spLocks noGrp="1"/>
          </p:cNvSpPr>
          <p:nvPr>
            <p:ph type="sldNum" sz="quarter" idx="12"/>
          </p:nvPr>
        </p:nvSpPr>
        <p:spPr/>
        <p:txBody>
          <a:bodyPr/>
          <a:lstStyle/>
          <a:p>
            <a:fld id="{A36729D9-46FF-471F-8C2F-BA879FFA38A0}" type="slidenum">
              <a:rPr lang="en-IN" smtClean="0"/>
              <a:t>‹#›</a:t>
            </a:fld>
            <a:endParaRPr lang="en-IN"/>
          </a:p>
        </p:txBody>
      </p:sp>
    </p:spTree>
    <p:extLst>
      <p:ext uri="{BB962C8B-B14F-4D97-AF65-F5344CB8AC3E}">
        <p14:creationId xmlns:p14="http://schemas.microsoft.com/office/powerpoint/2010/main" val="127338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340ADF-7501-36E7-6E16-5E1FEF6DE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23056A-E4C5-79CB-5529-98775ACDA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A51AB-EFEC-666E-5F7E-67362A77F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5187F-2CEB-4170-A97C-2CB7AA7A4D85}" type="datetimeFigureOut">
              <a:rPr lang="en-IN" smtClean="0"/>
              <a:t>04-04-2023</a:t>
            </a:fld>
            <a:endParaRPr lang="en-IN"/>
          </a:p>
        </p:txBody>
      </p:sp>
      <p:sp>
        <p:nvSpPr>
          <p:cNvPr id="5" name="Footer Placeholder 4">
            <a:extLst>
              <a:ext uri="{FF2B5EF4-FFF2-40B4-BE49-F238E27FC236}">
                <a16:creationId xmlns:a16="http://schemas.microsoft.com/office/drawing/2014/main" id="{9BE36AE4-2CA0-FCAB-142D-2FDCAE7DA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B5F9FC-C616-BDF1-D3F9-E9864ACA5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729D9-46FF-471F-8C2F-BA879FFA38A0}" type="slidenum">
              <a:rPr lang="en-IN" smtClean="0"/>
              <a:t>‹#›</a:t>
            </a:fld>
            <a:endParaRPr lang="en-IN"/>
          </a:p>
        </p:txBody>
      </p:sp>
    </p:spTree>
    <p:extLst>
      <p:ext uri="{BB962C8B-B14F-4D97-AF65-F5344CB8AC3E}">
        <p14:creationId xmlns:p14="http://schemas.microsoft.com/office/powerpoint/2010/main" val="3459403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C64C4FC-1127-1288-834B-1F96965CE634}"/>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7" b="7"/>
          <a:stretch/>
        </p:blipFill>
        <p:spPr>
          <a:xfrm>
            <a:off x="1" y="447"/>
            <a:ext cx="12192000" cy="6857108"/>
          </a:xfrm>
          <a:prstGeom prst="rect">
            <a:avLst/>
          </a:prstGeom>
        </p:spPr>
      </p:pic>
      <p:sp>
        <p:nvSpPr>
          <p:cNvPr id="79" name="Rectangle 78">
            <a:extLst>
              <a:ext uri="{FF2B5EF4-FFF2-40B4-BE49-F238E27FC236}">
                <a16:creationId xmlns:a16="http://schemas.microsoft.com/office/drawing/2014/main" id="{9C66A298-607F-460B-B967-1197463C4818}"/>
              </a:ext>
            </a:extLst>
          </p:cNvPr>
          <p:cNvSpPr/>
          <p:nvPr/>
        </p:nvSpPr>
        <p:spPr>
          <a:xfrm>
            <a:off x="1" y="446"/>
            <a:ext cx="12192000" cy="6857108"/>
          </a:xfrm>
          <a:prstGeom prst="rect">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defRPr/>
            </a:pPr>
            <a:endParaRPr lang="en-US">
              <a:solidFill>
                <a:srgbClr val="FFFFFF"/>
              </a:solidFill>
              <a:latin typeface="Montserrat" panose="00000500000000000000" pitchFamily="2" charset="0"/>
            </a:endParaRPr>
          </a:p>
        </p:txBody>
      </p:sp>
      <p:sp>
        <p:nvSpPr>
          <p:cNvPr id="16" name="Oval 15">
            <a:extLst>
              <a:ext uri="{FF2B5EF4-FFF2-40B4-BE49-F238E27FC236}">
                <a16:creationId xmlns:a16="http://schemas.microsoft.com/office/drawing/2014/main" id="{44062065-D930-487E-AEC2-A7298A2E057B}"/>
              </a:ext>
            </a:extLst>
          </p:cNvPr>
          <p:cNvSpPr/>
          <p:nvPr/>
        </p:nvSpPr>
        <p:spPr>
          <a:xfrm flipV="1">
            <a:off x="1093762" y="4545891"/>
            <a:ext cx="49090" cy="490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77">
              <a:defRPr/>
            </a:pPr>
            <a:endParaRPr lang="en-US" sz="2361">
              <a:solidFill>
                <a:srgbClr val="FFFFFF"/>
              </a:solidFill>
              <a:latin typeface="Montserrat" panose="00000500000000000000" pitchFamily="2" charset="0"/>
            </a:endParaRPr>
          </a:p>
        </p:txBody>
      </p:sp>
      <p:sp>
        <p:nvSpPr>
          <p:cNvPr id="18" name="Oval 17">
            <a:extLst>
              <a:ext uri="{FF2B5EF4-FFF2-40B4-BE49-F238E27FC236}">
                <a16:creationId xmlns:a16="http://schemas.microsoft.com/office/drawing/2014/main" id="{9830671E-4F80-4C94-935F-7AC95A0AECCD}"/>
              </a:ext>
            </a:extLst>
          </p:cNvPr>
          <p:cNvSpPr/>
          <p:nvPr/>
        </p:nvSpPr>
        <p:spPr>
          <a:xfrm>
            <a:off x="3797140" y="4265846"/>
            <a:ext cx="49090" cy="490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77">
              <a:defRPr/>
            </a:pPr>
            <a:endParaRPr lang="en-US" sz="2361">
              <a:solidFill>
                <a:srgbClr val="FFFFFF"/>
              </a:solidFill>
              <a:latin typeface="Montserrat" panose="00000500000000000000" pitchFamily="2" charset="0"/>
            </a:endParaRPr>
          </a:p>
        </p:txBody>
      </p:sp>
      <p:sp>
        <p:nvSpPr>
          <p:cNvPr id="19" name="Oval 18">
            <a:extLst>
              <a:ext uri="{FF2B5EF4-FFF2-40B4-BE49-F238E27FC236}">
                <a16:creationId xmlns:a16="http://schemas.microsoft.com/office/drawing/2014/main" id="{8E208942-19E8-42D1-9CDD-B309AD203529}"/>
              </a:ext>
            </a:extLst>
          </p:cNvPr>
          <p:cNvSpPr/>
          <p:nvPr/>
        </p:nvSpPr>
        <p:spPr>
          <a:xfrm>
            <a:off x="11706737" y="330363"/>
            <a:ext cx="38258" cy="382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77">
              <a:defRPr/>
            </a:pPr>
            <a:endParaRPr lang="en-US" sz="2361">
              <a:solidFill>
                <a:srgbClr val="FFFFFF"/>
              </a:solidFill>
              <a:latin typeface="Montserrat" panose="00000500000000000000" pitchFamily="2" charset="0"/>
            </a:endParaRPr>
          </a:p>
        </p:txBody>
      </p:sp>
      <p:sp>
        <p:nvSpPr>
          <p:cNvPr id="21" name="Oval 20">
            <a:extLst>
              <a:ext uri="{FF2B5EF4-FFF2-40B4-BE49-F238E27FC236}">
                <a16:creationId xmlns:a16="http://schemas.microsoft.com/office/drawing/2014/main" id="{B5BBBDB6-BA13-429B-873B-3F98706F4C43}"/>
              </a:ext>
            </a:extLst>
          </p:cNvPr>
          <p:cNvSpPr/>
          <p:nvPr/>
        </p:nvSpPr>
        <p:spPr>
          <a:xfrm flipV="1">
            <a:off x="11012834" y="5491919"/>
            <a:ext cx="55884" cy="558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77">
              <a:defRPr/>
            </a:pPr>
            <a:endParaRPr lang="en-US" sz="2361">
              <a:solidFill>
                <a:srgbClr val="FFFFFF"/>
              </a:solidFill>
              <a:latin typeface="Montserrat" panose="00000500000000000000" pitchFamily="2" charset="0"/>
            </a:endParaRPr>
          </a:p>
        </p:txBody>
      </p:sp>
      <p:sp>
        <p:nvSpPr>
          <p:cNvPr id="22" name="Oval 21">
            <a:extLst>
              <a:ext uri="{FF2B5EF4-FFF2-40B4-BE49-F238E27FC236}">
                <a16:creationId xmlns:a16="http://schemas.microsoft.com/office/drawing/2014/main" id="{5E4B8E2B-2A50-414C-AF95-5279720DA1AC}"/>
              </a:ext>
            </a:extLst>
          </p:cNvPr>
          <p:cNvSpPr/>
          <p:nvPr/>
        </p:nvSpPr>
        <p:spPr>
          <a:xfrm flipV="1">
            <a:off x="5179626" y="5607186"/>
            <a:ext cx="54662" cy="546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77">
              <a:defRPr/>
            </a:pPr>
            <a:endParaRPr lang="en-US" sz="2361">
              <a:solidFill>
                <a:srgbClr val="FFFFFF"/>
              </a:solidFill>
              <a:latin typeface="Montserrat" panose="00000500000000000000" pitchFamily="2" charset="0"/>
            </a:endParaRPr>
          </a:p>
        </p:txBody>
      </p:sp>
      <p:sp>
        <p:nvSpPr>
          <p:cNvPr id="24" name="Oval 23">
            <a:extLst>
              <a:ext uri="{FF2B5EF4-FFF2-40B4-BE49-F238E27FC236}">
                <a16:creationId xmlns:a16="http://schemas.microsoft.com/office/drawing/2014/main" id="{1122501F-6901-4D6A-BE2D-C86061E70D03}"/>
              </a:ext>
            </a:extLst>
          </p:cNvPr>
          <p:cNvSpPr/>
          <p:nvPr/>
        </p:nvSpPr>
        <p:spPr>
          <a:xfrm>
            <a:off x="9620880" y="800453"/>
            <a:ext cx="49090" cy="490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77">
              <a:defRPr/>
            </a:pPr>
            <a:endParaRPr lang="en-US" sz="2361">
              <a:solidFill>
                <a:srgbClr val="FFFFFF"/>
              </a:solidFill>
              <a:latin typeface="Montserrat" panose="00000500000000000000" pitchFamily="2" charset="0"/>
            </a:endParaRPr>
          </a:p>
        </p:txBody>
      </p:sp>
      <p:sp>
        <p:nvSpPr>
          <p:cNvPr id="25" name="Oval 24">
            <a:extLst>
              <a:ext uri="{FF2B5EF4-FFF2-40B4-BE49-F238E27FC236}">
                <a16:creationId xmlns:a16="http://schemas.microsoft.com/office/drawing/2014/main" id="{2E16748D-AA19-463F-86EF-D5DA95A310B1}"/>
              </a:ext>
            </a:extLst>
          </p:cNvPr>
          <p:cNvSpPr/>
          <p:nvPr/>
        </p:nvSpPr>
        <p:spPr>
          <a:xfrm>
            <a:off x="1912088" y="4296338"/>
            <a:ext cx="49090" cy="490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77">
              <a:defRPr/>
            </a:pPr>
            <a:endParaRPr lang="en-US" sz="2361">
              <a:solidFill>
                <a:srgbClr val="FFFFFF"/>
              </a:solidFill>
              <a:latin typeface="Montserrat" panose="00000500000000000000" pitchFamily="2" charset="0"/>
            </a:endParaRPr>
          </a:p>
        </p:txBody>
      </p:sp>
      <p:sp>
        <p:nvSpPr>
          <p:cNvPr id="48" name="Oval 47">
            <a:extLst>
              <a:ext uri="{FF2B5EF4-FFF2-40B4-BE49-F238E27FC236}">
                <a16:creationId xmlns:a16="http://schemas.microsoft.com/office/drawing/2014/main" id="{EF3CCC20-0AA7-41CB-B17B-4061F79BBF8D}"/>
              </a:ext>
            </a:extLst>
          </p:cNvPr>
          <p:cNvSpPr/>
          <p:nvPr/>
        </p:nvSpPr>
        <p:spPr>
          <a:xfrm flipV="1">
            <a:off x="11333540" y="1723506"/>
            <a:ext cx="54662" cy="546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77">
              <a:defRPr/>
            </a:pPr>
            <a:endParaRPr lang="en-US" sz="2361">
              <a:solidFill>
                <a:srgbClr val="FFFFFF"/>
              </a:solidFill>
              <a:latin typeface="Montserrat" panose="00000500000000000000" pitchFamily="2" charset="0"/>
            </a:endParaRPr>
          </a:p>
        </p:txBody>
      </p:sp>
      <p:sp>
        <p:nvSpPr>
          <p:cNvPr id="3" name="TextBox 2">
            <a:extLst>
              <a:ext uri="{FF2B5EF4-FFF2-40B4-BE49-F238E27FC236}">
                <a16:creationId xmlns:a16="http://schemas.microsoft.com/office/drawing/2014/main" id="{5ABAD2B8-901A-4368-86D5-09E18CE173EE}"/>
              </a:ext>
            </a:extLst>
          </p:cNvPr>
          <p:cNvSpPr txBox="1"/>
          <p:nvPr/>
        </p:nvSpPr>
        <p:spPr>
          <a:xfrm>
            <a:off x="831146" y="1003908"/>
            <a:ext cx="5436529" cy="1938724"/>
          </a:xfrm>
          <a:prstGeom prst="rect">
            <a:avLst/>
          </a:prstGeom>
          <a:noFill/>
        </p:spPr>
        <p:txBody>
          <a:bodyPr wrap="none" lIns="91428" tIns="45714" rIns="91428" bIns="45714" rtlCol="0" anchor="t">
            <a:spAutoFit/>
          </a:bodyPr>
          <a:lstStyle/>
          <a:p>
            <a:pPr defTabSz="228577">
              <a:defRPr/>
            </a:pPr>
            <a:r>
              <a:rPr lang="en-US" sz="5999" b="1" dirty="0">
                <a:solidFill>
                  <a:srgbClr val="FFFFFF"/>
                </a:solidFill>
                <a:effectLst>
                  <a:outerShdw blurRad="50800" dist="38100" dir="5400000" algn="t" rotWithShape="0">
                    <a:prstClr val="black">
                      <a:alpha val="40000"/>
                    </a:prstClr>
                  </a:outerShdw>
                </a:effectLst>
                <a:latin typeface="+mj-lt"/>
                <a:ea typeface="Open Sans Extrabold"/>
                <a:cs typeface="Poppins"/>
              </a:rPr>
              <a:t>Pyramid Principle</a:t>
            </a:r>
            <a:endParaRPr lang="en-US" sz="5999" b="1" dirty="0">
              <a:solidFill>
                <a:srgbClr val="FFFFFF"/>
              </a:solidFill>
              <a:effectLst>
                <a:outerShdw blurRad="50800" dist="38100" dir="5400000" algn="t" rotWithShape="0">
                  <a:prstClr val="black">
                    <a:alpha val="40000"/>
                  </a:prstClr>
                </a:outerShdw>
              </a:effectLst>
              <a:latin typeface="+mj-lt"/>
              <a:ea typeface="Open Sans Extrabold" panose="020B0906030804020204" pitchFamily="34" charset="0"/>
              <a:cs typeface="Poppins" panose="00000500000000000000" pitchFamily="2" charset="0"/>
            </a:endParaRPr>
          </a:p>
          <a:p>
            <a:pPr defTabSz="228577">
              <a:defRPr/>
            </a:pPr>
            <a:r>
              <a:rPr lang="en-US" sz="5999" b="1" dirty="0">
                <a:solidFill>
                  <a:srgbClr val="FFFFFF"/>
                </a:solidFill>
                <a:effectLst>
                  <a:outerShdw blurRad="50800" dist="38100" dir="5400000" algn="t" rotWithShape="0">
                    <a:prstClr val="black">
                      <a:alpha val="40000"/>
                    </a:prstClr>
                  </a:outerShdw>
                </a:effectLst>
                <a:latin typeface="+mj-lt"/>
                <a:ea typeface="Open Sans Extrabold"/>
                <a:cs typeface="Poppins"/>
              </a:rPr>
              <a:t>Assignment</a:t>
            </a:r>
          </a:p>
        </p:txBody>
      </p:sp>
      <p:sp>
        <p:nvSpPr>
          <p:cNvPr id="5" name="Justify Text Body">
            <a:extLst>
              <a:ext uri="{FF2B5EF4-FFF2-40B4-BE49-F238E27FC236}">
                <a16:creationId xmlns:a16="http://schemas.microsoft.com/office/drawing/2014/main" id="{8046BCE0-0B8E-C0AA-1B42-BE107D8B3BDB}"/>
              </a:ext>
            </a:extLst>
          </p:cNvPr>
          <p:cNvSpPr txBox="1"/>
          <p:nvPr/>
        </p:nvSpPr>
        <p:spPr>
          <a:xfrm>
            <a:off x="1142852" y="2963993"/>
            <a:ext cx="4690524" cy="3179174"/>
          </a:xfrm>
          <a:prstGeom prst="rect">
            <a:avLst/>
          </a:prstGeom>
          <a:noFill/>
        </p:spPr>
        <p:txBody>
          <a:bodyPr wrap="square" lIns="0" tIns="0" rIns="0" bIns="0" rtlCol="0" anchor="t">
            <a:spAutoFit/>
          </a:bodyPr>
          <a:lstStyle/>
          <a:p>
            <a:pPr>
              <a:lnSpc>
                <a:spcPct val="150000"/>
              </a:lnSpc>
            </a:pPr>
            <a:endParaRPr lang="en-ID" sz="2000" b="1" dirty="0">
              <a:solidFill>
                <a:schemeClr val="bg1"/>
              </a:solidFill>
            </a:endParaRPr>
          </a:p>
          <a:p>
            <a:pPr marL="457154" indent="-457154">
              <a:lnSpc>
                <a:spcPct val="150000"/>
              </a:lnSpc>
              <a:buAutoNum type="arabicParenR"/>
            </a:pPr>
            <a:r>
              <a:rPr lang="en-ID" sz="2000" dirty="0">
                <a:solidFill>
                  <a:schemeClr val="bg1"/>
                </a:solidFill>
              </a:rPr>
              <a:t>Lokesh .R </a:t>
            </a:r>
          </a:p>
          <a:p>
            <a:pPr marL="457154" indent="-457154">
              <a:lnSpc>
                <a:spcPct val="150000"/>
              </a:lnSpc>
              <a:buAutoNum type="arabicParenR"/>
            </a:pPr>
            <a:r>
              <a:rPr lang="en-ID" sz="2000" dirty="0">
                <a:solidFill>
                  <a:schemeClr val="bg1"/>
                </a:solidFill>
              </a:rPr>
              <a:t>Akshay P B</a:t>
            </a:r>
          </a:p>
          <a:p>
            <a:pPr marL="457154" indent="-457154">
              <a:lnSpc>
                <a:spcPct val="150000"/>
              </a:lnSpc>
              <a:buAutoNum type="arabicParenR"/>
            </a:pPr>
            <a:r>
              <a:rPr lang="en-ID" sz="2000" dirty="0" err="1">
                <a:solidFill>
                  <a:schemeClr val="bg1"/>
                </a:solidFill>
              </a:rPr>
              <a:t>Aashima</a:t>
            </a:r>
            <a:r>
              <a:rPr lang="en-ID" sz="2000" dirty="0">
                <a:solidFill>
                  <a:schemeClr val="bg1"/>
                </a:solidFill>
              </a:rPr>
              <a:t> </a:t>
            </a:r>
            <a:r>
              <a:rPr lang="en-ID" sz="2000" dirty="0" err="1">
                <a:solidFill>
                  <a:schemeClr val="bg1"/>
                </a:solidFill>
              </a:rPr>
              <a:t>jain</a:t>
            </a:r>
            <a:endParaRPr lang="en-ID" sz="2000" dirty="0">
              <a:solidFill>
                <a:schemeClr val="bg1"/>
              </a:solidFill>
            </a:endParaRPr>
          </a:p>
          <a:p>
            <a:pPr marL="457154" indent="-457154">
              <a:lnSpc>
                <a:spcPct val="150000"/>
              </a:lnSpc>
              <a:buAutoNum type="arabicParenR"/>
            </a:pPr>
            <a:r>
              <a:rPr lang="en-ID" sz="2000" dirty="0">
                <a:solidFill>
                  <a:schemeClr val="bg1"/>
                </a:solidFill>
              </a:rPr>
              <a:t>Sai </a:t>
            </a:r>
            <a:r>
              <a:rPr lang="en-ID" sz="2000" dirty="0" err="1">
                <a:solidFill>
                  <a:schemeClr val="bg1"/>
                </a:solidFill>
              </a:rPr>
              <a:t>jyosthna</a:t>
            </a:r>
            <a:r>
              <a:rPr lang="en-ID" sz="2000" dirty="0">
                <a:solidFill>
                  <a:schemeClr val="bg1"/>
                </a:solidFill>
              </a:rPr>
              <a:t> Y</a:t>
            </a:r>
          </a:p>
          <a:p>
            <a:pPr marL="457154" indent="-457154">
              <a:lnSpc>
                <a:spcPct val="150000"/>
              </a:lnSpc>
              <a:buAutoNum type="arabicParenR"/>
            </a:pPr>
            <a:endParaRPr lang="en-ID" sz="2000" dirty="0">
              <a:solidFill>
                <a:schemeClr val="bg1"/>
              </a:solidFill>
            </a:endParaRPr>
          </a:p>
          <a:p>
            <a:pPr>
              <a:lnSpc>
                <a:spcPct val="150000"/>
              </a:lnSpc>
            </a:pPr>
            <a:endParaRPr lang="en-ID" sz="2000" dirty="0">
              <a:solidFill>
                <a:schemeClr val="bg1"/>
              </a:solidFill>
            </a:endParaRPr>
          </a:p>
        </p:txBody>
      </p:sp>
      <p:sp>
        <p:nvSpPr>
          <p:cNvPr id="6" name="Justify Text Body">
            <a:extLst>
              <a:ext uri="{FF2B5EF4-FFF2-40B4-BE49-F238E27FC236}">
                <a16:creationId xmlns:a16="http://schemas.microsoft.com/office/drawing/2014/main" id="{06EBB8D2-B4D3-1AEF-9B60-8905E75E75A4}"/>
              </a:ext>
            </a:extLst>
          </p:cNvPr>
          <p:cNvSpPr txBox="1"/>
          <p:nvPr/>
        </p:nvSpPr>
        <p:spPr>
          <a:xfrm>
            <a:off x="1244098" y="6103238"/>
            <a:ext cx="4690524" cy="525400"/>
          </a:xfrm>
          <a:prstGeom prst="rect">
            <a:avLst/>
          </a:prstGeom>
          <a:noFill/>
        </p:spPr>
        <p:txBody>
          <a:bodyPr wrap="square" lIns="0" tIns="0" rIns="0" bIns="0" rtlCol="0" anchor="t">
            <a:spAutoFit/>
          </a:bodyPr>
          <a:lstStyle/>
          <a:p>
            <a:pPr>
              <a:lnSpc>
                <a:spcPct val="150000"/>
              </a:lnSpc>
            </a:pPr>
            <a:r>
              <a:rPr lang="en-US" sz="1200" dirty="0">
                <a:solidFill>
                  <a:schemeClr val="bg1"/>
                </a:solidFill>
              </a:rPr>
              <a:t>Prepared by Team2</a:t>
            </a:r>
          </a:p>
          <a:p>
            <a:pPr>
              <a:lnSpc>
                <a:spcPct val="150000"/>
              </a:lnSpc>
            </a:pPr>
            <a:r>
              <a:rPr lang="en-US" sz="1200" dirty="0">
                <a:solidFill>
                  <a:schemeClr val="bg1"/>
                </a:solidFill>
              </a:rPr>
              <a:t>April 4</a:t>
            </a:r>
            <a:r>
              <a:rPr lang="en-US" sz="1200" baseline="30000" dirty="0">
                <a:solidFill>
                  <a:schemeClr val="bg1"/>
                </a:solidFill>
              </a:rPr>
              <a:t>th</a:t>
            </a:r>
            <a:r>
              <a:rPr lang="en-US" sz="1200" dirty="0">
                <a:solidFill>
                  <a:schemeClr val="bg1"/>
                </a:solidFill>
              </a:rPr>
              <a:t>, 2023</a:t>
            </a:r>
            <a:endParaRPr lang="en-ID" sz="1200" dirty="0">
              <a:solidFill>
                <a:schemeClr val="bg1"/>
              </a:solidFill>
            </a:endParaRPr>
          </a:p>
        </p:txBody>
      </p:sp>
      <p:grpSp>
        <p:nvGrpSpPr>
          <p:cNvPr id="38" name="Group 37">
            <a:extLst>
              <a:ext uri="{FF2B5EF4-FFF2-40B4-BE49-F238E27FC236}">
                <a16:creationId xmlns:a16="http://schemas.microsoft.com/office/drawing/2014/main" id="{13A03EA6-6965-664A-58F6-9440B9EA6904}"/>
              </a:ext>
            </a:extLst>
          </p:cNvPr>
          <p:cNvGrpSpPr/>
          <p:nvPr/>
        </p:nvGrpSpPr>
        <p:grpSpPr>
          <a:xfrm>
            <a:off x="9815617" y="5778786"/>
            <a:ext cx="1929443" cy="653078"/>
            <a:chOff x="6384524" y="1743074"/>
            <a:chExt cx="5073300" cy="1687829"/>
          </a:xfrm>
          <a:solidFill>
            <a:schemeClr val="bg1"/>
          </a:solidFill>
        </p:grpSpPr>
        <p:sp>
          <p:nvSpPr>
            <p:cNvPr id="26" name="Freeform: Shape 25">
              <a:extLst>
                <a:ext uri="{FF2B5EF4-FFF2-40B4-BE49-F238E27FC236}">
                  <a16:creationId xmlns:a16="http://schemas.microsoft.com/office/drawing/2014/main" id="{AD554039-5D84-9F73-331D-93F971CB8A62}"/>
                </a:ext>
              </a:extLst>
            </p:cNvPr>
            <p:cNvSpPr/>
            <p:nvPr/>
          </p:nvSpPr>
          <p:spPr>
            <a:xfrm>
              <a:off x="9808190" y="1743074"/>
              <a:ext cx="1649634" cy="1687829"/>
            </a:xfrm>
            <a:custGeom>
              <a:avLst/>
              <a:gdLst>
                <a:gd name="connsiteX0" fmla="*/ 804745 w 1649634"/>
                <a:gd name="connsiteY0" fmla="*/ -179 h 1687829"/>
                <a:gd name="connsiteX1" fmla="*/ 804745 w 1649634"/>
                <a:gd name="connsiteY1" fmla="*/ -179 h 1687829"/>
                <a:gd name="connsiteX2" fmla="*/ -1165 w 1649634"/>
                <a:gd name="connsiteY2" fmla="*/ 591419 h 1687829"/>
                <a:gd name="connsiteX3" fmla="*/ 75035 w 1649634"/>
                <a:gd name="connsiteY3" fmla="*/ 615136 h 1687829"/>
                <a:gd name="connsiteX4" fmla="*/ 1032488 w 1649634"/>
                <a:gd name="connsiteY4" fmla="*/ 114835 h 1687829"/>
                <a:gd name="connsiteX5" fmla="*/ 1532837 w 1649634"/>
                <a:gd name="connsiteY5" fmla="*/ 1072336 h 1687829"/>
                <a:gd name="connsiteX6" fmla="*/ 575288 w 1649634"/>
                <a:gd name="connsiteY6" fmla="*/ 1572637 h 1687829"/>
                <a:gd name="connsiteX7" fmla="*/ 75035 w 1649634"/>
                <a:gd name="connsiteY7" fmla="*/ 1072336 h 1687829"/>
                <a:gd name="connsiteX8" fmla="*/ -1165 w 1649634"/>
                <a:gd name="connsiteY8" fmla="*/ 1096053 h 1687829"/>
                <a:gd name="connsiteX9" fmla="*/ 804650 w 1649634"/>
                <a:gd name="connsiteY9" fmla="*/ 1687651 h 1687829"/>
                <a:gd name="connsiteX10" fmla="*/ 804650 w 1649634"/>
                <a:gd name="connsiteY10" fmla="*/ 1687651 h 1687829"/>
                <a:gd name="connsiteX11" fmla="*/ 1648469 w 1649634"/>
                <a:gd name="connsiteY11" fmla="*/ 843831 h 1687829"/>
                <a:gd name="connsiteX12" fmla="*/ 804650 w 1649634"/>
                <a:gd name="connsiteY12" fmla="*/ 11 h 168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9634" h="1687829">
                  <a:moveTo>
                    <a:pt x="804745" y="-179"/>
                  </a:moveTo>
                  <a:lnTo>
                    <a:pt x="804745" y="-179"/>
                  </a:lnTo>
                  <a:cubicBezTo>
                    <a:pt x="435747" y="-227"/>
                    <a:pt x="109420" y="239327"/>
                    <a:pt x="-1165" y="591419"/>
                  </a:cubicBezTo>
                  <a:lnTo>
                    <a:pt x="75035" y="615136"/>
                  </a:lnTo>
                  <a:cubicBezTo>
                    <a:pt x="201241" y="212581"/>
                    <a:pt x="629961" y="-11419"/>
                    <a:pt x="1032488" y="114835"/>
                  </a:cubicBezTo>
                  <a:cubicBezTo>
                    <a:pt x="1435110" y="241089"/>
                    <a:pt x="1659043" y="669781"/>
                    <a:pt x="1532837" y="1072336"/>
                  </a:cubicBezTo>
                  <a:cubicBezTo>
                    <a:pt x="1406535" y="1474891"/>
                    <a:pt x="977910" y="1698890"/>
                    <a:pt x="575288" y="1572637"/>
                  </a:cubicBezTo>
                  <a:cubicBezTo>
                    <a:pt x="336686" y="1497808"/>
                    <a:pt x="149901" y="1310937"/>
                    <a:pt x="75035" y="1072336"/>
                  </a:cubicBezTo>
                  <a:lnTo>
                    <a:pt x="-1165" y="1096053"/>
                  </a:lnTo>
                  <a:cubicBezTo>
                    <a:pt x="109325" y="1448107"/>
                    <a:pt x="435651" y="1687660"/>
                    <a:pt x="804650" y="1687651"/>
                  </a:cubicBezTo>
                  <a:lnTo>
                    <a:pt x="804650" y="1687651"/>
                  </a:lnTo>
                  <a:cubicBezTo>
                    <a:pt x="1270708" y="1687651"/>
                    <a:pt x="1648469" y="1309861"/>
                    <a:pt x="1648469" y="843831"/>
                  </a:cubicBezTo>
                  <a:cubicBezTo>
                    <a:pt x="1648469" y="377801"/>
                    <a:pt x="1270708" y="11"/>
                    <a:pt x="804650" y="11"/>
                  </a:cubicBezTo>
                </a:path>
              </a:pathLst>
            </a:custGeom>
            <a:grp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A72AD256-46A6-4EA1-6618-E8FC9C8D0CB3}"/>
                </a:ext>
              </a:extLst>
            </p:cNvPr>
            <p:cNvSpPr/>
            <p:nvPr/>
          </p:nvSpPr>
          <p:spPr>
            <a:xfrm>
              <a:off x="9413568" y="2249900"/>
              <a:ext cx="517207" cy="677132"/>
            </a:xfrm>
            <a:custGeom>
              <a:avLst/>
              <a:gdLst>
                <a:gd name="connsiteX0" fmla="*/ 71797 w 517207"/>
                <a:gd name="connsiteY0" fmla="*/ 480357 h 677132"/>
                <a:gd name="connsiteX1" fmla="*/ 252772 w 517207"/>
                <a:gd name="connsiteY1" fmla="*/ 555128 h 677132"/>
                <a:gd name="connsiteX2" fmla="*/ 376597 w 517207"/>
                <a:gd name="connsiteY2" fmla="*/ 470546 h 677132"/>
                <a:gd name="connsiteX3" fmla="*/ 244866 w 517207"/>
                <a:gd name="connsiteY3" fmla="*/ 392918 h 677132"/>
                <a:gd name="connsiteX4" fmla="*/ 163236 w 517207"/>
                <a:gd name="connsiteY4" fmla="*/ 393870 h 677132"/>
                <a:gd name="connsiteX5" fmla="*/ 163236 w 517207"/>
                <a:gd name="connsiteY5" fmla="*/ 272045 h 677132"/>
                <a:gd name="connsiteX6" fmla="*/ 244866 w 517207"/>
                <a:gd name="connsiteY6" fmla="*/ 272998 h 677132"/>
                <a:gd name="connsiteX7" fmla="*/ 365738 w 517207"/>
                <a:gd name="connsiteY7" fmla="*/ 200322 h 677132"/>
                <a:gd name="connsiteX8" fmla="*/ 243819 w 517207"/>
                <a:gd name="connsiteY8" fmla="*/ 121646 h 677132"/>
                <a:gd name="connsiteX9" fmla="*/ 76654 w 517207"/>
                <a:gd name="connsiteY9" fmla="*/ 190416 h 677132"/>
                <a:gd name="connsiteX10" fmla="*/ 7884 w 517207"/>
                <a:gd name="connsiteY10" fmla="*/ 103929 h 677132"/>
                <a:gd name="connsiteX11" fmla="*/ 258582 w 517207"/>
                <a:gd name="connsiteY11" fmla="*/ -179 h 677132"/>
                <a:gd name="connsiteX12" fmla="*/ 506232 w 517207"/>
                <a:gd name="connsiteY12" fmla="*/ 177653 h 677132"/>
                <a:gd name="connsiteX13" fmla="*/ 362595 w 517207"/>
                <a:gd name="connsiteY13" fmla="*/ 327100 h 677132"/>
                <a:gd name="connsiteX14" fmla="*/ 516043 w 517207"/>
                <a:gd name="connsiteY14" fmla="*/ 484358 h 677132"/>
                <a:gd name="connsiteX15" fmla="*/ 257439 w 517207"/>
                <a:gd name="connsiteY15" fmla="*/ 676953 h 677132"/>
                <a:gd name="connsiteX16" fmla="*/ -1165 w 517207"/>
                <a:gd name="connsiteY16" fmla="*/ 572178 h 67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207" h="677132">
                  <a:moveTo>
                    <a:pt x="71797" y="480357"/>
                  </a:moveTo>
                  <a:cubicBezTo>
                    <a:pt x="120089" y="527830"/>
                    <a:pt x="185049" y="554643"/>
                    <a:pt x="252772" y="555128"/>
                  </a:cubicBezTo>
                  <a:cubicBezTo>
                    <a:pt x="332401" y="555128"/>
                    <a:pt x="376597" y="520648"/>
                    <a:pt x="376597" y="470546"/>
                  </a:cubicBezTo>
                  <a:cubicBezTo>
                    <a:pt x="376597" y="417492"/>
                    <a:pt x="336306" y="392918"/>
                    <a:pt x="244866" y="392918"/>
                  </a:cubicBezTo>
                  <a:cubicBezTo>
                    <a:pt x="217339" y="392918"/>
                    <a:pt x="173047" y="392918"/>
                    <a:pt x="163236" y="393870"/>
                  </a:cubicBezTo>
                  <a:lnTo>
                    <a:pt x="163236" y="272045"/>
                  </a:lnTo>
                  <a:cubicBezTo>
                    <a:pt x="175047" y="272998"/>
                    <a:pt x="220386" y="272998"/>
                    <a:pt x="244866" y="272998"/>
                  </a:cubicBezTo>
                  <a:cubicBezTo>
                    <a:pt x="317542" y="272998"/>
                    <a:pt x="365738" y="249376"/>
                    <a:pt x="365738" y="200322"/>
                  </a:cubicBezTo>
                  <a:cubicBezTo>
                    <a:pt x="365738" y="148220"/>
                    <a:pt x="312684" y="121646"/>
                    <a:pt x="243819" y="121646"/>
                  </a:cubicBezTo>
                  <a:cubicBezTo>
                    <a:pt x="181239" y="121865"/>
                    <a:pt x="121232" y="146544"/>
                    <a:pt x="76654" y="190416"/>
                  </a:cubicBezTo>
                  <a:lnTo>
                    <a:pt x="7884" y="103929"/>
                  </a:lnTo>
                  <a:cubicBezTo>
                    <a:pt x="60938" y="44017"/>
                    <a:pt x="143520" y="-179"/>
                    <a:pt x="258582" y="-179"/>
                  </a:cubicBezTo>
                  <a:cubicBezTo>
                    <a:pt x="412029" y="-179"/>
                    <a:pt x="506232" y="68591"/>
                    <a:pt x="506232" y="177653"/>
                  </a:cubicBezTo>
                  <a:cubicBezTo>
                    <a:pt x="506232" y="260234"/>
                    <a:pt x="435366" y="314336"/>
                    <a:pt x="362595" y="327100"/>
                  </a:cubicBezTo>
                  <a:cubicBezTo>
                    <a:pt x="429270" y="333958"/>
                    <a:pt x="516043" y="386060"/>
                    <a:pt x="516043" y="484358"/>
                  </a:cubicBezTo>
                  <a:cubicBezTo>
                    <a:pt x="516043" y="597324"/>
                    <a:pt x="414792" y="676953"/>
                    <a:pt x="257439" y="676953"/>
                  </a:cubicBezTo>
                  <a:cubicBezTo>
                    <a:pt x="136472" y="676953"/>
                    <a:pt x="46937" y="630757"/>
                    <a:pt x="-1165" y="572178"/>
                  </a:cubicBezTo>
                  <a:close/>
                </a:path>
              </a:pathLst>
            </a:custGeom>
            <a:grp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697EF848-A95F-7606-9055-E2A1857882CA}"/>
                </a:ext>
              </a:extLst>
            </p:cNvPr>
            <p:cNvSpPr/>
            <p:nvPr/>
          </p:nvSpPr>
          <p:spPr>
            <a:xfrm>
              <a:off x="10053458" y="2249519"/>
              <a:ext cx="533970" cy="677132"/>
            </a:xfrm>
            <a:custGeom>
              <a:avLst/>
              <a:gdLst>
                <a:gd name="connsiteX0" fmla="*/ 269631 w 533970"/>
                <a:gd name="connsiteY0" fmla="*/ 356913 h 677132"/>
                <a:gd name="connsiteX1" fmla="*/ 141805 w 533970"/>
                <a:gd name="connsiteY1" fmla="*/ 419873 h 677132"/>
                <a:gd name="connsiteX2" fmla="*/ 275155 w 533970"/>
                <a:gd name="connsiteY2" fmla="*/ 555509 h 677132"/>
                <a:gd name="connsiteX3" fmla="*/ 391169 w 533970"/>
                <a:gd name="connsiteY3" fmla="*/ 458164 h 677132"/>
                <a:gd name="connsiteX4" fmla="*/ 269250 w 533970"/>
                <a:gd name="connsiteY4" fmla="*/ 356913 h 677132"/>
                <a:gd name="connsiteX5" fmla="*/ 304682 w 533970"/>
                <a:gd name="connsiteY5" fmla="*/ 202 h 677132"/>
                <a:gd name="connsiteX6" fmla="*/ 498421 w 533970"/>
                <a:gd name="connsiteY6" fmla="*/ 68020 h 677132"/>
                <a:gd name="connsiteX7" fmla="*/ 435461 w 533970"/>
                <a:gd name="connsiteY7" fmla="*/ 172795 h 677132"/>
                <a:gd name="connsiteX8" fmla="*/ 304682 w 533970"/>
                <a:gd name="connsiteY8" fmla="*/ 120693 h 677132"/>
                <a:gd name="connsiteX9" fmla="*/ 140472 w 533970"/>
                <a:gd name="connsiteY9" fmla="*/ 310336 h 677132"/>
                <a:gd name="connsiteX10" fmla="*/ 141424 w 533970"/>
                <a:gd name="connsiteY10" fmla="*/ 324147 h 677132"/>
                <a:gd name="connsiteX11" fmla="*/ 309540 w 533970"/>
                <a:gd name="connsiteY11" fmla="*/ 240613 h 677132"/>
                <a:gd name="connsiteX12" fmla="*/ 532806 w 533970"/>
                <a:gd name="connsiteY12" fmla="*/ 451877 h 677132"/>
                <a:gd name="connsiteX13" fmla="*/ 282013 w 533970"/>
                <a:gd name="connsiteY13" fmla="*/ 676953 h 677132"/>
                <a:gd name="connsiteX14" fmla="*/ -1165 w 533970"/>
                <a:gd name="connsiteY14" fmla="*/ 338911 h 677132"/>
                <a:gd name="connsiteX15" fmla="*/ 304682 w 533970"/>
                <a:gd name="connsiteY15" fmla="*/ -179 h 67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3970" h="677132">
                  <a:moveTo>
                    <a:pt x="269631" y="356913"/>
                  </a:moveTo>
                  <a:cubicBezTo>
                    <a:pt x="219814" y="357904"/>
                    <a:pt x="172952" y="380964"/>
                    <a:pt x="141805" y="419873"/>
                  </a:cubicBezTo>
                  <a:cubicBezTo>
                    <a:pt x="147711" y="482738"/>
                    <a:pt x="183143" y="555509"/>
                    <a:pt x="275155" y="555509"/>
                  </a:cubicBezTo>
                  <a:cubicBezTo>
                    <a:pt x="351355" y="555509"/>
                    <a:pt x="391169" y="504360"/>
                    <a:pt x="391169" y="458164"/>
                  </a:cubicBezTo>
                  <a:cubicBezTo>
                    <a:pt x="391169" y="387393"/>
                    <a:pt x="333162" y="356913"/>
                    <a:pt x="269250" y="356913"/>
                  </a:cubicBezTo>
                  <a:moveTo>
                    <a:pt x="304682" y="202"/>
                  </a:moveTo>
                  <a:cubicBezTo>
                    <a:pt x="375263" y="-998"/>
                    <a:pt x="443938" y="23052"/>
                    <a:pt x="498421" y="68020"/>
                  </a:cubicBezTo>
                  <a:lnTo>
                    <a:pt x="435461" y="172795"/>
                  </a:lnTo>
                  <a:cubicBezTo>
                    <a:pt x="401075" y="137857"/>
                    <a:pt x="353641" y="118950"/>
                    <a:pt x="304682" y="120693"/>
                  </a:cubicBezTo>
                  <a:cubicBezTo>
                    <a:pt x="205337" y="120693"/>
                    <a:pt x="140472" y="206418"/>
                    <a:pt x="140472" y="310336"/>
                  </a:cubicBezTo>
                  <a:cubicBezTo>
                    <a:pt x="140281" y="314965"/>
                    <a:pt x="140567" y="319594"/>
                    <a:pt x="141424" y="324147"/>
                  </a:cubicBezTo>
                  <a:cubicBezTo>
                    <a:pt x="171904" y="279856"/>
                    <a:pt x="237817" y="240613"/>
                    <a:pt x="309540" y="240613"/>
                  </a:cubicBezTo>
                  <a:cubicBezTo>
                    <a:pt x="427555" y="240613"/>
                    <a:pt x="532806" y="312336"/>
                    <a:pt x="532806" y="451877"/>
                  </a:cubicBezTo>
                  <a:cubicBezTo>
                    <a:pt x="532806" y="579703"/>
                    <a:pt x="431461" y="676953"/>
                    <a:pt x="282013" y="676953"/>
                  </a:cubicBezTo>
                  <a:cubicBezTo>
                    <a:pt x="81988" y="676953"/>
                    <a:pt x="-1165" y="523601"/>
                    <a:pt x="-1165" y="338911"/>
                  </a:cubicBezTo>
                  <a:cubicBezTo>
                    <a:pt x="-1165" y="140315"/>
                    <a:pt x="110944" y="-179"/>
                    <a:pt x="304682" y="-179"/>
                  </a:cubicBezTo>
                </a:path>
              </a:pathLst>
            </a:custGeom>
            <a:grp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904C5C20-5937-9121-70DD-D380BA9247A2}"/>
                </a:ext>
              </a:extLst>
            </p:cNvPr>
            <p:cNvSpPr/>
            <p:nvPr/>
          </p:nvSpPr>
          <p:spPr>
            <a:xfrm>
              <a:off x="10700872" y="2249900"/>
              <a:ext cx="542829" cy="677132"/>
            </a:xfrm>
            <a:custGeom>
              <a:avLst/>
              <a:gdLst>
                <a:gd name="connsiteX0" fmla="*/ 270202 w 542829"/>
                <a:gd name="connsiteY0" fmla="*/ 123646 h 677132"/>
                <a:gd name="connsiteX1" fmla="*/ 140472 w 542829"/>
                <a:gd name="connsiteY1" fmla="*/ 337863 h 677132"/>
                <a:gd name="connsiteX2" fmla="*/ 270202 w 542829"/>
                <a:gd name="connsiteY2" fmla="*/ 553128 h 677132"/>
                <a:gd name="connsiteX3" fmla="*/ 399076 w 542829"/>
                <a:gd name="connsiteY3" fmla="*/ 337863 h 677132"/>
                <a:gd name="connsiteX4" fmla="*/ 270202 w 542829"/>
                <a:gd name="connsiteY4" fmla="*/ 123646 h 677132"/>
                <a:gd name="connsiteX5" fmla="*/ 270202 w 542829"/>
                <a:gd name="connsiteY5" fmla="*/ -179 h 677132"/>
                <a:gd name="connsiteX6" fmla="*/ 541664 w 542829"/>
                <a:gd name="connsiteY6" fmla="*/ 337863 h 677132"/>
                <a:gd name="connsiteX7" fmla="*/ 270202 w 542829"/>
                <a:gd name="connsiteY7" fmla="*/ 676953 h 677132"/>
                <a:gd name="connsiteX8" fmla="*/ -1165 w 542829"/>
                <a:gd name="connsiteY8" fmla="*/ 337863 h 677132"/>
                <a:gd name="connsiteX9" fmla="*/ 270202 w 542829"/>
                <a:gd name="connsiteY9" fmla="*/ -179 h 67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829" h="677132">
                  <a:moveTo>
                    <a:pt x="270202" y="123646"/>
                  </a:moveTo>
                  <a:cubicBezTo>
                    <a:pt x="175810" y="123646"/>
                    <a:pt x="140472" y="216991"/>
                    <a:pt x="140472" y="337863"/>
                  </a:cubicBezTo>
                  <a:cubicBezTo>
                    <a:pt x="140472" y="458735"/>
                    <a:pt x="175810" y="553128"/>
                    <a:pt x="270202" y="553128"/>
                  </a:cubicBezTo>
                  <a:cubicBezTo>
                    <a:pt x="364595" y="553128"/>
                    <a:pt x="399076" y="458735"/>
                    <a:pt x="399076" y="337863"/>
                  </a:cubicBezTo>
                  <a:cubicBezTo>
                    <a:pt x="399076" y="216991"/>
                    <a:pt x="363643" y="123646"/>
                    <a:pt x="270202" y="123646"/>
                  </a:cubicBezTo>
                  <a:moveTo>
                    <a:pt x="270202" y="-179"/>
                  </a:moveTo>
                  <a:cubicBezTo>
                    <a:pt x="457082" y="-179"/>
                    <a:pt x="541664" y="168794"/>
                    <a:pt x="541664" y="337863"/>
                  </a:cubicBezTo>
                  <a:cubicBezTo>
                    <a:pt x="541664" y="506932"/>
                    <a:pt x="457082" y="676953"/>
                    <a:pt x="270202" y="676953"/>
                  </a:cubicBezTo>
                  <a:cubicBezTo>
                    <a:pt x="83322" y="676953"/>
                    <a:pt x="-1165" y="506932"/>
                    <a:pt x="-1165" y="337863"/>
                  </a:cubicBezTo>
                  <a:cubicBezTo>
                    <a:pt x="-1165" y="168794"/>
                    <a:pt x="82369" y="-179"/>
                    <a:pt x="270202" y="-179"/>
                  </a:cubicBezTo>
                </a:path>
              </a:pathLst>
            </a:custGeom>
            <a:grp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02596E01-E8AE-526F-4A73-F323D236534D}"/>
                </a:ext>
              </a:extLst>
            </p:cNvPr>
            <p:cNvSpPr/>
            <p:nvPr/>
          </p:nvSpPr>
          <p:spPr>
            <a:xfrm>
              <a:off x="7105471" y="2296858"/>
              <a:ext cx="368903" cy="580072"/>
            </a:xfrm>
            <a:custGeom>
              <a:avLst/>
              <a:gdLst>
                <a:gd name="connsiteX0" fmla="*/ 0 w 368903"/>
                <a:gd name="connsiteY0" fmla="*/ 0 h 580072"/>
                <a:gd name="connsiteX1" fmla="*/ 123539 w 368903"/>
                <a:gd name="connsiteY1" fmla="*/ 0 h 580072"/>
                <a:gd name="connsiteX2" fmla="*/ 123539 w 368903"/>
                <a:gd name="connsiteY2" fmla="*/ 471392 h 580072"/>
                <a:gd name="connsiteX3" fmla="*/ 368903 w 368903"/>
                <a:gd name="connsiteY3" fmla="*/ 471392 h 580072"/>
                <a:gd name="connsiteX4" fmla="*/ 368903 w 368903"/>
                <a:gd name="connsiteY4" fmla="*/ 580073 h 580072"/>
                <a:gd name="connsiteX5" fmla="*/ 0 w 368903"/>
                <a:gd name="connsiteY5" fmla="*/ 580073 h 580072"/>
                <a:gd name="connsiteX6" fmla="*/ 0 w 368903"/>
                <a:gd name="connsiteY6" fmla="*/ 0 h 58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903" h="580072">
                  <a:moveTo>
                    <a:pt x="0" y="0"/>
                  </a:moveTo>
                  <a:lnTo>
                    <a:pt x="123539" y="0"/>
                  </a:lnTo>
                  <a:lnTo>
                    <a:pt x="123539" y="471392"/>
                  </a:lnTo>
                  <a:lnTo>
                    <a:pt x="368903" y="471392"/>
                  </a:lnTo>
                  <a:lnTo>
                    <a:pt x="368903" y="580073"/>
                  </a:lnTo>
                  <a:lnTo>
                    <a:pt x="0" y="580073"/>
                  </a:lnTo>
                  <a:lnTo>
                    <a:pt x="0" y="0"/>
                  </a:lnTo>
                  <a:close/>
                </a:path>
              </a:pathLst>
            </a:custGeom>
            <a:grp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EC3B44B8-8B0A-B6CA-8712-5DDF34CF9CD8}"/>
                </a:ext>
              </a:extLst>
            </p:cNvPr>
            <p:cNvSpPr/>
            <p:nvPr/>
          </p:nvSpPr>
          <p:spPr>
            <a:xfrm>
              <a:off x="7592198" y="2296858"/>
              <a:ext cx="410622" cy="580072"/>
            </a:xfrm>
            <a:custGeom>
              <a:avLst/>
              <a:gdLst>
                <a:gd name="connsiteX0" fmla="*/ 0 w 410622"/>
                <a:gd name="connsiteY0" fmla="*/ 0 h 580072"/>
                <a:gd name="connsiteX1" fmla="*/ 410623 w 410622"/>
                <a:gd name="connsiteY1" fmla="*/ 0 h 580072"/>
                <a:gd name="connsiteX2" fmla="*/ 410623 w 410622"/>
                <a:gd name="connsiteY2" fmla="*/ 106108 h 580072"/>
                <a:gd name="connsiteX3" fmla="*/ 123539 w 410622"/>
                <a:gd name="connsiteY3" fmla="*/ 106108 h 580072"/>
                <a:gd name="connsiteX4" fmla="*/ 123539 w 410622"/>
                <a:gd name="connsiteY4" fmla="*/ 232219 h 580072"/>
                <a:gd name="connsiteX5" fmla="*/ 404527 w 410622"/>
                <a:gd name="connsiteY5" fmla="*/ 232219 h 580072"/>
                <a:gd name="connsiteX6" fmla="*/ 404527 w 410622"/>
                <a:gd name="connsiteY6" fmla="*/ 338328 h 580072"/>
                <a:gd name="connsiteX7" fmla="*/ 123539 w 410622"/>
                <a:gd name="connsiteY7" fmla="*/ 338328 h 580072"/>
                <a:gd name="connsiteX8" fmla="*/ 123539 w 410622"/>
                <a:gd name="connsiteY8" fmla="*/ 473107 h 580072"/>
                <a:gd name="connsiteX9" fmla="*/ 410623 w 410622"/>
                <a:gd name="connsiteY9" fmla="*/ 473107 h 580072"/>
                <a:gd name="connsiteX10" fmla="*/ 410623 w 410622"/>
                <a:gd name="connsiteY10" fmla="*/ 580073 h 580072"/>
                <a:gd name="connsiteX11" fmla="*/ 0 w 410622"/>
                <a:gd name="connsiteY11" fmla="*/ 580073 h 580072"/>
                <a:gd name="connsiteX12" fmla="*/ 0 w 410622"/>
                <a:gd name="connsiteY12" fmla="*/ 0 h 58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622" h="580072">
                  <a:moveTo>
                    <a:pt x="0" y="0"/>
                  </a:moveTo>
                  <a:lnTo>
                    <a:pt x="410623" y="0"/>
                  </a:lnTo>
                  <a:lnTo>
                    <a:pt x="410623" y="106108"/>
                  </a:lnTo>
                  <a:lnTo>
                    <a:pt x="123539" y="106108"/>
                  </a:lnTo>
                  <a:lnTo>
                    <a:pt x="123539" y="232219"/>
                  </a:lnTo>
                  <a:lnTo>
                    <a:pt x="404527" y="232219"/>
                  </a:lnTo>
                  <a:lnTo>
                    <a:pt x="404527" y="338328"/>
                  </a:lnTo>
                  <a:lnTo>
                    <a:pt x="123539" y="338328"/>
                  </a:lnTo>
                  <a:lnTo>
                    <a:pt x="123539" y="473107"/>
                  </a:lnTo>
                  <a:lnTo>
                    <a:pt x="410623" y="473107"/>
                  </a:lnTo>
                  <a:lnTo>
                    <a:pt x="410623" y="580073"/>
                  </a:lnTo>
                  <a:lnTo>
                    <a:pt x="0" y="580073"/>
                  </a:lnTo>
                  <a:lnTo>
                    <a:pt x="0" y="0"/>
                  </a:lnTo>
                  <a:close/>
                </a:path>
              </a:pathLst>
            </a:custGeom>
            <a:grp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7A56459E-31AA-26C5-C6A9-371AB5C8626A}"/>
                </a:ext>
              </a:extLst>
            </p:cNvPr>
            <p:cNvSpPr/>
            <p:nvPr/>
          </p:nvSpPr>
          <p:spPr>
            <a:xfrm>
              <a:off x="8131028" y="2296858"/>
              <a:ext cx="519493" cy="580167"/>
            </a:xfrm>
            <a:custGeom>
              <a:avLst/>
              <a:gdLst>
                <a:gd name="connsiteX0" fmla="*/ 123539 w 519493"/>
                <a:gd name="connsiteY0" fmla="*/ 190500 h 580167"/>
                <a:gd name="connsiteX1" fmla="*/ 123539 w 519493"/>
                <a:gd name="connsiteY1" fmla="*/ 580168 h 580167"/>
                <a:gd name="connsiteX2" fmla="*/ 0 w 519493"/>
                <a:gd name="connsiteY2" fmla="*/ 580168 h 580167"/>
                <a:gd name="connsiteX3" fmla="*/ 0 w 519493"/>
                <a:gd name="connsiteY3" fmla="*/ 0 h 580167"/>
                <a:gd name="connsiteX4" fmla="*/ 127063 w 519493"/>
                <a:gd name="connsiteY4" fmla="*/ 0 h 580167"/>
                <a:gd name="connsiteX5" fmla="*/ 395954 w 519493"/>
                <a:gd name="connsiteY5" fmla="*/ 375761 h 580167"/>
                <a:gd name="connsiteX6" fmla="*/ 395954 w 519493"/>
                <a:gd name="connsiteY6" fmla="*/ 0 h 580167"/>
                <a:gd name="connsiteX7" fmla="*/ 519493 w 519493"/>
                <a:gd name="connsiteY7" fmla="*/ 0 h 580167"/>
                <a:gd name="connsiteX8" fmla="*/ 519493 w 519493"/>
                <a:gd name="connsiteY8" fmla="*/ 580168 h 580167"/>
                <a:gd name="connsiteX9" fmla="*/ 400241 w 519493"/>
                <a:gd name="connsiteY9" fmla="*/ 580168 h 580167"/>
                <a:gd name="connsiteX10" fmla="*/ 123539 w 519493"/>
                <a:gd name="connsiteY10" fmla="*/ 190500 h 58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9493" h="580167">
                  <a:moveTo>
                    <a:pt x="123539" y="190500"/>
                  </a:moveTo>
                  <a:lnTo>
                    <a:pt x="123539" y="580168"/>
                  </a:lnTo>
                  <a:lnTo>
                    <a:pt x="0" y="580168"/>
                  </a:lnTo>
                  <a:lnTo>
                    <a:pt x="0" y="0"/>
                  </a:lnTo>
                  <a:lnTo>
                    <a:pt x="127063" y="0"/>
                  </a:lnTo>
                  <a:lnTo>
                    <a:pt x="395954" y="375761"/>
                  </a:lnTo>
                  <a:lnTo>
                    <a:pt x="395954" y="0"/>
                  </a:lnTo>
                  <a:lnTo>
                    <a:pt x="519493" y="0"/>
                  </a:lnTo>
                  <a:lnTo>
                    <a:pt x="519493" y="580168"/>
                  </a:lnTo>
                  <a:lnTo>
                    <a:pt x="400241" y="580168"/>
                  </a:lnTo>
                  <a:lnTo>
                    <a:pt x="123539" y="190500"/>
                  </a:lnTo>
                  <a:close/>
                </a:path>
              </a:pathLst>
            </a:custGeom>
            <a:grp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502E9759-5DF1-01E6-0AC7-66B0E0E2D056}"/>
                </a:ext>
              </a:extLst>
            </p:cNvPr>
            <p:cNvSpPr/>
            <p:nvPr/>
          </p:nvSpPr>
          <p:spPr>
            <a:xfrm>
              <a:off x="8769488" y="2296858"/>
              <a:ext cx="536639" cy="580072"/>
            </a:xfrm>
            <a:custGeom>
              <a:avLst/>
              <a:gdLst>
                <a:gd name="connsiteX0" fmla="*/ 227435 w 536639"/>
                <a:gd name="connsiteY0" fmla="*/ 471213 h 580072"/>
                <a:gd name="connsiteX1" fmla="*/ 409268 w 536639"/>
                <a:gd name="connsiteY1" fmla="*/ 290238 h 580072"/>
                <a:gd name="connsiteX2" fmla="*/ 227435 w 536639"/>
                <a:gd name="connsiteY2" fmla="*/ 108406 h 580072"/>
                <a:gd name="connsiteX3" fmla="*/ 122660 w 536639"/>
                <a:gd name="connsiteY3" fmla="*/ 108406 h 580072"/>
                <a:gd name="connsiteX4" fmla="*/ 122660 w 536639"/>
                <a:gd name="connsiteY4" fmla="*/ 471118 h 580072"/>
                <a:gd name="connsiteX5" fmla="*/ -1165 w 536639"/>
                <a:gd name="connsiteY5" fmla="*/ -179 h 580072"/>
                <a:gd name="connsiteX6" fmla="*/ 227435 w 536639"/>
                <a:gd name="connsiteY6" fmla="*/ -179 h 580072"/>
                <a:gd name="connsiteX7" fmla="*/ 535474 w 536639"/>
                <a:gd name="connsiteY7" fmla="*/ 290333 h 580072"/>
                <a:gd name="connsiteX8" fmla="*/ 227435 w 536639"/>
                <a:gd name="connsiteY8" fmla="*/ 579893 h 580072"/>
                <a:gd name="connsiteX9" fmla="*/ -1165 w 536639"/>
                <a:gd name="connsiteY9" fmla="*/ 579893 h 58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639" h="580072">
                  <a:moveTo>
                    <a:pt x="227435" y="471213"/>
                  </a:moveTo>
                  <a:cubicBezTo>
                    <a:pt x="342307" y="471213"/>
                    <a:pt x="409268" y="388536"/>
                    <a:pt x="409268" y="290238"/>
                  </a:cubicBezTo>
                  <a:cubicBezTo>
                    <a:pt x="409268" y="187559"/>
                    <a:pt x="346593" y="108406"/>
                    <a:pt x="227435" y="108406"/>
                  </a:cubicBezTo>
                  <a:lnTo>
                    <a:pt x="122660" y="108406"/>
                  </a:lnTo>
                  <a:lnTo>
                    <a:pt x="122660" y="471118"/>
                  </a:lnTo>
                  <a:close/>
                  <a:moveTo>
                    <a:pt x="-1165" y="-179"/>
                  </a:moveTo>
                  <a:lnTo>
                    <a:pt x="227435" y="-179"/>
                  </a:lnTo>
                  <a:cubicBezTo>
                    <a:pt x="409268" y="-179"/>
                    <a:pt x="535474" y="115454"/>
                    <a:pt x="535474" y="290333"/>
                  </a:cubicBezTo>
                  <a:cubicBezTo>
                    <a:pt x="535474" y="465213"/>
                    <a:pt x="409268" y="579893"/>
                    <a:pt x="227435" y="579893"/>
                  </a:cubicBezTo>
                  <a:lnTo>
                    <a:pt x="-1165" y="579893"/>
                  </a:lnTo>
                  <a:close/>
                </a:path>
              </a:pathLst>
            </a:custGeom>
            <a:grp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164A7529-7A79-8ACB-2EE7-4B3C42850E1D}"/>
                </a:ext>
              </a:extLst>
            </p:cNvPr>
            <p:cNvSpPr/>
            <p:nvPr/>
          </p:nvSpPr>
          <p:spPr>
            <a:xfrm>
              <a:off x="6440816" y="2296572"/>
              <a:ext cx="549497" cy="579977"/>
            </a:xfrm>
            <a:custGeom>
              <a:avLst/>
              <a:gdLst>
                <a:gd name="connsiteX0" fmla="*/ 347450 w 549497"/>
                <a:gd name="connsiteY0" fmla="*/ 474928 h 579977"/>
                <a:gd name="connsiteX1" fmla="*/ 188383 w 549497"/>
                <a:gd name="connsiteY1" fmla="*/ 474928 h 579977"/>
                <a:gd name="connsiteX2" fmla="*/ 188383 w 549497"/>
                <a:gd name="connsiteY2" fmla="*/ 338435 h 579977"/>
                <a:gd name="connsiteX3" fmla="*/ 347640 w 549497"/>
                <a:gd name="connsiteY3" fmla="*/ 338435 h 579977"/>
                <a:gd name="connsiteX4" fmla="*/ 422507 w 549497"/>
                <a:gd name="connsiteY4" fmla="*/ 406253 h 579977"/>
                <a:gd name="connsiteX5" fmla="*/ 347640 w 549497"/>
                <a:gd name="connsiteY5" fmla="*/ 474928 h 579977"/>
                <a:gd name="connsiteX6" fmla="*/ 188383 w 549497"/>
                <a:gd name="connsiteY6" fmla="*/ 105358 h 579977"/>
                <a:gd name="connsiteX7" fmla="*/ 343354 w 549497"/>
                <a:gd name="connsiteY7" fmla="*/ 105358 h 579977"/>
                <a:gd name="connsiteX8" fmla="*/ 411172 w 549497"/>
                <a:gd name="connsiteY8" fmla="*/ 168794 h 579977"/>
                <a:gd name="connsiteX9" fmla="*/ 343354 w 549497"/>
                <a:gd name="connsiteY9" fmla="*/ 233183 h 579977"/>
                <a:gd name="connsiteX10" fmla="*/ 188383 w 549497"/>
                <a:gd name="connsiteY10" fmla="*/ 233183 h 579977"/>
                <a:gd name="connsiteX11" fmla="*/ 437271 w 549497"/>
                <a:gd name="connsiteY11" fmla="*/ 280999 h 579977"/>
                <a:gd name="connsiteX12" fmla="*/ 537283 w 549497"/>
                <a:gd name="connsiteY12" fmla="*/ 147649 h 579977"/>
                <a:gd name="connsiteX13" fmla="*/ 370310 w 549497"/>
                <a:gd name="connsiteY13" fmla="*/ -179 h 579977"/>
                <a:gd name="connsiteX14" fmla="*/ -1165 w 549497"/>
                <a:gd name="connsiteY14" fmla="*/ -179 h 579977"/>
                <a:gd name="connsiteX15" fmla="*/ 64558 w 549497"/>
                <a:gd name="connsiteY15" fmla="*/ 74973 h 579977"/>
                <a:gd name="connsiteX16" fmla="*/ 64558 w 549497"/>
                <a:gd name="connsiteY16" fmla="*/ 579798 h 579977"/>
                <a:gd name="connsiteX17" fmla="*/ 379549 w 549497"/>
                <a:gd name="connsiteY17" fmla="*/ 579798 h 579977"/>
                <a:gd name="connsiteX18" fmla="*/ 548333 w 549497"/>
                <a:gd name="connsiteY18" fmla="*/ 423302 h 579977"/>
                <a:gd name="connsiteX19" fmla="*/ 436985 w 549497"/>
                <a:gd name="connsiteY19" fmla="*/ 280427 h 57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97" h="579977">
                  <a:moveTo>
                    <a:pt x="347450" y="474928"/>
                  </a:moveTo>
                  <a:lnTo>
                    <a:pt x="188383" y="474928"/>
                  </a:lnTo>
                  <a:lnTo>
                    <a:pt x="188383" y="338435"/>
                  </a:lnTo>
                  <a:lnTo>
                    <a:pt x="347640" y="338435"/>
                  </a:lnTo>
                  <a:cubicBezTo>
                    <a:pt x="396408" y="338435"/>
                    <a:pt x="422507" y="369676"/>
                    <a:pt x="422507" y="406253"/>
                  </a:cubicBezTo>
                  <a:cubicBezTo>
                    <a:pt x="422507" y="447972"/>
                    <a:pt x="394599" y="474928"/>
                    <a:pt x="347640" y="474928"/>
                  </a:cubicBezTo>
                  <a:moveTo>
                    <a:pt x="188383" y="105358"/>
                  </a:moveTo>
                  <a:lnTo>
                    <a:pt x="343354" y="105358"/>
                  </a:lnTo>
                  <a:cubicBezTo>
                    <a:pt x="385074" y="105358"/>
                    <a:pt x="411172" y="133171"/>
                    <a:pt x="411172" y="168794"/>
                  </a:cubicBezTo>
                  <a:cubicBezTo>
                    <a:pt x="411172" y="206228"/>
                    <a:pt x="385074" y="233183"/>
                    <a:pt x="343354" y="233183"/>
                  </a:cubicBezTo>
                  <a:lnTo>
                    <a:pt x="188383" y="233183"/>
                  </a:lnTo>
                  <a:close/>
                  <a:moveTo>
                    <a:pt x="437271" y="280999"/>
                  </a:moveTo>
                  <a:cubicBezTo>
                    <a:pt x="492135" y="269664"/>
                    <a:pt x="537283" y="220991"/>
                    <a:pt x="537283" y="147649"/>
                  </a:cubicBezTo>
                  <a:cubicBezTo>
                    <a:pt x="537283" y="70211"/>
                    <a:pt x="480800" y="-179"/>
                    <a:pt x="370310" y="-179"/>
                  </a:cubicBezTo>
                  <a:lnTo>
                    <a:pt x="-1165" y="-179"/>
                  </a:lnTo>
                  <a:lnTo>
                    <a:pt x="64558" y="74973"/>
                  </a:lnTo>
                  <a:lnTo>
                    <a:pt x="64558" y="579798"/>
                  </a:lnTo>
                  <a:lnTo>
                    <a:pt x="379549" y="579798"/>
                  </a:lnTo>
                  <a:cubicBezTo>
                    <a:pt x="490040" y="579798"/>
                    <a:pt x="548333" y="510266"/>
                    <a:pt x="548333" y="423302"/>
                  </a:cubicBezTo>
                  <a:cubicBezTo>
                    <a:pt x="548333" y="350246"/>
                    <a:pt x="498802" y="289952"/>
                    <a:pt x="436985" y="280427"/>
                  </a:cubicBezTo>
                </a:path>
              </a:pathLst>
            </a:custGeom>
            <a:grp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CC919E10-43CA-C57C-8706-CD28FBE9211B}"/>
                </a:ext>
              </a:extLst>
            </p:cNvPr>
            <p:cNvSpPr/>
            <p:nvPr/>
          </p:nvSpPr>
          <p:spPr>
            <a:xfrm>
              <a:off x="6384524" y="2296858"/>
              <a:ext cx="242030" cy="233076"/>
            </a:xfrm>
            <a:custGeom>
              <a:avLst/>
              <a:gdLst>
                <a:gd name="connsiteX0" fmla="*/ 242030 w 242030"/>
                <a:gd name="connsiteY0" fmla="*/ 0 h 233076"/>
                <a:gd name="connsiteX1" fmla="*/ 0 w 242030"/>
                <a:gd name="connsiteY1" fmla="*/ 0 h 233076"/>
                <a:gd name="connsiteX2" fmla="*/ 242030 w 242030"/>
                <a:gd name="connsiteY2" fmla="*/ 233077 h 233076"/>
                <a:gd name="connsiteX3" fmla="*/ 242030 w 242030"/>
                <a:gd name="connsiteY3" fmla="*/ 0 h 233076"/>
              </a:gdLst>
              <a:ahLst/>
              <a:cxnLst>
                <a:cxn ang="0">
                  <a:pos x="connsiteX0" y="connsiteY0"/>
                </a:cxn>
                <a:cxn ang="0">
                  <a:pos x="connsiteX1" y="connsiteY1"/>
                </a:cxn>
                <a:cxn ang="0">
                  <a:pos x="connsiteX2" y="connsiteY2"/>
                </a:cxn>
                <a:cxn ang="0">
                  <a:pos x="connsiteX3" y="connsiteY3"/>
                </a:cxn>
              </a:cxnLst>
              <a:rect l="l" t="t" r="r" b="b"/>
              <a:pathLst>
                <a:path w="242030" h="233076">
                  <a:moveTo>
                    <a:pt x="242030" y="0"/>
                  </a:moveTo>
                  <a:lnTo>
                    <a:pt x="0" y="0"/>
                  </a:lnTo>
                  <a:lnTo>
                    <a:pt x="242030" y="233077"/>
                  </a:lnTo>
                  <a:lnTo>
                    <a:pt x="242030" y="0"/>
                  </a:lnTo>
                  <a:close/>
                </a:path>
              </a:pathLst>
            </a:custGeom>
            <a:grp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0E1DF5EF-883C-2773-3BD6-025D28559B6D}"/>
                </a:ext>
              </a:extLst>
            </p:cNvPr>
            <p:cNvSpPr/>
            <p:nvPr/>
          </p:nvSpPr>
          <p:spPr>
            <a:xfrm>
              <a:off x="6388238" y="2296858"/>
              <a:ext cx="242030" cy="233076"/>
            </a:xfrm>
            <a:custGeom>
              <a:avLst/>
              <a:gdLst>
                <a:gd name="connsiteX0" fmla="*/ 242030 w 242030"/>
                <a:gd name="connsiteY0" fmla="*/ 0 h 233076"/>
                <a:gd name="connsiteX1" fmla="*/ 0 w 242030"/>
                <a:gd name="connsiteY1" fmla="*/ 0 h 233076"/>
                <a:gd name="connsiteX2" fmla="*/ 242030 w 242030"/>
                <a:gd name="connsiteY2" fmla="*/ 233077 h 233076"/>
                <a:gd name="connsiteX3" fmla="*/ 242030 w 242030"/>
                <a:gd name="connsiteY3" fmla="*/ 0 h 233076"/>
              </a:gdLst>
              <a:ahLst/>
              <a:cxnLst>
                <a:cxn ang="0">
                  <a:pos x="connsiteX0" y="connsiteY0"/>
                </a:cxn>
                <a:cxn ang="0">
                  <a:pos x="connsiteX1" y="connsiteY1"/>
                </a:cxn>
                <a:cxn ang="0">
                  <a:pos x="connsiteX2" y="connsiteY2"/>
                </a:cxn>
                <a:cxn ang="0">
                  <a:pos x="connsiteX3" y="connsiteY3"/>
                </a:cxn>
              </a:cxnLst>
              <a:rect l="l" t="t" r="r" b="b"/>
              <a:pathLst>
                <a:path w="242030" h="233076">
                  <a:moveTo>
                    <a:pt x="242030" y="0"/>
                  </a:moveTo>
                  <a:lnTo>
                    <a:pt x="0" y="0"/>
                  </a:lnTo>
                  <a:lnTo>
                    <a:pt x="242030" y="233077"/>
                  </a:lnTo>
                  <a:lnTo>
                    <a:pt x="242030" y="0"/>
                  </a:lnTo>
                  <a:close/>
                </a:path>
              </a:pathLst>
            </a:custGeom>
            <a:grpFill/>
            <a:ln w="9525" cap="flat">
              <a:noFill/>
              <a:prstDash val="solid"/>
              <a:miter/>
            </a:ln>
          </p:spPr>
          <p:txBody>
            <a:bodyPr rtlCol="0" anchor="ctr"/>
            <a:lstStyle/>
            <a:p>
              <a:endParaRPr lang="en-IN"/>
            </a:p>
          </p:txBody>
        </p:sp>
      </p:grpSp>
      <p:sp>
        <p:nvSpPr>
          <p:cNvPr id="2" name="TextBox 1">
            <a:extLst>
              <a:ext uri="{FF2B5EF4-FFF2-40B4-BE49-F238E27FC236}">
                <a16:creationId xmlns:a16="http://schemas.microsoft.com/office/drawing/2014/main" id="{7C14C634-BFD8-4CA6-6E44-6F46A7E26194}"/>
              </a:ext>
            </a:extLst>
          </p:cNvPr>
          <p:cNvSpPr txBox="1"/>
          <p:nvPr/>
        </p:nvSpPr>
        <p:spPr>
          <a:xfrm>
            <a:off x="833973" y="2947209"/>
            <a:ext cx="1210094" cy="49667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pPr>
            <a:r>
              <a:rPr lang="en-US" sz="2400" b="1" dirty="0">
                <a:solidFill>
                  <a:schemeClr val="bg1"/>
                </a:solidFill>
              </a:rPr>
              <a:t>Name</a:t>
            </a:r>
          </a:p>
        </p:txBody>
      </p:sp>
    </p:spTree>
    <p:extLst>
      <p:ext uri="{BB962C8B-B14F-4D97-AF65-F5344CB8AC3E}">
        <p14:creationId xmlns:p14="http://schemas.microsoft.com/office/powerpoint/2010/main" val="354237156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2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3000"/>
                                            <p:tgtEl>
                                              <p:spTgt spid="16"/>
                                            </p:tgtEl>
                                          </p:cBhvr>
                                        </p:animEffect>
                                      </p:childTnLst>
                                    </p:cTn>
                                  </p:par>
                                  <p:par>
                                    <p:cTn id="8" presetID="10" presetClass="entr" presetSubtype="0" repeatCount="indefinite" fill="hold" grpId="0" nodeType="withEffect">
                                      <p:stCondLst>
                                        <p:cond delay="20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3500"/>
                                            <p:tgtEl>
                                              <p:spTgt spid="18"/>
                                            </p:tgtEl>
                                          </p:cBhvr>
                                        </p:animEffect>
                                      </p:childTnLst>
                                    </p:cTn>
                                  </p:par>
                                  <p:par>
                                    <p:cTn id="11" presetID="10" presetClass="entr" presetSubtype="0" repeatCount="indefinite" fill="hold" grpId="0" nodeType="withEffect">
                                      <p:stCondLst>
                                        <p:cond delay="200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3250"/>
                                            <p:tgtEl>
                                              <p:spTgt spid="19"/>
                                            </p:tgtEl>
                                          </p:cBhvr>
                                        </p:animEffect>
                                      </p:childTnLst>
                                    </p:cTn>
                                  </p:par>
                                  <p:par>
                                    <p:cTn id="14" presetID="10" presetClass="entr" presetSubtype="0" repeatCount="indefinite" fill="hold" grpId="0" nodeType="withEffect">
                                      <p:stCondLst>
                                        <p:cond delay="20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3000"/>
                                            <p:tgtEl>
                                              <p:spTgt spid="21"/>
                                            </p:tgtEl>
                                          </p:cBhvr>
                                        </p:animEffect>
                                      </p:childTnLst>
                                    </p:cTn>
                                  </p:par>
                                  <p:par>
                                    <p:cTn id="17" presetID="10" presetClass="entr" presetSubtype="0" repeatCount="indefinite"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3000"/>
                                            <p:tgtEl>
                                              <p:spTgt spid="22"/>
                                            </p:tgtEl>
                                          </p:cBhvr>
                                        </p:animEffect>
                                      </p:childTnLst>
                                    </p:cTn>
                                  </p:par>
                                  <p:par>
                                    <p:cTn id="20" presetID="10" presetClass="entr" presetSubtype="0" repeatCount="indefinite" fill="hold" grpId="0" nodeType="withEffect">
                                      <p:stCondLst>
                                        <p:cond delay="20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3000"/>
                                            <p:tgtEl>
                                              <p:spTgt spid="24"/>
                                            </p:tgtEl>
                                          </p:cBhvr>
                                        </p:animEffect>
                                      </p:childTnLst>
                                    </p:cTn>
                                  </p:par>
                                  <p:par>
                                    <p:cTn id="23" presetID="10" presetClass="entr" presetSubtype="0" repeatCount="indefinite" fill="hold" grpId="0" nodeType="withEffect">
                                      <p:stCondLst>
                                        <p:cond delay="200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3000"/>
                                            <p:tgtEl>
                                              <p:spTgt spid="25"/>
                                            </p:tgtEl>
                                          </p:cBhvr>
                                        </p:animEffect>
                                      </p:childTnLst>
                                    </p:cTn>
                                  </p:par>
                                  <p:par>
                                    <p:cTn id="26" presetID="10" presetClass="entr" presetSubtype="0" repeatCount="indefinite" fill="hold" grpId="0" nodeType="withEffect">
                                      <p:stCondLst>
                                        <p:cond delay="200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3000"/>
                                            <p:tgtEl>
                                              <p:spTgt spid="48"/>
                                            </p:tgtEl>
                                          </p:cBhvr>
                                        </p:animEffect>
                                      </p:childTnLst>
                                    </p:cTn>
                                  </p:par>
                                  <p:par>
                                    <p:cTn id="29" presetID="2" presetClass="entr" presetSubtype="4" fill="hold" grpId="0" nodeType="withEffect" p14:presetBounceEnd="80000">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14:bounceEnd="80000">
                                          <p:cBhvr additive="base">
                                            <p:cTn id="31" dur="4250" fill="hold"/>
                                            <p:tgtEl>
                                              <p:spTgt spid="3"/>
                                            </p:tgtEl>
                                            <p:attrNameLst>
                                              <p:attrName>ppt_x</p:attrName>
                                            </p:attrNameLst>
                                          </p:cBhvr>
                                          <p:tavLst>
                                            <p:tav tm="0">
                                              <p:val>
                                                <p:strVal val="#ppt_x"/>
                                              </p:val>
                                            </p:tav>
                                            <p:tav tm="100000">
                                              <p:val>
                                                <p:strVal val="#ppt_x"/>
                                              </p:val>
                                            </p:tav>
                                          </p:tavLst>
                                        </p:anim>
                                        <p:anim calcmode="lin" valueType="num" p14:bounceEnd="80000">
                                          <p:cBhvr additive="base">
                                            <p:cTn id="32" dur="425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79"/>
                                            </p:tgtEl>
                                            <p:attrNameLst>
                                              <p:attrName>style.visibility</p:attrName>
                                            </p:attrNameLst>
                                          </p:cBhvr>
                                          <p:to>
                                            <p:strVal val="visible"/>
                                          </p:to>
                                        </p:set>
                                        <p:anim calcmode="lin" valueType="num">
                                          <p:cBhvr additive="base">
                                            <p:cTn id="35" dur="1000" fill="hold"/>
                                            <p:tgtEl>
                                              <p:spTgt spid="79"/>
                                            </p:tgtEl>
                                            <p:attrNameLst>
                                              <p:attrName>ppt_x</p:attrName>
                                            </p:attrNameLst>
                                          </p:cBhvr>
                                          <p:tavLst>
                                            <p:tav tm="0">
                                              <p:val>
                                                <p:strVal val="0-#ppt_w/2"/>
                                              </p:val>
                                            </p:tav>
                                            <p:tav tm="100000">
                                              <p:val>
                                                <p:strVal val="#ppt_x"/>
                                              </p:val>
                                            </p:tav>
                                          </p:tavLst>
                                        </p:anim>
                                        <p:anim calcmode="lin" valueType="num">
                                          <p:cBhvr additive="base">
                                            <p:cTn id="36" dur="10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6" grpId="0" animBg="1"/>
          <p:bldP spid="18" grpId="0" animBg="1"/>
          <p:bldP spid="19" grpId="0" animBg="1"/>
          <p:bldP spid="21" grpId="0" animBg="1"/>
          <p:bldP spid="22" grpId="0" animBg="1"/>
          <p:bldP spid="24" grpId="0" animBg="1"/>
          <p:bldP spid="25" grpId="0" animBg="1"/>
          <p:bldP spid="48" grpId="0" animBg="1"/>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2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3000"/>
                                            <p:tgtEl>
                                              <p:spTgt spid="16"/>
                                            </p:tgtEl>
                                          </p:cBhvr>
                                        </p:animEffect>
                                      </p:childTnLst>
                                    </p:cTn>
                                  </p:par>
                                  <p:par>
                                    <p:cTn id="8" presetID="10" presetClass="entr" presetSubtype="0" repeatCount="indefinite" fill="hold" grpId="0" nodeType="withEffect">
                                      <p:stCondLst>
                                        <p:cond delay="20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3500"/>
                                            <p:tgtEl>
                                              <p:spTgt spid="18"/>
                                            </p:tgtEl>
                                          </p:cBhvr>
                                        </p:animEffect>
                                      </p:childTnLst>
                                    </p:cTn>
                                  </p:par>
                                  <p:par>
                                    <p:cTn id="11" presetID="10" presetClass="entr" presetSubtype="0" repeatCount="indefinite" fill="hold" grpId="0" nodeType="withEffect">
                                      <p:stCondLst>
                                        <p:cond delay="200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3250"/>
                                            <p:tgtEl>
                                              <p:spTgt spid="19"/>
                                            </p:tgtEl>
                                          </p:cBhvr>
                                        </p:animEffect>
                                      </p:childTnLst>
                                    </p:cTn>
                                  </p:par>
                                  <p:par>
                                    <p:cTn id="14" presetID="10" presetClass="entr" presetSubtype="0" repeatCount="indefinite" fill="hold" grpId="0" nodeType="withEffect">
                                      <p:stCondLst>
                                        <p:cond delay="20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3000"/>
                                            <p:tgtEl>
                                              <p:spTgt spid="21"/>
                                            </p:tgtEl>
                                          </p:cBhvr>
                                        </p:animEffect>
                                      </p:childTnLst>
                                    </p:cTn>
                                  </p:par>
                                  <p:par>
                                    <p:cTn id="17" presetID="10" presetClass="entr" presetSubtype="0" repeatCount="indefinite"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3000"/>
                                            <p:tgtEl>
                                              <p:spTgt spid="22"/>
                                            </p:tgtEl>
                                          </p:cBhvr>
                                        </p:animEffect>
                                      </p:childTnLst>
                                    </p:cTn>
                                  </p:par>
                                  <p:par>
                                    <p:cTn id="20" presetID="10" presetClass="entr" presetSubtype="0" repeatCount="indefinite" fill="hold" grpId="0" nodeType="withEffect">
                                      <p:stCondLst>
                                        <p:cond delay="20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3000"/>
                                            <p:tgtEl>
                                              <p:spTgt spid="24"/>
                                            </p:tgtEl>
                                          </p:cBhvr>
                                        </p:animEffect>
                                      </p:childTnLst>
                                    </p:cTn>
                                  </p:par>
                                  <p:par>
                                    <p:cTn id="23" presetID="10" presetClass="entr" presetSubtype="0" repeatCount="indefinite" fill="hold" grpId="0" nodeType="withEffect">
                                      <p:stCondLst>
                                        <p:cond delay="200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3000"/>
                                            <p:tgtEl>
                                              <p:spTgt spid="25"/>
                                            </p:tgtEl>
                                          </p:cBhvr>
                                        </p:animEffect>
                                      </p:childTnLst>
                                    </p:cTn>
                                  </p:par>
                                  <p:par>
                                    <p:cTn id="26" presetID="10" presetClass="entr" presetSubtype="0" repeatCount="indefinite" fill="hold" grpId="0" nodeType="withEffect">
                                      <p:stCondLst>
                                        <p:cond delay="200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3000"/>
                                            <p:tgtEl>
                                              <p:spTgt spid="48"/>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4250" fill="hold"/>
                                            <p:tgtEl>
                                              <p:spTgt spid="3"/>
                                            </p:tgtEl>
                                            <p:attrNameLst>
                                              <p:attrName>ppt_x</p:attrName>
                                            </p:attrNameLst>
                                          </p:cBhvr>
                                          <p:tavLst>
                                            <p:tav tm="0">
                                              <p:val>
                                                <p:strVal val="#ppt_x"/>
                                              </p:val>
                                            </p:tav>
                                            <p:tav tm="100000">
                                              <p:val>
                                                <p:strVal val="#ppt_x"/>
                                              </p:val>
                                            </p:tav>
                                          </p:tavLst>
                                        </p:anim>
                                        <p:anim calcmode="lin" valueType="num">
                                          <p:cBhvr additive="base">
                                            <p:cTn id="32" dur="425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79"/>
                                            </p:tgtEl>
                                            <p:attrNameLst>
                                              <p:attrName>style.visibility</p:attrName>
                                            </p:attrNameLst>
                                          </p:cBhvr>
                                          <p:to>
                                            <p:strVal val="visible"/>
                                          </p:to>
                                        </p:set>
                                        <p:anim calcmode="lin" valueType="num">
                                          <p:cBhvr additive="base">
                                            <p:cTn id="35" dur="1000" fill="hold"/>
                                            <p:tgtEl>
                                              <p:spTgt spid="79"/>
                                            </p:tgtEl>
                                            <p:attrNameLst>
                                              <p:attrName>ppt_x</p:attrName>
                                            </p:attrNameLst>
                                          </p:cBhvr>
                                          <p:tavLst>
                                            <p:tav tm="0">
                                              <p:val>
                                                <p:strVal val="0-#ppt_w/2"/>
                                              </p:val>
                                            </p:tav>
                                            <p:tav tm="100000">
                                              <p:val>
                                                <p:strVal val="#ppt_x"/>
                                              </p:val>
                                            </p:tav>
                                          </p:tavLst>
                                        </p:anim>
                                        <p:anim calcmode="lin" valueType="num">
                                          <p:cBhvr additive="base">
                                            <p:cTn id="36" dur="10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6" grpId="0" animBg="1"/>
          <p:bldP spid="18" grpId="0" animBg="1"/>
          <p:bldP spid="19" grpId="0" animBg="1"/>
          <p:bldP spid="21" grpId="0" animBg="1"/>
          <p:bldP spid="22" grpId="0" animBg="1"/>
          <p:bldP spid="24" grpId="0" animBg="1"/>
          <p:bldP spid="25" grpId="0" animBg="1"/>
          <p:bldP spid="48" grpId="0" animBg="1"/>
          <p:bldP spid="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035B1F-E720-DF73-C983-FB41B876BF93}"/>
              </a:ext>
            </a:extLst>
          </p:cNvPr>
          <p:cNvSpPr txBox="1"/>
          <p:nvPr/>
        </p:nvSpPr>
        <p:spPr>
          <a:xfrm>
            <a:off x="0" y="822961"/>
            <a:ext cx="12192000" cy="2585323"/>
          </a:xfrm>
          <a:prstGeom prst="rect">
            <a:avLst/>
          </a:prstGeom>
          <a:noFill/>
        </p:spPr>
        <p:txBody>
          <a:bodyPr wrap="square">
            <a:spAutoFit/>
          </a:bodyPr>
          <a:lstStyle/>
          <a:p>
            <a:pPr algn="just"/>
            <a:endParaRPr lang="en-US" b="0" i="0" dirty="0">
              <a:solidFill>
                <a:srgbClr val="374151"/>
              </a:solidFill>
              <a:effectLst/>
            </a:endParaRPr>
          </a:p>
          <a:p>
            <a:pPr algn="just"/>
            <a:r>
              <a:rPr lang="en-US" b="0" i="0" dirty="0">
                <a:solidFill>
                  <a:srgbClr val="374151"/>
                </a:solidFill>
                <a:effectLst/>
              </a:rPr>
              <a:t>We are conducting an email marketing campaign for Nike to provide loyalty cards to potential customers. The email will highlight the various benefits of the loyalty card, including early and regular discounts, and emphasize that the card is free and accessible to everyone.</a:t>
            </a:r>
          </a:p>
          <a:p>
            <a:pPr algn="just"/>
            <a:r>
              <a:rPr lang="en-US" b="0" i="0" dirty="0">
                <a:solidFill>
                  <a:srgbClr val="374151"/>
                </a:solidFill>
                <a:effectLst/>
              </a:rPr>
              <a:t>After sending the emails, we will track their delivery, open rates, and other metrics using unique identifiers included in the emails. We will then use this data to evaluate the success of our campaign, particularly in terms of new card purchases and renewals from existing users.</a:t>
            </a:r>
          </a:p>
          <a:p>
            <a:pPr algn="just"/>
            <a:r>
              <a:rPr lang="en-US" b="0" i="0" dirty="0">
                <a:solidFill>
                  <a:srgbClr val="374151"/>
                </a:solidFill>
                <a:effectLst/>
              </a:rPr>
              <a:t>Our analysis will also enable us to determine which demographic groups are most likely to convert, including gender, geographic location, and income bracket.</a:t>
            </a:r>
          </a:p>
        </p:txBody>
      </p:sp>
      <p:sp>
        <p:nvSpPr>
          <p:cNvPr id="7" name="TextBox 6">
            <a:extLst>
              <a:ext uri="{FF2B5EF4-FFF2-40B4-BE49-F238E27FC236}">
                <a16:creationId xmlns:a16="http://schemas.microsoft.com/office/drawing/2014/main" id="{4807A038-D82B-13AF-AD84-B56DD898909E}"/>
              </a:ext>
            </a:extLst>
          </p:cNvPr>
          <p:cNvSpPr txBox="1"/>
          <p:nvPr/>
        </p:nvSpPr>
        <p:spPr>
          <a:xfrm>
            <a:off x="0" y="379213"/>
            <a:ext cx="4185920" cy="584775"/>
          </a:xfrm>
          <a:prstGeom prst="rect">
            <a:avLst/>
          </a:prstGeom>
          <a:noFill/>
        </p:spPr>
        <p:txBody>
          <a:bodyPr wrap="square">
            <a:spAutoFit/>
          </a:bodyPr>
          <a:lstStyle/>
          <a:p>
            <a:r>
              <a:rPr lang="en-IN" sz="3200" b="1" dirty="0">
                <a:latin typeface="Calibri" panose="020F0502020204030204" pitchFamily="34" charset="0"/>
                <a:ea typeface="Calibri" panose="020F0502020204030204" pitchFamily="34" charset="0"/>
                <a:cs typeface="Times New Roman" panose="02020603050405020304" pitchFamily="18" charset="0"/>
              </a:rPr>
              <a:t>E</a:t>
            </a:r>
            <a:r>
              <a:rPr lang="en-IN" sz="3200" b="1" dirty="0">
                <a:effectLst/>
                <a:latin typeface="Calibri" panose="020F0502020204030204" pitchFamily="34" charset="0"/>
                <a:ea typeface="Calibri" panose="020F0502020204030204" pitchFamily="34" charset="0"/>
                <a:cs typeface="Times New Roman" panose="02020603050405020304" pitchFamily="18" charset="0"/>
              </a:rPr>
              <a:t>xecutive </a:t>
            </a:r>
            <a:r>
              <a:rPr lang="en-IN" sz="3200" b="1" dirty="0">
                <a:latin typeface="Calibri" panose="020F0502020204030204" pitchFamily="34" charset="0"/>
                <a:ea typeface="Calibri" panose="020F0502020204030204" pitchFamily="34" charset="0"/>
                <a:cs typeface="Times New Roman" panose="02020603050405020304" pitchFamily="18" charset="0"/>
              </a:rPr>
              <a:t>S</a:t>
            </a:r>
            <a:r>
              <a:rPr lang="en-IN" sz="3200" b="1" dirty="0">
                <a:effectLst/>
                <a:latin typeface="Calibri" panose="020F0502020204030204" pitchFamily="34" charset="0"/>
                <a:ea typeface="Calibri" panose="020F0502020204030204" pitchFamily="34" charset="0"/>
                <a:cs typeface="Times New Roman" panose="02020603050405020304" pitchFamily="18" charset="0"/>
              </a:rPr>
              <a:t>ummary:-</a:t>
            </a:r>
            <a:endParaRPr lang="en-IN" sz="3200" dirty="0"/>
          </a:p>
        </p:txBody>
      </p:sp>
    </p:spTree>
    <p:extLst>
      <p:ext uri="{BB962C8B-B14F-4D97-AF65-F5344CB8AC3E}">
        <p14:creationId xmlns:p14="http://schemas.microsoft.com/office/powerpoint/2010/main" val="21510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DAB389-9F37-9315-1568-9C68A8EDBCB3}"/>
              </a:ext>
            </a:extLst>
          </p:cNvPr>
          <p:cNvSpPr/>
          <p:nvPr/>
        </p:nvSpPr>
        <p:spPr>
          <a:xfrm>
            <a:off x="4782185" y="235456"/>
            <a:ext cx="224028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Campaign</a:t>
            </a:r>
            <a:r>
              <a:rPr lang="en-IN" sz="2400" dirty="0"/>
              <a:t> </a:t>
            </a:r>
          </a:p>
        </p:txBody>
      </p:sp>
      <p:sp>
        <p:nvSpPr>
          <p:cNvPr id="5" name="Rectangle 4">
            <a:extLst>
              <a:ext uri="{FF2B5EF4-FFF2-40B4-BE49-F238E27FC236}">
                <a16:creationId xmlns:a16="http://schemas.microsoft.com/office/drawing/2014/main" id="{FE4DDD14-F640-5DF1-B872-DE4E1FF5E8EF}"/>
              </a:ext>
            </a:extLst>
          </p:cNvPr>
          <p:cNvSpPr/>
          <p:nvPr/>
        </p:nvSpPr>
        <p:spPr>
          <a:xfrm>
            <a:off x="1496695" y="2303776"/>
            <a:ext cx="224028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i="0" dirty="0">
                <a:solidFill>
                  <a:schemeClr val="bg1"/>
                </a:solidFill>
                <a:effectLst/>
                <a:latin typeface="Söhne"/>
              </a:rPr>
              <a:t>Communication content</a:t>
            </a:r>
            <a:endParaRPr lang="en-IN" sz="2400" dirty="0">
              <a:solidFill>
                <a:schemeClr val="bg1"/>
              </a:solidFill>
            </a:endParaRPr>
          </a:p>
        </p:txBody>
      </p:sp>
      <p:sp>
        <p:nvSpPr>
          <p:cNvPr id="7" name="Rectangle 6">
            <a:extLst>
              <a:ext uri="{FF2B5EF4-FFF2-40B4-BE49-F238E27FC236}">
                <a16:creationId xmlns:a16="http://schemas.microsoft.com/office/drawing/2014/main" id="{E082FDEA-925E-4CA9-7CD9-7583E42BA5DE}"/>
              </a:ext>
            </a:extLst>
          </p:cNvPr>
          <p:cNvSpPr/>
          <p:nvPr/>
        </p:nvSpPr>
        <p:spPr>
          <a:xfrm>
            <a:off x="9269730" y="2377439"/>
            <a:ext cx="224028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i="0" dirty="0">
                <a:solidFill>
                  <a:schemeClr val="bg1"/>
                </a:solidFill>
                <a:effectLst/>
                <a:latin typeface="Söhne"/>
              </a:rPr>
              <a:t>Results evaluation</a:t>
            </a:r>
            <a:r>
              <a:rPr lang="en-IN" sz="2400" dirty="0">
                <a:solidFill>
                  <a:schemeClr val="bg1"/>
                </a:solidFill>
              </a:rPr>
              <a:t> </a:t>
            </a:r>
          </a:p>
        </p:txBody>
      </p:sp>
      <p:sp>
        <p:nvSpPr>
          <p:cNvPr id="9" name="Rectangle 8">
            <a:extLst>
              <a:ext uri="{FF2B5EF4-FFF2-40B4-BE49-F238E27FC236}">
                <a16:creationId xmlns:a16="http://schemas.microsoft.com/office/drawing/2014/main" id="{5F9247C2-7AB1-627E-18C2-7FCFDFD601B8}"/>
              </a:ext>
            </a:extLst>
          </p:cNvPr>
          <p:cNvSpPr/>
          <p:nvPr/>
        </p:nvSpPr>
        <p:spPr>
          <a:xfrm>
            <a:off x="688339" y="3356607"/>
            <a:ext cx="1671321" cy="472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Benefits</a:t>
            </a:r>
          </a:p>
        </p:txBody>
      </p:sp>
      <p:sp>
        <p:nvSpPr>
          <p:cNvPr id="11" name="Rectangle 10">
            <a:extLst>
              <a:ext uri="{FF2B5EF4-FFF2-40B4-BE49-F238E27FC236}">
                <a16:creationId xmlns:a16="http://schemas.microsoft.com/office/drawing/2014/main" id="{11958C73-5BD2-B0F4-4ED0-C8613422EA30}"/>
              </a:ext>
            </a:extLst>
          </p:cNvPr>
          <p:cNvSpPr/>
          <p:nvPr/>
        </p:nvSpPr>
        <p:spPr>
          <a:xfrm>
            <a:off x="3230957" y="3362957"/>
            <a:ext cx="1671321" cy="449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Card Details</a:t>
            </a:r>
          </a:p>
        </p:txBody>
      </p:sp>
      <p:sp>
        <p:nvSpPr>
          <p:cNvPr id="13" name="Rectangle 12">
            <a:extLst>
              <a:ext uri="{FF2B5EF4-FFF2-40B4-BE49-F238E27FC236}">
                <a16:creationId xmlns:a16="http://schemas.microsoft.com/office/drawing/2014/main" id="{800B99DC-2D0B-F82B-ACBD-5CCF96E71E74}"/>
              </a:ext>
            </a:extLst>
          </p:cNvPr>
          <p:cNvSpPr/>
          <p:nvPr/>
        </p:nvSpPr>
        <p:spPr>
          <a:xfrm>
            <a:off x="5547359" y="2389501"/>
            <a:ext cx="2240280" cy="499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i="0" dirty="0">
                <a:solidFill>
                  <a:schemeClr val="bg1"/>
                </a:solidFill>
                <a:effectLst/>
                <a:latin typeface="Söhne"/>
              </a:rPr>
              <a:t>Metrics analysis</a:t>
            </a:r>
            <a:endParaRPr lang="en-IN" sz="2400" dirty="0">
              <a:solidFill>
                <a:schemeClr val="bg1"/>
              </a:solidFill>
            </a:endParaRPr>
          </a:p>
        </p:txBody>
      </p:sp>
      <p:cxnSp>
        <p:nvCxnSpPr>
          <p:cNvPr id="19" name="Connector: Curved 18">
            <a:extLst>
              <a:ext uri="{FF2B5EF4-FFF2-40B4-BE49-F238E27FC236}">
                <a16:creationId xmlns:a16="http://schemas.microsoft.com/office/drawing/2014/main" id="{4749FD50-BD84-54B5-3BFC-0563E901A1AF}"/>
              </a:ext>
            </a:extLst>
          </p:cNvPr>
          <p:cNvCxnSpPr>
            <a:cxnSpLocks/>
            <a:stCxn id="4" idx="2"/>
            <a:endCxn id="5" idx="0"/>
          </p:cNvCxnSpPr>
          <p:nvPr/>
        </p:nvCxnSpPr>
        <p:spPr>
          <a:xfrm rot="5400000">
            <a:off x="3504820" y="-93729"/>
            <a:ext cx="1509520" cy="32854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1CF9BEB5-4980-90F5-D73A-CEFB02590E50}"/>
              </a:ext>
            </a:extLst>
          </p:cNvPr>
          <p:cNvCxnSpPr>
            <a:cxnSpLocks/>
            <a:stCxn id="4" idx="2"/>
            <a:endCxn id="7" idx="0"/>
          </p:cNvCxnSpPr>
          <p:nvPr/>
        </p:nvCxnSpPr>
        <p:spPr>
          <a:xfrm rot="16200000" flipH="1">
            <a:off x="7354506" y="-657926"/>
            <a:ext cx="1583183" cy="4487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E829217C-EAA2-A569-BB26-4781235EA9A1}"/>
              </a:ext>
            </a:extLst>
          </p:cNvPr>
          <p:cNvCxnSpPr>
            <a:cxnSpLocks/>
            <a:stCxn id="5" idx="2"/>
            <a:endCxn id="9" idx="0"/>
          </p:cNvCxnSpPr>
          <p:nvPr/>
        </p:nvCxnSpPr>
        <p:spPr>
          <a:xfrm rot="5400000">
            <a:off x="1823403" y="2563174"/>
            <a:ext cx="494031" cy="10928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20CCDE5-CCAD-549A-210B-901160795B83}"/>
              </a:ext>
            </a:extLst>
          </p:cNvPr>
          <p:cNvSpPr/>
          <p:nvPr/>
        </p:nvSpPr>
        <p:spPr>
          <a:xfrm>
            <a:off x="10606088" y="4365308"/>
            <a:ext cx="1663700" cy="2539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IN" sz="1200" dirty="0"/>
              <a:t>How many new users purchased the card.</a:t>
            </a:r>
          </a:p>
          <a:p>
            <a:pPr marL="342900" indent="-342900" algn="ctr">
              <a:buFont typeface="Arial" panose="020B0604020202020204" pitchFamily="34" charset="0"/>
              <a:buChar char="•"/>
            </a:pPr>
            <a:r>
              <a:rPr lang="en-IN" sz="1200" dirty="0"/>
              <a:t>How many people discontinued the card.</a:t>
            </a:r>
          </a:p>
          <a:p>
            <a:pPr marL="342900" indent="-342900" algn="ctr">
              <a:buFont typeface="Arial" panose="020B0604020202020204" pitchFamily="34" charset="0"/>
              <a:buChar char="•"/>
            </a:pPr>
            <a:r>
              <a:rPr lang="en-IN" sz="1200" dirty="0"/>
              <a:t>How many people renewed the card.</a:t>
            </a:r>
          </a:p>
          <a:p>
            <a:pPr marL="342900" indent="-342900" algn="ctr">
              <a:buFont typeface="Arial" panose="020B0604020202020204" pitchFamily="34" charset="0"/>
              <a:buChar char="•"/>
            </a:pPr>
            <a:endParaRPr lang="en-IN" sz="1200" dirty="0"/>
          </a:p>
          <a:p>
            <a:pPr marL="342900" indent="-342900" algn="ctr">
              <a:buFont typeface="Arial" panose="020B0604020202020204" pitchFamily="34" charset="0"/>
              <a:buChar char="•"/>
            </a:pPr>
            <a:endParaRPr lang="en-IN" sz="1200" dirty="0"/>
          </a:p>
          <a:p>
            <a:pPr marL="342900" indent="-342900" algn="ctr">
              <a:buFont typeface="Arial" panose="020B0604020202020204" pitchFamily="34" charset="0"/>
              <a:buChar char="•"/>
            </a:pPr>
            <a:endParaRPr lang="en-IN" sz="1200" dirty="0"/>
          </a:p>
        </p:txBody>
      </p:sp>
      <p:sp>
        <p:nvSpPr>
          <p:cNvPr id="44" name="Rectangle 43">
            <a:extLst>
              <a:ext uri="{FF2B5EF4-FFF2-40B4-BE49-F238E27FC236}">
                <a16:creationId xmlns:a16="http://schemas.microsoft.com/office/drawing/2014/main" id="{9980C0AF-0E6C-21B5-FFDC-5AE1B963647F}"/>
              </a:ext>
            </a:extLst>
          </p:cNvPr>
          <p:cNvSpPr/>
          <p:nvPr/>
        </p:nvSpPr>
        <p:spPr>
          <a:xfrm>
            <a:off x="6437630" y="4357368"/>
            <a:ext cx="1529080" cy="2491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anose="020B0604020202020204" pitchFamily="34" charset="0"/>
              <a:buChar char="•"/>
            </a:pPr>
            <a:r>
              <a:rPr lang="en-IN" sz="1200" dirty="0"/>
              <a:t>How many emails were sent.</a:t>
            </a:r>
          </a:p>
          <a:p>
            <a:pPr marL="171450" indent="-171450" algn="ctr">
              <a:buFont typeface="Arial" panose="020B0604020202020204" pitchFamily="34" charset="0"/>
              <a:buChar char="•"/>
            </a:pPr>
            <a:r>
              <a:rPr lang="en-IN" sz="1200" dirty="0"/>
              <a:t>How many emails were delivered.</a:t>
            </a:r>
          </a:p>
          <a:p>
            <a:pPr marL="171450" indent="-171450" algn="ctr">
              <a:buFont typeface="Arial" panose="020B0604020202020204" pitchFamily="34" charset="0"/>
              <a:buChar char="•"/>
            </a:pPr>
            <a:r>
              <a:rPr lang="en-IN" sz="1200" dirty="0"/>
              <a:t>How many people opened it.</a:t>
            </a:r>
          </a:p>
          <a:p>
            <a:pPr marL="171450" indent="-171450" algn="ctr">
              <a:buFont typeface="Arial" panose="020B0604020202020204" pitchFamily="34" charset="0"/>
              <a:buChar char="•"/>
            </a:pPr>
            <a:r>
              <a:rPr lang="en-IN" sz="1200" dirty="0"/>
              <a:t>How many users clicked</a:t>
            </a:r>
          </a:p>
        </p:txBody>
      </p:sp>
      <p:sp>
        <p:nvSpPr>
          <p:cNvPr id="45" name="Rectangle 44">
            <a:extLst>
              <a:ext uri="{FF2B5EF4-FFF2-40B4-BE49-F238E27FC236}">
                <a16:creationId xmlns:a16="http://schemas.microsoft.com/office/drawing/2014/main" id="{79FC4857-1D61-E9C6-695C-C897E5FC9BA4}"/>
              </a:ext>
            </a:extLst>
          </p:cNvPr>
          <p:cNvSpPr/>
          <p:nvPr/>
        </p:nvSpPr>
        <p:spPr>
          <a:xfrm>
            <a:off x="3362879" y="4108687"/>
            <a:ext cx="1539399" cy="277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indent="-285750">
              <a:lnSpc>
                <a:spcPct val="107000"/>
              </a:lnSpc>
              <a:spcBef>
                <a:spcPts val="0"/>
              </a:spcBef>
              <a:spcAft>
                <a:spcPts val="800"/>
              </a:spcAft>
              <a:buFont typeface="Arial" panose="020B0604020202020204" pitchFamily="34" charset="0"/>
              <a:buChar char="•"/>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Free of cost</a:t>
            </a:r>
          </a:p>
          <a:p>
            <a:pPr marL="285750" marR="0" indent="-285750">
              <a:lnSpc>
                <a:spcPct val="107000"/>
              </a:lnSpc>
              <a:spcBef>
                <a:spcPts val="0"/>
              </a:spcBef>
              <a:spcAft>
                <a:spcPts val="800"/>
              </a:spcAft>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1 year $20 renewal</a:t>
            </a:r>
          </a:p>
          <a:p>
            <a:pPr marL="285750" marR="0" indent="-285750">
              <a:lnSpc>
                <a:spcPct val="107000"/>
              </a:lnSpc>
              <a:spcBef>
                <a:spcPts val="0"/>
              </a:spcBef>
              <a:spcAft>
                <a:spcPts val="800"/>
              </a:spcAft>
              <a:buFont typeface="Arial" panose="020B0604020202020204" pitchFamily="34" charset="0"/>
              <a:buChar char="•"/>
            </a:pPr>
            <a:r>
              <a:rPr lang="en-IN" sz="1400" kern="100" dirty="0">
                <a:latin typeface="Calibri" panose="020F0502020204030204" pitchFamily="34" charset="0"/>
                <a:ea typeface="Calibri" panose="020F0502020204030204" pitchFamily="34" charset="0"/>
                <a:cs typeface="Times New Roman" panose="02020603050405020304" pitchFamily="18" charset="0"/>
              </a:rPr>
              <a:t>Can be used offline/online </a:t>
            </a:r>
          </a:p>
          <a:p>
            <a:pPr marL="285750" marR="0" indent="-285750">
              <a:lnSpc>
                <a:spcPct val="107000"/>
              </a:lnSpc>
              <a:spcBef>
                <a:spcPts val="0"/>
              </a:spcBef>
              <a:spcAft>
                <a:spcPts val="800"/>
              </a:spcAft>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Can be used </a:t>
            </a:r>
            <a:r>
              <a:rPr lang="en-IN" sz="1400" kern="100" dirty="0">
                <a:latin typeface="Calibri" panose="020F0502020204030204" pitchFamily="34" charset="0"/>
                <a:ea typeface="Calibri" panose="020F0502020204030204" pitchFamily="34" charset="0"/>
                <a:cs typeface="Times New Roman" panose="02020603050405020304" pitchFamily="18" charset="0"/>
              </a:rPr>
              <a:t>for all products</a:t>
            </a:r>
          </a:p>
          <a:p>
            <a:pPr marL="285750" marR="0" indent="-285750">
              <a:lnSpc>
                <a:spcPct val="107000"/>
              </a:lnSpc>
              <a:spcBef>
                <a:spcPts val="0"/>
              </a:spcBef>
              <a:spcAft>
                <a:spcPts val="800"/>
              </a:spcAft>
              <a:buFont typeface="Arial" panose="020B0604020202020204" pitchFamily="34" charset="0"/>
              <a:buChar char="•"/>
            </a:pPr>
            <a:r>
              <a:rPr lang="en-IN" sz="1400" kern="100" dirty="0">
                <a:latin typeface="Calibri" panose="020F0502020204030204" pitchFamily="34" charset="0"/>
                <a:ea typeface="Calibri" panose="020F0502020204030204" pitchFamily="34" charset="0"/>
                <a:cs typeface="Times New Roman" panose="02020603050405020304" pitchFamily="18" charset="0"/>
              </a:rPr>
              <a:t>All age group can access it</a:t>
            </a:r>
          </a:p>
          <a:p>
            <a:pPr marL="285750" marR="0" indent="-285750">
              <a:lnSpc>
                <a:spcPct val="107000"/>
              </a:lnSpc>
              <a:spcBef>
                <a:spcPts val="0"/>
              </a:spcBef>
              <a:spcAft>
                <a:spcPts val="800"/>
              </a:spcAft>
              <a:buFont typeface="Arial" panose="020B0604020202020204" pitchFamily="34" charset="0"/>
              <a:buChar char="•"/>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endParaRPr lang="en-IN" sz="1400" dirty="0"/>
          </a:p>
        </p:txBody>
      </p:sp>
      <p:sp>
        <p:nvSpPr>
          <p:cNvPr id="46" name="Rectangle 45">
            <a:extLst>
              <a:ext uri="{FF2B5EF4-FFF2-40B4-BE49-F238E27FC236}">
                <a16:creationId xmlns:a16="http://schemas.microsoft.com/office/drawing/2014/main" id="{FCDBDCA2-AC5F-8781-3BB1-71486229D8C8}"/>
              </a:ext>
            </a:extLst>
          </p:cNvPr>
          <p:cNvSpPr/>
          <p:nvPr/>
        </p:nvSpPr>
        <p:spPr>
          <a:xfrm>
            <a:off x="807084" y="4279906"/>
            <a:ext cx="1552576" cy="2491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200" kern="100" dirty="0">
                <a:latin typeface="Calibri" panose="020F0502020204030204" pitchFamily="34" charset="0"/>
                <a:ea typeface="Calibri" panose="020F0502020204030204" pitchFamily="34" charset="0"/>
                <a:cs typeface="Times New Roman" panose="02020603050405020304" pitchFamily="18" charset="0"/>
              </a:rPr>
              <a:t>Seasonal sales</a:t>
            </a:r>
          </a:p>
          <a:p>
            <a:pPr marL="285750" indent="-285750">
              <a:buFont typeface="Arial" panose="020B0604020202020204" pitchFamily="34" charset="0"/>
              <a:buChar char="•"/>
            </a:pPr>
            <a:r>
              <a:rPr lang="en-IN" sz="1200" kern="100" dirty="0">
                <a:latin typeface="Calibri" panose="020F0502020204030204" pitchFamily="34" charset="0"/>
                <a:ea typeface="Calibri" panose="020F0502020204030204" pitchFamily="34" charset="0"/>
                <a:cs typeface="Times New Roman" panose="02020603050405020304" pitchFamily="18" charset="0"/>
              </a:rPr>
              <a:t>Early discounts</a:t>
            </a:r>
          </a:p>
          <a:p>
            <a:pPr marL="285750" indent="-285750">
              <a:buFont typeface="Arial" panose="020B0604020202020204" pitchFamily="34" charset="0"/>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Regular discounts</a:t>
            </a:r>
          </a:p>
        </p:txBody>
      </p:sp>
      <p:cxnSp>
        <p:nvCxnSpPr>
          <p:cNvPr id="49" name="Connector: Curved 48">
            <a:extLst>
              <a:ext uri="{FF2B5EF4-FFF2-40B4-BE49-F238E27FC236}">
                <a16:creationId xmlns:a16="http://schemas.microsoft.com/office/drawing/2014/main" id="{33DC37E5-B27E-1EF1-9F1C-1DA712B8696C}"/>
              </a:ext>
            </a:extLst>
          </p:cNvPr>
          <p:cNvCxnSpPr>
            <a:cxnSpLocks/>
            <a:stCxn id="9" idx="2"/>
            <a:endCxn id="46" idx="0"/>
          </p:cNvCxnSpPr>
          <p:nvPr/>
        </p:nvCxnSpPr>
        <p:spPr>
          <a:xfrm rot="16200000" flipH="1">
            <a:off x="1328257" y="4024791"/>
            <a:ext cx="450858" cy="593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A36E53B7-305C-0B16-3485-4ED2C243A6AA}"/>
              </a:ext>
            </a:extLst>
          </p:cNvPr>
          <p:cNvCxnSpPr>
            <a:cxnSpLocks/>
            <a:stCxn id="11" idx="2"/>
            <a:endCxn id="45" idx="0"/>
          </p:cNvCxnSpPr>
          <p:nvPr/>
        </p:nvCxnSpPr>
        <p:spPr>
          <a:xfrm rot="16200000" flipH="1">
            <a:off x="3951524" y="3927632"/>
            <a:ext cx="296148" cy="659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1F430A37-CF0C-5EC0-3738-2CEEEC264263}"/>
              </a:ext>
            </a:extLst>
          </p:cNvPr>
          <p:cNvCxnSpPr>
            <a:cxnSpLocks/>
            <a:stCxn id="13" idx="2"/>
            <a:endCxn id="44" idx="0"/>
          </p:cNvCxnSpPr>
          <p:nvPr/>
        </p:nvCxnSpPr>
        <p:spPr>
          <a:xfrm rot="16200000" flipH="1">
            <a:off x="6200453" y="3355651"/>
            <a:ext cx="1468762" cy="53467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7DF97E35-B086-50FA-B702-91911B89F63E}"/>
              </a:ext>
            </a:extLst>
          </p:cNvPr>
          <p:cNvCxnSpPr>
            <a:cxnSpLocks/>
          </p:cNvCxnSpPr>
          <p:nvPr/>
        </p:nvCxnSpPr>
        <p:spPr>
          <a:xfrm rot="16200000" flipH="1">
            <a:off x="3167379" y="2326637"/>
            <a:ext cx="492760" cy="1506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97E9E1C-63C1-97BF-3379-26131B3936CA}"/>
              </a:ext>
            </a:extLst>
          </p:cNvPr>
          <p:cNvSpPr/>
          <p:nvPr/>
        </p:nvSpPr>
        <p:spPr>
          <a:xfrm>
            <a:off x="8714740" y="4387848"/>
            <a:ext cx="1666240" cy="2491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1200" dirty="0"/>
              <a:t>Which income group are responding more to this campaign</a:t>
            </a:r>
          </a:p>
          <a:p>
            <a:pPr marL="342900" indent="-342900">
              <a:buFont typeface="Arial" panose="020B0604020202020204" pitchFamily="34" charset="0"/>
              <a:buChar char="•"/>
            </a:pPr>
            <a:r>
              <a:rPr lang="en-IN" sz="1200" dirty="0"/>
              <a:t>Which region people are responding to the campaign </a:t>
            </a:r>
          </a:p>
          <a:p>
            <a:pPr marL="342900" indent="-342900">
              <a:buFont typeface="Arial" panose="020B0604020202020204" pitchFamily="34" charset="0"/>
              <a:buChar char="•"/>
            </a:pPr>
            <a:endParaRPr lang="en-IN" sz="1200" dirty="0"/>
          </a:p>
        </p:txBody>
      </p:sp>
      <p:cxnSp>
        <p:nvCxnSpPr>
          <p:cNvPr id="89" name="Connector: Curved 88">
            <a:extLst>
              <a:ext uri="{FF2B5EF4-FFF2-40B4-BE49-F238E27FC236}">
                <a16:creationId xmlns:a16="http://schemas.microsoft.com/office/drawing/2014/main" id="{2F6E586B-2C40-96A3-9135-2E3F321C656A}"/>
              </a:ext>
            </a:extLst>
          </p:cNvPr>
          <p:cNvCxnSpPr>
            <a:stCxn id="7" idx="2"/>
            <a:endCxn id="86" idx="0"/>
          </p:cNvCxnSpPr>
          <p:nvPr/>
        </p:nvCxnSpPr>
        <p:spPr>
          <a:xfrm rot="5400000">
            <a:off x="9243061" y="3241038"/>
            <a:ext cx="1451609" cy="84201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C2417FFC-E9EC-AF89-03D7-0F9E4C1F9734}"/>
              </a:ext>
            </a:extLst>
          </p:cNvPr>
          <p:cNvSpPr txBox="1"/>
          <p:nvPr/>
        </p:nvSpPr>
        <p:spPr>
          <a:xfrm>
            <a:off x="0" y="86355"/>
            <a:ext cx="1991360" cy="369332"/>
          </a:xfrm>
          <a:prstGeom prst="rect">
            <a:avLst/>
          </a:prstGeom>
          <a:noFill/>
        </p:spPr>
        <p:txBody>
          <a:bodyPr wrap="square">
            <a:sp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Pyramid model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p>
        </p:txBody>
      </p:sp>
      <p:cxnSp>
        <p:nvCxnSpPr>
          <p:cNvPr id="132" name="Connector: Curved 131">
            <a:extLst>
              <a:ext uri="{FF2B5EF4-FFF2-40B4-BE49-F238E27FC236}">
                <a16:creationId xmlns:a16="http://schemas.microsoft.com/office/drawing/2014/main" id="{BBCEDB09-0335-A712-6296-E134F2E21A3D}"/>
              </a:ext>
            </a:extLst>
          </p:cNvPr>
          <p:cNvCxnSpPr>
            <a:stCxn id="4" idx="2"/>
            <a:endCxn id="13" idx="0"/>
          </p:cNvCxnSpPr>
          <p:nvPr/>
        </p:nvCxnSpPr>
        <p:spPr>
          <a:xfrm rot="16200000" flipH="1">
            <a:off x="5487290" y="1209291"/>
            <a:ext cx="1595245" cy="7651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nector: Curved 145">
            <a:extLst>
              <a:ext uri="{FF2B5EF4-FFF2-40B4-BE49-F238E27FC236}">
                <a16:creationId xmlns:a16="http://schemas.microsoft.com/office/drawing/2014/main" id="{D795FF01-FDBD-E84A-E6C4-AC6BA0E5977B}"/>
              </a:ext>
            </a:extLst>
          </p:cNvPr>
          <p:cNvCxnSpPr>
            <a:stCxn id="7" idx="2"/>
            <a:endCxn id="43" idx="0"/>
          </p:cNvCxnSpPr>
          <p:nvPr/>
        </p:nvCxnSpPr>
        <p:spPr>
          <a:xfrm rot="16200000" flipH="1">
            <a:off x="10199370" y="3126739"/>
            <a:ext cx="1429069" cy="104806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onnector: Curved 146">
            <a:extLst>
              <a:ext uri="{FF2B5EF4-FFF2-40B4-BE49-F238E27FC236}">
                <a16:creationId xmlns:a16="http://schemas.microsoft.com/office/drawing/2014/main" id="{B2B42978-8C71-B709-6286-AD0E8D021E3F}"/>
              </a:ext>
            </a:extLst>
          </p:cNvPr>
          <p:cNvCxnSpPr>
            <a:cxnSpLocks/>
          </p:cNvCxnSpPr>
          <p:nvPr/>
        </p:nvCxnSpPr>
        <p:spPr>
          <a:xfrm rot="16200000" flipH="1">
            <a:off x="3951525" y="3927633"/>
            <a:ext cx="296148" cy="659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257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40213D76255648A4253561E44543E4" ma:contentTypeVersion="10" ma:contentTypeDescription="Create a new document." ma:contentTypeScope="" ma:versionID="1309807b380796f5345c4eb1517a2a84">
  <xsd:schema xmlns:xsd="http://www.w3.org/2001/XMLSchema" xmlns:xs="http://www.w3.org/2001/XMLSchema" xmlns:p="http://schemas.microsoft.com/office/2006/metadata/properties" xmlns:ns3="415880af-1c68-48dd-9b14-94a669edfb22" xmlns:ns4="0d201e9c-ab51-4173-9132-372621cefa83" targetNamespace="http://schemas.microsoft.com/office/2006/metadata/properties" ma:root="true" ma:fieldsID="1396da4d418b94d9e0312b69101d7489" ns3:_="" ns4:_="">
    <xsd:import namespace="415880af-1c68-48dd-9b14-94a669edfb22"/>
    <xsd:import namespace="0d201e9c-ab51-4173-9132-372621cefa83"/>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5880af-1c68-48dd-9b14-94a669edfb2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201e9c-ab51-4173-9132-372621cefa8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15880af-1c68-48dd-9b14-94a669edfb2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78C9F7-09B5-4679-9346-9C00295A9D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5880af-1c68-48dd-9b14-94a669edfb22"/>
    <ds:schemaRef ds:uri="0d201e9c-ab51-4173-9132-372621cefa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6447AF-3D46-432D-8A78-57E2A3B7B462}">
  <ds:schemaRefs>
    <ds:schemaRef ds:uri="http://purl.org/dc/elements/1.1/"/>
    <ds:schemaRef ds:uri="http://purl.org/dc/dcmitype/"/>
    <ds:schemaRef ds:uri="http://schemas.openxmlformats.org/package/2006/metadata/core-properties"/>
    <ds:schemaRef ds:uri="http://schemas.microsoft.com/office/2006/metadata/properties"/>
    <ds:schemaRef ds:uri="http://purl.org/dc/terms/"/>
    <ds:schemaRef ds:uri="http://schemas.microsoft.com/office/2006/documentManagement/types"/>
    <ds:schemaRef ds:uri="0d201e9c-ab51-4173-9132-372621cefa83"/>
    <ds:schemaRef ds:uri="http://schemas.microsoft.com/office/infopath/2007/PartnerControls"/>
    <ds:schemaRef ds:uri="415880af-1c68-48dd-9b14-94a669edfb22"/>
    <ds:schemaRef ds:uri="http://www.w3.org/XML/1998/namespace"/>
  </ds:schemaRefs>
</ds:datastoreItem>
</file>

<file path=customXml/itemProps3.xml><?xml version="1.0" encoding="utf-8"?>
<ds:datastoreItem xmlns:ds="http://schemas.openxmlformats.org/officeDocument/2006/customXml" ds:itemID="{75B704EE-6C54-497C-B1B1-C104A1D367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TotalTime>
  <Words>257</Words>
  <Application>Microsoft Office PowerPoint</Application>
  <PresentationFormat>Widescreen</PresentationFormat>
  <Paragraphs>44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Lokesh Ramesh</dc:creator>
  <cp:lastModifiedBy>Lokesh Ramesh</cp:lastModifiedBy>
  <cp:revision>12</cp:revision>
  <dcterms:created xsi:type="dcterms:W3CDTF">2023-04-04T10:20:21Z</dcterms:created>
  <dcterms:modified xsi:type="dcterms:W3CDTF">2023-04-04T11:55:16Z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0x0101008A40213D76255648A4253561E44543E4</vt:lpwstr>
  </property>
</Properties>
</file>