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2" r:id="rId4"/>
  </p:sldMasterIdLst>
  <p:notesMasterIdLst>
    <p:notesMasterId r:id="rId11"/>
  </p:notesMasterIdLst>
  <p:sldIdLst>
    <p:sldId id="2139118879" r:id="rId5"/>
    <p:sldId id="2139118955" r:id="rId6"/>
    <p:sldId id="2139118967" r:id="rId7"/>
    <p:sldId id="2139118966" r:id="rId8"/>
    <p:sldId id="2139118968" r:id="rId9"/>
    <p:sldId id="2139118877" r:id="rId10"/>
  </p:sldIdLst>
  <p:sldSz cx="12192000" cy="6858000"/>
  <p:notesSz cx="7102475" cy="938847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27D316-21A5-A876-EEC6-661C3CA6040F}" name="Natalie Cook" initials="NC" userId="S::ncook@sam-lab.com::c6d59eec-5a0d-455f-b3b0-a53abb54ea0a" providerId="AD"/>
  <p188:author id="{0B100B5E-01A1-3603-1A19-6483200B67F2}" name="Aviva Isenberg" initials="AI" userId="S::aisenberg@sam-lab.com::0fe29b04-40d3-429f-b23c-bade5d30e30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ette Giordano" initials="AG" lastIdx="7" clrIdx="6">
    <p:extLst>
      <p:ext uri="{19B8F6BF-5375-455C-9EA6-DF929625EA0E}">
        <p15:presenceInfo xmlns:p15="http://schemas.microsoft.com/office/powerpoint/2012/main" userId="S::Annette.Giordano@blend360.com::eeae7ee4-3de4-4b0b-8d67-50fc4e9176c5" providerId="AD"/>
      </p:ext>
    </p:extLst>
  </p:cmAuthor>
  <p:cmAuthor id="1" name="Deborah Furey" initials="DF" lastIdx="5" clrIdx="0">
    <p:extLst>
      <p:ext uri="{19B8F6BF-5375-455C-9EA6-DF929625EA0E}">
        <p15:presenceInfo xmlns:p15="http://schemas.microsoft.com/office/powerpoint/2012/main" userId="S::Deborah.Furey@blend360.com::c09b2ead-b661-4279-b5ec-a3a09d198fe8" providerId="AD"/>
      </p:ext>
    </p:extLst>
  </p:cmAuthor>
  <p:cmAuthor id="2" name="Catherine Gibson" initials="CG" lastIdx="11" clrIdx="1">
    <p:extLst>
      <p:ext uri="{19B8F6BF-5375-455C-9EA6-DF929625EA0E}">
        <p15:presenceInfo xmlns:p15="http://schemas.microsoft.com/office/powerpoint/2012/main" userId="S::Catherine.Gibson@blend360.com::67178398-fff7-4a17-92c6-ab34fc09d903" providerId="AD"/>
      </p:ext>
    </p:extLst>
  </p:cmAuthor>
  <p:cmAuthor id="3" name="Grace O'Hara" initials="GO" lastIdx="10" clrIdx="2">
    <p:extLst>
      <p:ext uri="{19B8F6BF-5375-455C-9EA6-DF929625EA0E}">
        <p15:presenceInfo xmlns:p15="http://schemas.microsoft.com/office/powerpoint/2012/main" userId="S::Grace.Ohara@Blend360.com::5ba2956d-a2fd-42eb-9e4d-88c82e58c672" providerId="AD"/>
      </p:ext>
    </p:extLst>
  </p:cmAuthor>
  <p:cmAuthor id="4" name="Maggie Melnick" initials="MM" lastIdx="1" clrIdx="3">
    <p:extLst>
      <p:ext uri="{19B8F6BF-5375-455C-9EA6-DF929625EA0E}">
        <p15:presenceInfo xmlns:p15="http://schemas.microsoft.com/office/powerpoint/2012/main" userId="Maggie Melnick" providerId="None"/>
      </p:ext>
    </p:extLst>
  </p:cmAuthor>
  <p:cmAuthor id="5" name="Natalie Cook" initials="NC" lastIdx="3" clrIdx="4">
    <p:extLst>
      <p:ext uri="{19B8F6BF-5375-455C-9EA6-DF929625EA0E}">
        <p15:presenceInfo xmlns:p15="http://schemas.microsoft.com/office/powerpoint/2012/main" userId="S::ncook@sam-lab.com::c6d59eec-5a0d-455f-b3b0-a53abb54ea0a" providerId="AD"/>
      </p:ext>
    </p:extLst>
  </p:cmAuthor>
  <p:cmAuthor id="6" name="Alexandra McShane" initials="AM" lastIdx="13" clrIdx="5">
    <p:extLst>
      <p:ext uri="{19B8F6BF-5375-455C-9EA6-DF929625EA0E}">
        <p15:presenceInfo xmlns:p15="http://schemas.microsoft.com/office/powerpoint/2012/main" userId="S::Alexandra.McShane@Blend360.com::cbb99009-6e38-4a74-9744-3d1abfc706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98E"/>
    <a:srgbClr val="D5F5F7"/>
    <a:srgbClr val="B5B5F1"/>
    <a:srgbClr val="9EF8E5"/>
    <a:srgbClr val="D5EFF9"/>
    <a:srgbClr val="000000"/>
    <a:srgbClr val="EFEFF9"/>
    <a:srgbClr val="DFDFE8"/>
    <a:srgbClr val="CDCDEC"/>
    <a:srgbClr val="EC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Mohammed" userId="a2350c71-7a74-41b1-b313-d3db5dc8ce63" providerId="ADAL" clId="{1CA591B7-CF7B-4B19-A50F-8B175D5E1B24}"/>
    <pc:docChg chg="undo redo custSel addSld delSld modSld">
      <pc:chgData name="Ismail Mohammed" userId="a2350c71-7a74-41b1-b313-d3db5dc8ce63" providerId="ADAL" clId="{1CA591B7-CF7B-4B19-A50F-8B175D5E1B24}" dt="2022-08-22T05:07:43.907" v="1237" actId="20577"/>
      <pc:docMkLst>
        <pc:docMk/>
      </pc:docMkLst>
      <pc:sldChg chg="modSp mod">
        <pc:chgData name="Ismail Mohammed" userId="a2350c71-7a74-41b1-b313-d3db5dc8ce63" providerId="ADAL" clId="{1CA591B7-CF7B-4B19-A50F-8B175D5E1B24}" dt="2022-08-22T05:07:01.465" v="1206" actId="5793"/>
        <pc:sldMkLst>
          <pc:docMk/>
          <pc:sldMk cId="1868021847" sldId="2139118879"/>
        </pc:sldMkLst>
        <pc:spChg chg="mod">
          <ac:chgData name="Ismail Mohammed" userId="a2350c71-7a74-41b1-b313-d3db5dc8ce63" providerId="ADAL" clId="{1CA591B7-CF7B-4B19-A50F-8B175D5E1B24}" dt="2022-08-22T05:07:01.465" v="1206" actId="5793"/>
          <ac:spMkLst>
            <pc:docMk/>
            <pc:sldMk cId="1868021847" sldId="2139118879"/>
            <ac:spMk id="5" creationId="{7C7A144D-011B-EC41-8EAC-FB5529129238}"/>
          </ac:spMkLst>
        </pc:spChg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794767534" sldId="2139118883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557340955" sldId="2139118928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2968340259" sldId="2139118930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4150071780" sldId="2139118931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471109970" sldId="2139118932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4209875340" sldId="2139118933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2200311687" sldId="2139118934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681540560" sldId="2139118935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176177888" sldId="2139118936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550910160" sldId="2139118937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538900095" sldId="2139118939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395977220" sldId="2139118940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917453503" sldId="2139118941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204338766" sldId="2139118942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667685131" sldId="2139118943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356147790" sldId="2139118944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361584372" sldId="2139118945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15302822" sldId="2139118946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997518454" sldId="2139118947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654519169" sldId="2139118948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898821200" sldId="2139118949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433098304" sldId="2139118950"/>
        </pc:sldMkLst>
      </pc:sldChg>
      <pc:sldChg chg="del">
        <pc:chgData name="Ismail Mohammed" userId="a2350c71-7a74-41b1-b313-d3db5dc8ce63" providerId="ADAL" clId="{1CA591B7-CF7B-4B19-A50F-8B175D5E1B24}" dt="2022-08-22T04:48:51.744" v="2" actId="47"/>
        <pc:sldMkLst>
          <pc:docMk/>
          <pc:sldMk cId="1891202464" sldId="2139118951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460347631" sldId="2139118953"/>
        </pc:sldMkLst>
      </pc:sldChg>
      <pc:sldChg chg="modSp add del mod">
        <pc:chgData name="Ismail Mohammed" userId="a2350c71-7a74-41b1-b313-d3db5dc8ce63" providerId="ADAL" clId="{1CA591B7-CF7B-4B19-A50F-8B175D5E1B24}" dt="2022-08-22T04:59:34.236" v="762" actId="20577"/>
        <pc:sldMkLst>
          <pc:docMk/>
          <pc:sldMk cId="57498198" sldId="2139118955"/>
        </pc:sldMkLst>
        <pc:spChg chg="mod">
          <ac:chgData name="Ismail Mohammed" userId="a2350c71-7a74-41b1-b313-d3db5dc8ce63" providerId="ADAL" clId="{1CA591B7-CF7B-4B19-A50F-8B175D5E1B24}" dt="2022-08-22T04:51:00.145" v="196" actId="255"/>
          <ac:spMkLst>
            <pc:docMk/>
            <pc:sldMk cId="57498198" sldId="2139118955"/>
            <ac:spMk id="2" creationId="{0B52324A-ACC4-43D6-9A8C-19E11084E3AA}"/>
          </ac:spMkLst>
        </pc:spChg>
        <pc:spChg chg="mod">
          <ac:chgData name="Ismail Mohammed" userId="a2350c71-7a74-41b1-b313-d3db5dc8ce63" providerId="ADAL" clId="{1CA591B7-CF7B-4B19-A50F-8B175D5E1B24}" dt="2022-08-22T04:59:34.236" v="762" actId="20577"/>
          <ac:spMkLst>
            <pc:docMk/>
            <pc:sldMk cId="57498198" sldId="2139118955"/>
            <ac:spMk id="4" creationId="{EF97F2F4-2CD8-41D4-A8CF-146DAACA347B}"/>
          </ac:spMkLst>
        </pc:spChg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2779363002" sldId="2139118956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2378180124" sldId="2139118957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2776028314" sldId="2139118958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768146945" sldId="2139118959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508216424" sldId="2139118960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241958804" sldId="2139118961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024115826" sldId="2139118962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762012213" sldId="2139118963"/>
        </pc:sldMkLst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1960196828" sldId="2139118964"/>
        </pc:sldMkLst>
      </pc:sldChg>
      <pc:sldChg chg="modSp add del mod">
        <pc:chgData name="Ismail Mohammed" userId="a2350c71-7a74-41b1-b313-d3db5dc8ce63" providerId="ADAL" clId="{1CA591B7-CF7B-4B19-A50F-8B175D5E1B24}" dt="2022-08-22T05:07:43.907" v="1237" actId="20577"/>
        <pc:sldMkLst>
          <pc:docMk/>
          <pc:sldMk cId="2844915450" sldId="2139118966"/>
        </pc:sldMkLst>
        <pc:spChg chg="mod">
          <ac:chgData name="Ismail Mohammed" userId="a2350c71-7a74-41b1-b313-d3db5dc8ce63" providerId="ADAL" clId="{1CA591B7-CF7B-4B19-A50F-8B175D5E1B24}" dt="2022-08-22T04:51:26.332" v="220" actId="20577"/>
          <ac:spMkLst>
            <pc:docMk/>
            <pc:sldMk cId="2844915450" sldId="2139118966"/>
            <ac:spMk id="2" creationId="{0B52324A-ACC4-43D6-9A8C-19E11084E3AA}"/>
          </ac:spMkLst>
        </pc:spChg>
        <pc:spChg chg="mod">
          <ac:chgData name="Ismail Mohammed" userId="a2350c71-7a74-41b1-b313-d3db5dc8ce63" providerId="ADAL" clId="{1CA591B7-CF7B-4B19-A50F-8B175D5E1B24}" dt="2022-08-22T05:07:43.907" v="1237" actId="20577"/>
          <ac:spMkLst>
            <pc:docMk/>
            <pc:sldMk cId="2844915450" sldId="2139118966"/>
            <ac:spMk id="4" creationId="{EF97F2F4-2CD8-41D4-A8CF-146DAACA347B}"/>
          </ac:spMkLst>
        </pc:spChg>
      </pc:sldChg>
      <pc:sldChg chg="add del">
        <pc:chgData name="Ismail Mohammed" userId="a2350c71-7a74-41b1-b313-d3db5dc8ce63" providerId="ADAL" clId="{1CA591B7-CF7B-4B19-A50F-8B175D5E1B24}" dt="2022-08-22T04:48:51.744" v="2" actId="47"/>
        <pc:sldMkLst>
          <pc:docMk/>
          <pc:sldMk cId="3792880707" sldId="2139118967"/>
        </pc:sldMkLst>
      </pc:sldChg>
      <pc:sldChg chg="modSp add mod">
        <pc:chgData name="Ismail Mohammed" userId="a2350c71-7a74-41b1-b313-d3db5dc8ce63" providerId="ADAL" clId="{1CA591B7-CF7B-4B19-A50F-8B175D5E1B24}" dt="2022-08-22T05:06:45.536" v="1188" actId="20577"/>
        <pc:sldMkLst>
          <pc:docMk/>
          <pc:sldMk cId="4250965999" sldId="2139118967"/>
        </pc:sldMkLst>
        <pc:spChg chg="mod">
          <ac:chgData name="Ismail Mohammed" userId="a2350c71-7a74-41b1-b313-d3db5dc8ce63" providerId="ADAL" clId="{1CA591B7-CF7B-4B19-A50F-8B175D5E1B24}" dt="2022-08-22T04:54:40.994" v="447" actId="20577"/>
          <ac:spMkLst>
            <pc:docMk/>
            <pc:sldMk cId="4250965999" sldId="2139118967"/>
            <ac:spMk id="2" creationId="{0B52324A-ACC4-43D6-9A8C-19E11084E3AA}"/>
          </ac:spMkLst>
        </pc:spChg>
        <pc:spChg chg="mod">
          <ac:chgData name="Ismail Mohammed" userId="a2350c71-7a74-41b1-b313-d3db5dc8ce63" providerId="ADAL" clId="{1CA591B7-CF7B-4B19-A50F-8B175D5E1B24}" dt="2022-08-22T05:06:45.536" v="1188" actId="20577"/>
          <ac:spMkLst>
            <pc:docMk/>
            <pc:sldMk cId="4250965999" sldId="2139118967"/>
            <ac:spMk id="4" creationId="{EF97F2F4-2CD8-41D4-A8CF-146DAACA34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2B460120-0CF4-A443-A38B-8A0052BD07F2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E42E01E-D569-7640-A2E4-C871CF4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bg>
      <p:bgPr>
        <a:blipFill dpi="0" rotWithShape="1">
          <a:blip r:embed="rId2">
            <a:lum/>
          </a:blip>
          <a:srcRect/>
          <a:stretch>
            <a:fillRect l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B6172EB1-0BEE-0041-9081-807C07AEA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B9BE8C5-2436-FB43-AD9F-F8C4892364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8A91A6-E409-3B4E-AF3B-62A5209229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DB5ECE-756E-4ED3-B123-1FFCA5CC65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131" y="929080"/>
            <a:ext cx="2277363" cy="10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47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71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2981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A20BA-8C6A-47A2-A1AC-262D4CFD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131" y="929080"/>
            <a:ext cx="2277363" cy="10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1FEC12-843E-4967-9C53-08FA3C78C4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513" y="941297"/>
            <a:ext cx="2121004" cy="972126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</p:spTree>
    <p:extLst>
      <p:ext uri="{BB962C8B-B14F-4D97-AF65-F5344CB8AC3E}">
        <p14:creationId xmlns:p14="http://schemas.microsoft.com/office/powerpoint/2010/main" val="28063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21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102F2-725F-474A-9D9D-E28D7B2C709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88043" y="6071302"/>
            <a:ext cx="1105816" cy="5068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50" r:id="rId2"/>
    <p:sldLayoutId id="2147483865" r:id="rId3"/>
    <p:sldLayoutId id="2147483854" r:id="rId4"/>
    <p:sldLayoutId id="2147483847" r:id="rId5"/>
    <p:sldLayoutId id="2147483830" r:id="rId6"/>
    <p:sldLayoutId id="2147483856" r:id="rId7"/>
    <p:sldLayoutId id="2147483857" r:id="rId8"/>
    <p:sldLayoutId id="2147483863" r:id="rId9"/>
    <p:sldLayoutId id="2147483858" r:id="rId10"/>
    <p:sldLayoutId id="2147483862" r:id="rId11"/>
    <p:sldLayoutId id="2147483859" r:id="rId12"/>
    <p:sldLayoutId id="2147483860" r:id="rId13"/>
    <p:sldLayoutId id="2147483861" r:id="rId14"/>
    <p:sldLayoutId id="214748386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7A144D-011B-EC41-8EAC-FB552912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AF644-AD95-AA46-95FB-83D267293B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8DBFA3-8168-694C-A8DE-BFB5351D64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IDC All Star Cohort 10</a:t>
            </a:r>
          </a:p>
        </p:txBody>
      </p:sp>
    </p:spTree>
    <p:extLst>
      <p:ext uri="{BB962C8B-B14F-4D97-AF65-F5344CB8AC3E}">
        <p14:creationId xmlns:p14="http://schemas.microsoft.com/office/powerpoint/2010/main" val="18680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Coding Challenge?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F2F4-2CD8-41D4-A8CF-146DAACA3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4"/>
            <a:ext cx="10981765" cy="43049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Transition from theory to practical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Get started on problems closer to the real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more proficient with hand on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</a:rPr>
              <a:t>Improve on Solutioning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production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</a:rPr>
              <a:t> ready codes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44AB608B-4316-B385-B4C3-BCEBCA1B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52" y="2714946"/>
            <a:ext cx="4373848" cy="35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Format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8522-15C3-31BC-F135-6D3D47D4C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397285"/>
            <a:ext cx="10981765" cy="43459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Coding Challenge – Final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Start: Monday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End: Following Monday EOD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296D515-9369-AF19-A3D4-F6B680DF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17" y="1726058"/>
            <a:ext cx="2937620" cy="2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Evaluation Criteria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F2F4-2CD8-41D4-A8CF-146DAACA3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17726"/>
            <a:ext cx="10981765" cy="4304979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Methodology/Solution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Quality of Results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Formatting &amp; Code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rPr>
              <a:t>Points to Remember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Last minute hustle doesn’t help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Begin with overall framework/project plan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Set smaller milestones &amp; track progress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Strictly adhere to the submission format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Talk to people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96DC881-C795-AAA5-B102-E5BCC83D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63" y="972098"/>
            <a:ext cx="3581058" cy="36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Rewards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8522-15C3-31BC-F135-6D3D47D4C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397285"/>
            <a:ext cx="10981765" cy="43459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Exciting Goodies &amp; Gifts to be won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Recognition across the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group of people wearing clothing&#10;&#10;Description automatically generated with low confidence">
            <a:extLst>
              <a:ext uri="{FF2B5EF4-FFF2-40B4-BE49-F238E27FC236}">
                <a16:creationId xmlns:a16="http://schemas.microsoft.com/office/drawing/2014/main" id="{0240FF2D-CDA2-9A4F-019A-89A21E6F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2442904"/>
            <a:ext cx="5808102" cy="37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A06A12-64BE-FD4B-84B5-BDA0C222A1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625" y="3379459"/>
            <a:ext cx="6604045" cy="741520"/>
          </a:xfrm>
        </p:spPr>
        <p:txBody>
          <a:bodyPr/>
          <a:lstStyle/>
          <a:p>
            <a:r>
              <a:rPr lang="en-US" sz="3600" dirty="0"/>
              <a:t>Questions?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379BD-905F-FA4B-82B6-FEF571644B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30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60788c493542301b04ffc51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9D493BDB692438751A23915660E85" ma:contentTypeVersion="6" ma:contentTypeDescription="Create a new document." ma:contentTypeScope="" ma:versionID="305dc347e6bf6982995bd8f33c476d3e">
  <xsd:schema xmlns:xsd="http://www.w3.org/2001/XMLSchema" xmlns:xs="http://www.w3.org/2001/XMLSchema" xmlns:p="http://schemas.microsoft.com/office/2006/metadata/properties" xmlns:ns2="975715ce-c2a3-4051-af76-4cef4b3e6c4f" xmlns:ns3="6cdb184c-ad9c-43d4-ba08-730db54f0cd6" targetNamespace="http://schemas.microsoft.com/office/2006/metadata/properties" ma:root="true" ma:fieldsID="0c7dcccf0efb106094fdecc489f10837" ns2:_="" ns3:_="">
    <xsd:import namespace="975715ce-c2a3-4051-af76-4cef4b3e6c4f"/>
    <xsd:import namespace="6cdb184c-ad9c-43d4-ba08-730db54f0c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715ce-c2a3-4051-af76-4cef4b3e6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b184c-ad9c-43d4-ba08-730db54f0c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A557DA-01FD-4323-A641-471F436378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97810A-74C2-4283-96B9-51A0A374B297}">
  <ds:schemaRefs>
    <ds:schemaRef ds:uri="http://purl.org/dc/terms/"/>
    <ds:schemaRef ds:uri="http://schemas.microsoft.com/office/infopath/2007/PartnerControls"/>
    <ds:schemaRef ds:uri="975715ce-c2a3-4051-af76-4cef4b3e6c4f"/>
    <ds:schemaRef ds:uri="http://schemas.microsoft.com/office/2006/documentManagement/types"/>
    <ds:schemaRef ds:uri="6cdb184c-ad9c-43d4-ba08-730db54f0cd6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1D9996-4D15-4477-9EE8-B27DEFA2EA0D}">
  <ds:schemaRefs>
    <ds:schemaRef ds:uri="6cdb184c-ad9c-43d4-ba08-730db54f0cd6"/>
    <ds:schemaRef ds:uri="975715ce-c2a3-4051-af76-4cef4b3e6c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126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Gotham Regular</vt:lpstr>
      <vt:lpstr>Proxima Nova Rg</vt:lpstr>
      <vt:lpstr>Blank Slide</vt:lpstr>
      <vt:lpstr>Coding Challenge</vt:lpstr>
      <vt:lpstr>Why Coding Challenge?</vt:lpstr>
      <vt:lpstr>Format</vt:lpstr>
      <vt:lpstr>Evaluation Criteria</vt:lpstr>
      <vt:lpstr>Rewards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Sobol</dc:creator>
  <cp:lastModifiedBy>Udheep Sai Cherukuri</cp:lastModifiedBy>
  <cp:revision>38</cp:revision>
  <cp:lastPrinted>2019-10-06T23:07:43Z</cp:lastPrinted>
  <dcterms:created xsi:type="dcterms:W3CDTF">2019-07-28T22:05:39Z</dcterms:created>
  <dcterms:modified xsi:type="dcterms:W3CDTF">2023-03-20T09:47:35Z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0x0101008DE9D493BDB692438751A23915660E85</vt:lpwstr>
  </property>
</Properties>
</file>