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62" r:id="rId7"/>
    <p:sldId id="260" r:id="rId8"/>
    <p:sldId id="261" r:id="rId9"/>
  </p:sldIdLst>
  <p:sldSz cx="18288000" cy="10287000"/>
  <p:notesSz cx="6858000" cy="9144000"/>
  <p:embeddedFontLst>
    <p:embeddedFont>
      <p:font typeface="Calibri" panose="020F0502020204030204"/>
      <p:regular r:id="rId13"/>
      <p:bold r:id="rId14"/>
      <p:italic r:id="rId15"/>
      <p:boldItalic r:id="rId16"/>
    </p:embeddedFont>
    <p:embeddedFont>
      <p:font typeface="Barlow" panose="00000800000000000000"/>
      <p:bold r:id="rId17"/>
      <p:boldItalic r:id="rId18"/>
    </p:embeddedFont>
    <p:embeddedFont>
      <p:font typeface="Barlow Medium" panose="00000600000000000000"/>
      <p:regular r:id="rId19"/>
      <p:bold r:id="rId20"/>
      <p:italic r:id="rId21"/>
      <p:boldItalic r:id="rId22"/>
    </p:embeddedFont>
    <p:embeddedFont>
      <p:font typeface="Arial Black" panose="020B0A04020102020204" charset="0"/>
      <p:bold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2" userDrawn="1">
          <p15:clr>
            <a:srgbClr val="A4A3A4"/>
          </p15:clr>
        </p15:guide>
        <p15:guide id="2" pos="28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2435" autoAdjust="0"/>
    <p:restoredTop sz="94660"/>
  </p:normalViewPr>
  <p:slideViewPr>
    <p:cSldViewPr snapToGrid="0" showGuides="1">
      <p:cViewPr varScale="1">
        <p:scale>
          <a:sx n="62" d="100"/>
          <a:sy n="62" d="100"/>
        </p:scale>
        <p:origin x="-422" y="-82"/>
      </p:cViewPr>
      <p:guideLst>
        <p:guide orient="horz" pos="2162"/>
        <p:guide pos="2863"/>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font" Target="fonts/font11.fntdata"/><Relationship Id="rId22" Type="http://schemas.openxmlformats.org/officeDocument/2006/relationships/font" Target="fonts/font10.fntdata"/><Relationship Id="rId21" Type="http://schemas.openxmlformats.org/officeDocument/2006/relationships/font" Target="fonts/font9.fntdata"/><Relationship Id="rId20" Type="http://schemas.openxmlformats.org/officeDocument/2006/relationships/font" Target="fonts/font8.fntdata"/><Relationship Id="rId2" Type="http://schemas.openxmlformats.org/officeDocument/2006/relationships/theme" Target="theme/theme1.xml"/><Relationship Id="rId19" Type="http://schemas.openxmlformats.org/officeDocument/2006/relationships/font" Target="fonts/font7.fntdata"/><Relationship Id="rId18" Type="http://schemas.openxmlformats.org/officeDocument/2006/relationships/font" Target="fonts/font6.fntdata"/><Relationship Id="rId17" Type="http://schemas.openxmlformats.org/officeDocument/2006/relationships/font" Target="fonts/font5.fntdata"/><Relationship Id="rId16" Type="http://schemas.openxmlformats.org/officeDocument/2006/relationships/font" Target="fonts/font4.fntdata"/><Relationship Id="rId15" Type="http://schemas.openxmlformats.org/officeDocument/2006/relationships/font" Target="fonts/font3.fntdata"/><Relationship Id="rId14" Type="http://schemas.openxmlformats.org/officeDocument/2006/relationships/font" Target="fonts/font2.fntdata"/><Relationship Id="rId13" Type="http://schemas.openxmlformats.org/officeDocument/2006/relationships/font" Target="fonts/font1.fntdata"/><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6" name="Google Shape;9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5"/>
        <p:cNvGrpSpPr/>
        <p:nvPr/>
      </p:nvGrpSpPr>
      <p:grpSpPr>
        <a:xfrm>
          <a:off x="0" y="0"/>
          <a:ext cx="0" cy="0"/>
          <a:chOff x="0" y="0"/>
          <a:chExt cx="0" cy="0"/>
        </a:xfrm>
      </p:grpSpPr>
      <p:sp>
        <p:nvSpPr>
          <p:cNvPr id="136" name="Google Shape;13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7" name="Google Shape;13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4"/>
        <p:cNvGrpSpPr/>
        <p:nvPr/>
      </p:nvGrpSpPr>
      <p:grpSpPr>
        <a:xfrm>
          <a:off x="0" y="0"/>
          <a:ext cx="0" cy="0"/>
          <a:chOff x="0" y="0"/>
          <a:chExt cx="0" cy="0"/>
        </a:xfrm>
      </p:grpSpPr>
      <p:sp>
        <p:nvSpPr>
          <p:cNvPr id="155" name="Google Shape;15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6" name="Google Shape;15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24" name="Google Shape;24;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dk1"/>
              </a:buClr>
              <a:buSzPts val="4000"/>
              <a:buFont typeface="Calibri" panose="020F0502020204030204"/>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p:txBody>
      </p:sp>
      <p:sp>
        <p:nvSpPr>
          <p:cNvPr id="30" name="Google Shape;30;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p:txBody>
      </p:sp>
      <p:sp>
        <p:nvSpPr>
          <p:cNvPr id="36" name="Google Shape;36;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p:txBody>
      </p:sp>
      <p:sp>
        <p:nvSpPr>
          <p:cNvPr id="37" name="Google Shape;37;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4400"/>
              <a:buFont typeface="Calibri" panose="020F050202020403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p:txBody>
      </p:sp>
      <p:sp>
        <p:nvSpPr>
          <p:cNvPr id="43" name="Google Shape;43;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p:txBody>
      </p:sp>
      <p:sp>
        <p:nvSpPr>
          <p:cNvPr id="44" name="Google Shape;44;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p:txBody>
      </p:sp>
      <p:sp>
        <p:nvSpPr>
          <p:cNvPr id="45" name="Google Shape;45;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p:txBody>
      </p:sp>
      <p:sp>
        <p:nvSpPr>
          <p:cNvPr id="46" name="Google Shape;46;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panose="020F0502020204030204"/>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panose="020F0502020204030204"/>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panose="020B060402020202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560"/>
              </a:spcBef>
              <a:spcAft>
                <a:spcPts val="0"/>
              </a:spcAft>
              <a:buClr>
                <a:schemeClr val="dk1"/>
              </a:buClr>
              <a:buSzPts val="2800"/>
              <a:buFont typeface="Arial" panose="020B0604020202020204"/>
              <a:buNone/>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480"/>
              </a:spcBef>
              <a:spcAft>
                <a:spcPts val="0"/>
              </a:spcAft>
              <a:buClr>
                <a:schemeClr val="dk1"/>
              </a:buClr>
              <a:buSzPts val="2400"/>
              <a:buFont typeface="Arial" panose="020B0604020202020204"/>
              <a:buNone/>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3"/>
        <p:cNvGrpSpPr/>
        <p:nvPr/>
      </p:nvGrpSpPr>
      <p:grpSpPr>
        <a:xfrm>
          <a:off x="0" y="0"/>
          <a:ext cx="0" cy="0"/>
          <a:chOff x="0" y="0"/>
          <a:chExt cx="0" cy="0"/>
        </a:xfrm>
      </p:grpSpPr>
      <p:pic>
        <p:nvPicPr>
          <p:cNvPr id="84" name="Google Shape;84;p13"/>
          <p:cNvPicPr preferRelativeResize="0"/>
          <p:nvPr/>
        </p:nvPicPr>
        <p:blipFill rotWithShape="1">
          <a:blip r:embed="rId1"/>
          <a:srcRect/>
          <a:stretch>
            <a:fillRect/>
          </a:stretch>
        </p:blipFill>
        <p:spPr>
          <a:xfrm rot="-7838984">
            <a:off x="-3769805" y="3668101"/>
            <a:ext cx="13321226" cy="6889572"/>
          </a:xfrm>
          <a:prstGeom prst="rect">
            <a:avLst/>
          </a:prstGeom>
          <a:noFill/>
          <a:ln>
            <a:noFill/>
          </a:ln>
        </p:spPr>
      </p:pic>
      <p:sp>
        <p:nvSpPr>
          <p:cNvPr id="85" name="Google Shape;85;p13"/>
          <p:cNvSpPr txBox="1"/>
          <p:nvPr/>
        </p:nvSpPr>
        <p:spPr>
          <a:xfrm>
            <a:off x="3983355" y="537210"/>
            <a:ext cx="13997305" cy="1618615"/>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US" sz="10000" b="1" dirty="0" smtClean="0">
                <a:solidFill>
                  <a:srgbClr val="00B050"/>
                </a:solidFill>
                <a:latin typeface="Barlow" panose="00000800000000000000"/>
                <a:sym typeface="Barlow" panose="00000800000000000000"/>
              </a:rPr>
              <a:t>CONTRACT  FARMING</a:t>
            </a:r>
            <a:endParaRPr lang="en-US" sz="10000" b="1" dirty="0" smtClean="0">
              <a:solidFill>
                <a:srgbClr val="00B050"/>
              </a:solidFill>
              <a:latin typeface="Barlow" panose="00000800000000000000"/>
              <a:sym typeface="Barlow" panose="00000800000000000000"/>
            </a:endParaRPr>
          </a:p>
        </p:txBody>
      </p:sp>
      <p:sp>
        <p:nvSpPr>
          <p:cNvPr id="86" name="Google Shape;86;p13"/>
          <p:cNvSpPr/>
          <p:nvPr/>
        </p:nvSpPr>
        <p:spPr>
          <a:xfrm>
            <a:off x="251324" y="125448"/>
            <a:ext cx="1806504" cy="1806504"/>
          </a:xfrm>
          <a:custGeom>
            <a:avLst/>
            <a:gdLst/>
            <a:ahLst/>
            <a:cxnLst/>
            <a:rect l="l" t="t" r="r" b="b"/>
            <a:pathLst>
              <a:path w="1913890" h="1913890" extrusionOk="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7" name="Google Shape;87;p13"/>
          <p:cNvGrpSpPr/>
          <p:nvPr/>
        </p:nvGrpSpPr>
        <p:grpSpPr>
          <a:xfrm>
            <a:off x="10235149" y="8753588"/>
            <a:ext cx="7024152" cy="504712"/>
            <a:chOff x="-859569" y="-160999"/>
            <a:chExt cx="9365535" cy="672950"/>
          </a:xfrm>
        </p:grpSpPr>
        <p:sp>
          <p:nvSpPr>
            <p:cNvPr id="88" name="Google Shape;88;p13"/>
            <p:cNvSpPr txBox="1"/>
            <p:nvPr/>
          </p:nvSpPr>
          <p:spPr>
            <a:xfrm>
              <a:off x="-859569" y="-47616"/>
              <a:ext cx="7808100" cy="463200"/>
            </a:xfrm>
            <a:prstGeom prst="rect">
              <a:avLst/>
            </a:prstGeom>
            <a:noFill/>
            <a:ln>
              <a:noFill/>
            </a:ln>
          </p:spPr>
          <p:txBody>
            <a:bodyPr spcFirstLastPara="1" wrap="square" lIns="0" tIns="0" rIns="0" bIns="0" anchor="t" anchorCtr="0">
              <a:noAutofit/>
            </a:bodyPr>
            <a:lstStyle/>
            <a:p>
              <a:pPr marL="0" marR="0" lvl="0" indent="0" algn="r" rtl="0">
                <a:lnSpc>
                  <a:spcPct val="140000"/>
                </a:lnSpc>
                <a:spcBef>
                  <a:spcPts val="0"/>
                </a:spcBef>
                <a:spcAft>
                  <a:spcPts val="0"/>
                </a:spcAft>
                <a:buNone/>
              </a:pPr>
              <a:endParaRPr lang="en-US" sz="2100">
                <a:solidFill>
                  <a:srgbClr val="141414"/>
                </a:solidFill>
                <a:latin typeface="Barlow Medium" panose="00000600000000000000"/>
                <a:ea typeface="Barlow Medium" panose="00000600000000000000"/>
                <a:cs typeface="Barlow Medium" panose="00000600000000000000"/>
                <a:sym typeface="Barlow Medium" panose="00000600000000000000"/>
              </a:endParaRPr>
            </a:p>
          </p:txBody>
        </p:sp>
        <p:sp>
          <p:nvSpPr>
            <p:cNvPr id="89" name="Google Shape;89;p13"/>
            <p:cNvSpPr txBox="1"/>
            <p:nvPr/>
          </p:nvSpPr>
          <p:spPr>
            <a:xfrm>
              <a:off x="7307557" y="-160999"/>
              <a:ext cx="1198409" cy="672950"/>
            </a:xfrm>
            <a:prstGeom prst="rect">
              <a:avLst/>
            </a:prstGeom>
            <a:noFill/>
            <a:ln>
              <a:noFill/>
            </a:ln>
          </p:spPr>
          <p:txBody>
            <a:bodyPr spcFirstLastPara="1" wrap="square" lIns="0" tIns="0" rIns="0" bIns="0" anchor="t" anchorCtr="0">
              <a:noAutofit/>
            </a:bodyPr>
            <a:lstStyle/>
            <a:p>
              <a:pPr marL="0" marR="0" lvl="0" indent="0" algn="r" rtl="0">
                <a:lnSpc>
                  <a:spcPct val="140000"/>
                </a:lnSpc>
                <a:spcBef>
                  <a:spcPts val="0"/>
                </a:spcBef>
                <a:spcAft>
                  <a:spcPts val="0"/>
                </a:spcAft>
                <a:buNone/>
              </a:pPr>
              <a:r>
                <a:rPr lang="en-US" sz="3000" b="1" i="0" u="none" strike="noStrike" cap="none">
                  <a:solidFill>
                    <a:srgbClr val="141414"/>
                  </a:solidFill>
                  <a:latin typeface="Barlow" panose="00000800000000000000"/>
                  <a:ea typeface="Barlow" panose="00000800000000000000"/>
                  <a:cs typeface="Barlow" panose="00000800000000000000"/>
                  <a:sym typeface="Barlow" panose="00000800000000000000"/>
                </a:rPr>
                <a:t>01</a:t>
              </a:r>
              <a:endParaRPr lang="en-US" sz="3000" b="1" i="0" u="none" strike="noStrike" cap="none">
                <a:solidFill>
                  <a:srgbClr val="141414"/>
                </a:solidFill>
                <a:latin typeface="Barlow" panose="00000800000000000000"/>
                <a:ea typeface="Barlow" panose="00000800000000000000"/>
                <a:cs typeface="Barlow" panose="00000800000000000000"/>
                <a:sym typeface="Barlow" panose="00000800000000000000"/>
              </a:endParaRPr>
            </a:p>
          </p:txBody>
        </p:sp>
      </p:grpSp>
      <p:sp>
        <p:nvSpPr>
          <p:cNvPr id="91" name="Google Shape;91;p13"/>
          <p:cNvSpPr txBox="1"/>
          <p:nvPr/>
        </p:nvSpPr>
        <p:spPr>
          <a:xfrm>
            <a:off x="6583680" y="3105785"/>
            <a:ext cx="11396345" cy="17018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US" sz="9600" b="1" dirty="0" smtClean="0">
                <a:solidFill>
                  <a:srgbClr val="141414"/>
                </a:solidFill>
                <a:latin typeface="Barlow" panose="00000800000000000000"/>
                <a:sym typeface="Barlow" panose="00000800000000000000"/>
              </a:rPr>
              <a:t>Team Member :</a:t>
            </a:r>
            <a:endParaRPr lang="en-US" sz="9600" b="1" dirty="0" smtClean="0">
              <a:solidFill>
                <a:srgbClr val="141414"/>
              </a:solidFill>
              <a:latin typeface="Barlow" panose="00000800000000000000"/>
              <a:sym typeface="Barlow" panose="00000800000000000000"/>
            </a:endParaRPr>
          </a:p>
        </p:txBody>
      </p:sp>
      <p:sp>
        <p:nvSpPr>
          <p:cNvPr id="92" name="Google Shape;92;p13"/>
          <p:cNvSpPr txBox="1"/>
          <p:nvPr/>
        </p:nvSpPr>
        <p:spPr>
          <a:xfrm>
            <a:off x="9505950" y="4948555"/>
            <a:ext cx="8190230" cy="4001135"/>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US" sz="5400" b="1" dirty="0" err="1" smtClean="0">
                <a:solidFill>
                  <a:srgbClr val="141414"/>
                </a:solidFill>
                <a:latin typeface="Barlow" panose="00000800000000000000"/>
                <a:sym typeface="Barlow" panose="00000800000000000000"/>
              </a:rPr>
              <a:t>Mahendra Patidar</a:t>
            </a:r>
            <a:endParaRPr lang="en-US" sz="5400" b="1" dirty="0" err="1" smtClean="0">
              <a:solidFill>
                <a:srgbClr val="141414"/>
              </a:solidFill>
              <a:latin typeface="Barlow" panose="00000800000000000000"/>
              <a:sym typeface="Barlow" panose="00000800000000000000"/>
            </a:endParaRPr>
          </a:p>
          <a:p>
            <a:pPr marL="0" marR="0" lvl="0" indent="0" algn="r" rtl="0">
              <a:lnSpc>
                <a:spcPct val="100000"/>
              </a:lnSpc>
              <a:spcBef>
                <a:spcPts val="0"/>
              </a:spcBef>
              <a:spcAft>
                <a:spcPts val="0"/>
              </a:spcAft>
              <a:buNone/>
            </a:pPr>
            <a:r>
              <a:rPr lang="en-US" sz="5400" b="1" dirty="0" smtClean="0">
                <a:solidFill>
                  <a:srgbClr val="141414"/>
                </a:solidFill>
                <a:latin typeface="Barlow" panose="00000800000000000000"/>
                <a:sym typeface="Barlow" panose="00000800000000000000"/>
              </a:rPr>
              <a:t>Mahendra  Ahirwar</a:t>
            </a:r>
            <a:endParaRPr lang="en-US" sz="5400" b="1" dirty="0" smtClean="0">
              <a:solidFill>
                <a:srgbClr val="141414"/>
              </a:solidFill>
              <a:latin typeface="Barlow" panose="00000800000000000000"/>
              <a:sym typeface="Barlow" panose="00000800000000000000"/>
            </a:endParaRPr>
          </a:p>
          <a:p>
            <a:pPr marL="0" marR="0" lvl="0" indent="0" algn="r" rtl="0">
              <a:lnSpc>
                <a:spcPct val="100000"/>
              </a:lnSpc>
              <a:spcBef>
                <a:spcPts val="0"/>
              </a:spcBef>
              <a:spcAft>
                <a:spcPts val="0"/>
              </a:spcAft>
              <a:buNone/>
            </a:pPr>
            <a:r>
              <a:rPr lang="en-US" sz="5400" b="1" dirty="0" smtClean="0">
                <a:solidFill>
                  <a:srgbClr val="141414"/>
                </a:solidFill>
                <a:latin typeface="Barlow" panose="00000800000000000000"/>
                <a:sym typeface="Barlow" panose="00000800000000000000"/>
              </a:rPr>
              <a:t>Mantu Meena </a:t>
            </a:r>
            <a:endParaRPr lang="en-US" sz="5400" b="1" dirty="0" smtClean="0">
              <a:solidFill>
                <a:srgbClr val="141414"/>
              </a:solidFill>
              <a:latin typeface="Barlow" panose="00000800000000000000"/>
              <a:sym typeface="Barlow" panose="00000800000000000000"/>
            </a:endParaRPr>
          </a:p>
          <a:p>
            <a:pPr marL="0" marR="0" lvl="0" indent="0" algn="r" rtl="0">
              <a:lnSpc>
                <a:spcPct val="100000"/>
              </a:lnSpc>
              <a:spcBef>
                <a:spcPts val="0"/>
              </a:spcBef>
              <a:spcAft>
                <a:spcPts val="0"/>
              </a:spcAft>
              <a:buNone/>
            </a:pPr>
            <a:r>
              <a:rPr lang="en-US" sz="5400" b="1" dirty="0" smtClean="0">
                <a:solidFill>
                  <a:srgbClr val="141414"/>
                </a:solidFill>
                <a:latin typeface="Barlow" panose="00000800000000000000"/>
                <a:sym typeface="Barlow" panose="00000800000000000000"/>
              </a:rPr>
              <a:t>Poorva Shrivastava</a:t>
            </a:r>
            <a:endParaRPr lang="en-US" sz="5400" b="1" dirty="0" smtClean="0">
              <a:solidFill>
                <a:srgbClr val="141414"/>
              </a:solidFill>
              <a:latin typeface="Barlow" panose="00000800000000000000"/>
              <a:sym typeface="Barlow" panose="00000800000000000000"/>
            </a:endParaRPr>
          </a:p>
        </p:txBody>
      </p:sp>
      <p:pic>
        <p:nvPicPr>
          <p:cNvPr id="93" name="Google Shape;93;p13" descr="C:\Users\mahen\Desktop\project\image\favicon.pngfavicon"/>
          <p:cNvPicPr preferRelativeResize="0"/>
          <p:nvPr/>
        </p:nvPicPr>
        <p:blipFill>
          <a:blip r:embed="rId2"/>
          <a:srcRect t="7947" b="7947"/>
          <a:stretch>
            <a:fillRect/>
          </a:stretch>
        </p:blipFill>
        <p:spPr>
          <a:xfrm>
            <a:off x="-48895" y="-141605"/>
            <a:ext cx="2639695" cy="222123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CDA7D"/>
        </a:solidFill>
        <a:effectLst/>
      </p:bgPr>
    </p:bg>
    <p:spTree>
      <p:nvGrpSpPr>
        <p:cNvPr id="1" name="Shape 97"/>
        <p:cNvGrpSpPr/>
        <p:nvPr/>
      </p:nvGrpSpPr>
      <p:grpSpPr>
        <a:xfrm>
          <a:off x="0" y="0"/>
          <a:ext cx="0" cy="0"/>
          <a:chOff x="0" y="0"/>
          <a:chExt cx="0" cy="0"/>
        </a:xfrm>
      </p:grpSpPr>
      <p:sp>
        <p:nvSpPr>
          <p:cNvPr id="98" name="Google Shape;98;p14"/>
          <p:cNvSpPr txBox="1"/>
          <p:nvPr/>
        </p:nvSpPr>
        <p:spPr>
          <a:xfrm>
            <a:off x="635" y="586740"/>
            <a:ext cx="10819130" cy="341503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US" sz="7200" b="1" i="0" u="none" strike="noStrike" cap="none" dirty="0">
                <a:solidFill>
                  <a:srgbClr val="F6F6F6"/>
                </a:solidFill>
                <a:latin typeface="Arial Black" panose="020B0A04020102020204" charset="0"/>
                <a:ea typeface="Barlow" panose="00000800000000000000"/>
                <a:cs typeface="Arial Black" panose="020B0A04020102020204" charset="0"/>
                <a:sym typeface="Barlow" panose="00000800000000000000"/>
              </a:rPr>
              <a:t>PROBLEM STATEMENT</a:t>
            </a:r>
            <a:endParaRPr lang="en-US" sz="7200" b="1" i="0" u="none" strike="noStrike" cap="none" dirty="0">
              <a:solidFill>
                <a:srgbClr val="F6F6F6"/>
              </a:solidFill>
              <a:latin typeface="Arial Black" panose="020B0A04020102020204" charset="0"/>
              <a:ea typeface="Barlow" panose="00000800000000000000"/>
              <a:cs typeface="Arial Black" panose="020B0A04020102020204" charset="0"/>
              <a:sym typeface="Barlow" panose="00000800000000000000"/>
            </a:endParaRPr>
          </a:p>
        </p:txBody>
      </p:sp>
      <p:pic>
        <p:nvPicPr>
          <p:cNvPr id="99" name="Google Shape;99;p14"/>
          <p:cNvPicPr preferRelativeResize="0"/>
          <p:nvPr/>
        </p:nvPicPr>
        <p:blipFill rotWithShape="1">
          <a:blip r:embed="rId1"/>
          <a:srcRect l="13256" t="7305" b="12931"/>
          <a:stretch>
            <a:fillRect/>
          </a:stretch>
        </p:blipFill>
        <p:spPr>
          <a:xfrm>
            <a:off x="10820400" y="0"/>
            <a:ext cx="7467600" cy="10287000"/>
          </a:xfrm>
          <a:prstGeom prst="rect">
            <a:avLst/>
          </a:prstGeom>
          <a:noFill/>
          <a:ln>
            <a:noFill/>
          </a:ln>
        </p:spPr>
      </p:pic>
      <p:grpSp>
        <p:nvGrpSpPr>
          <p:cNvPr id="100" name="Google Shape;100;p14"/>
          <p:cNvGrpSpPr/>
          <p:nvPr/>
        </p:nvGrpSpPr>
        <p:grpSpPr>
          <a:xfrm>
            <a:off x="129540" y="3197259"/>
            <a:ext cx="10434063" cy="7462720"/>
            <a:chOff x="0" y="-47625"/>
            <a:chExt cx="12540484" cy="9950293"/>
          </a:xfrm>
        </p:grpSpPr>
        <p:sp>
          <p:nvSpPr>
            <p:cNvPr id="101" name="Google Shape;101;p14"/>
            <p:cNvSpPr txBox="1"/>
            <p:nvPr/>
          </p:nvSpPr>
          <p:spPr>
            <a:xfrm>
              <a:off x="0" y="-47625"/>
              <a:ext cx="12540484" cy="573273"/>
            </a:xfrm>
            <a:prstGeom prst="rect">
              <a:avLst/>
            </a:prstGeom>
            <a:noFill/>
            <a:ln>
              <a:noFill/>
            </a:ln>
          </p:spPr>
          <p:txBody>
            <a:bodyPr spcFirstLastPara="1" wrap="square" lIns="0" tIns="0" rIns="0" bIns="0" anchor="t" anchorCtr="0">
              <a:noAutofit/>
            </a:bodyPr>
            <a:lstStyle/>
            <a:p>
              <a:pPr marL="0" marR="0" lvl="0" indent="0" algn="l" rtl="0">
                <a:lnSpc>
                  <a:spcPct val="202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2" name="Google Shape;102;p14"/>
            <p:cNvSpPr txBox="1"/>
            <p:nvPr/>
          </p:nvSpPr>
          <p:spPr>
            <a:xfrm>
              <a:off x="0" y="786030"/>
              <a:ext cx="12540484" cy="9116638"/>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p>
          </p:txBody>
        </p:sp>
      </p:grpSp>
      <p:sp>
        <p:nvSpPr>
          <p:cNvPr id="10" name="TextBox 9"/>
          <p:cNvSpPr txBox="1"/>
          <p:nvPr/>
        </p:nvSpPr>
        <p:spPr>
          <a:xfrm>
            <a:off x="288758" y="3431306"/>
            <a:ext cx="10274968" cy="4831080"/>
          </a:xfrm>
          <a:prstGeom prst="rect">
            <a:avLst/>
          </a:prstGeom>
          <a:noFill/>
        </p:spPr>
        <p:txBody>
          <a:bodyPr wrap="square" rtlCol="0">
            <a:spAutoFit/>
          </a:bodyPr>
          <a:lstStyle/>
          <a:p>
            <a:pPr algn="just"/>
            <a:r>
              <a:rPr lang="en-IN" sz="4400" dirty="0" smtClean="0">
                <a:latin typeface="Times New Roman" panose="02020603050405020304" charset="0"/>
                <a:cs typeface="Times New Roman" panose="02020603050405020304" charset="0"/>
              </a:rPr>
              <a:t>Farmers do not get stable market access for their crops, leading to unstable income. Market fluctuations, interference from middlemen, and maintaining quality standards are challenging for them. This increases the risk in farming, and they often do not receive fair prices for their produce.</a:t>
            </a:r>
            <a:endParaRPr lang="en-IN" sz="4400" dirty="0" smtClean="0">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Shape 109"/>
        <p:cNvGrpSpPr/>
        <p:nvPr/>
      </p:nvGrpSpPr>
      <p:grpSpPr>
        <a:xfrm>
          <a:off x="0" y="0"/>
          <a:ext cx="0" cy="0"/>
          <a:chOff x="0" y="0"/>
          <a:chExt cx="0" cy="0"/>
        </a:xfrm>
      </p:grpSpPr>
      <p:sp>
        <p:nvSpPr>
          <p:cNvPr id="110" name="Google Shape;110;p15"/>
          <p:cNvSpPr txBox="1"/>
          <p:nvPr/>
        </p:nvSpPr>
        <p:spPr>
          <a:xfrm>
            <a:off x="264160" y="438150"/>
            <a:ext cx="14286865" cy="153543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7200" b="1" i="0" u="none" strike="noStrike" cap="none" dirty="0">
                <a:solidFill>
                  <a:srgbClr val="141414"/>
                </a:solidFill>
                <a:latin typeface="Arial Black" panose="020B0A04020102020204" charset="0"/>
                <a:ea typeface="Barlow" panose="00000800000000000000"/>
                <a:cs typeface="Arial Black" panose="020B0A04020102020204" charset="0"/>
                <a:sym typeface="Barlow" panose="00000800000000000000"/>
              </a:rPr>
              <a:t>PROPOSED SOLUTION</a:t>
            </a:r>
            <a:endParaRPr lang="en-US" sz="7200" b="1" i="0" u="none" strike="noStrike" cap="none" dirty="0">
              <a:solidFill>
                <a:srgbClr val="141414"/>
              </a:solidFill>
              <a:latin typeface="Arial Black" panose="020B0A04020102020204" charset="0"/>
              <a:ea typeface="Barlow" panose="00000800000000000000"/>
              <a:cs typeface="Arial Black" panose="020B0A04020102020204" charset="0"/>
              <a:sym typeface="Barlow" panose="00000800000000000000"/>
            </a:endParaRPr>
          </a:p>
        </p:txBody>
      </p:sp>
      <p:sp>
        <p:nvSpPr>
          <p:cNvPr id="111" name="Google Shape;111;p15"/>
          <p:cNvSpPr txBox="1"/>
          <p:nvPr/>
        </p:nvSpPr>
        <p:spPr>
          <a:xfrm>
            <a:off x="264431" y="1524873"/>
            <a:ext cx="11268706" cy="8882378"/>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endParaRPr sz="2400" b="0" i="0" u="none" strike="noStrike" cap="none">
              <a:solidFill>
                <a:srgbClr val="141414"/>
              </a:solidFill>
              <a:latin typeface="Barlow Medium" panose="00000600000000000000"/>
              <a:ea typeface="Barlow Medium" panose="00000600000000000000"/>
              <a:cs typeface="Barlow Medium" panose="00000600000000000000"/>
              <a:sym typeface="Barlow Medium" panose="00000600000000000000"/>
            </a:endParaRPr>
          </a:p>
        </p:txBody>
      </p:sp>
      <p:pic>
        <p:nvPicPr>
          <p:cNvPr id="112" name="Google Shape;112;p15"/>
          <p:cNvPicPr preferRelativeResize="0"/>
          <p:nvPr/>
        </p:nvPicPr>
        <p:blipFill rotWithShape="1">
          <a:blip r:embed="rId1"/>
          <a:srcRect/>
          <a:stretch>
            <a:fillRect/>
          </a:stretch>
        </p:blipFill>
        <p:spPr>
          <a:xfrm rot="4236183">
            <a:off x="7192382" y="2912189"/>
            <a:ext cx="15371928" cy="5905509"/>
          </a:xfrm>
          <a:prstGeom prst="rect">
            <a:avLst/>
          </a:prstGeom>
          <a:noFill/>
          <a:ln>
            <a:noFill/>
          </a:ln>
        </p:spPr>
      </p:pic>
      <p:sp>
        <p:nvSpPr>
          <p:cNvPr id="6" name="TextBox 5"/>
          <p:cNvSpPr txBox="1"/>
          <p:nvPr/>
        </p:nvSpPr>
        <p:spPr>
          <a:xfrm>
            <a:off x="160655" y="1836420"/>
            <a:ext cx="11372850" cy="8093710"/>
          </a:xfrm>
          <a:prstGeom prst="rect">
            <a:avLst/>
          </a:prstGeom>
          <a:noFill/>
        </p:spPr>
        <p:txBody>
          <a:bodyPr wrap="square" rtlCol="0">
            <a:spAutoFit/>
          </a:bodyPr>
          <a:lstStyle/>
          <a:p>
            <a:pPr marL="571500" indent="-571500" algn="just">
              <a:buFont typeface="Arial" panose="020B0604020202020204" pitchFamily="34" charset="0"/>
              <a:buChar char="•"/>
            </a:pPr>
            <a:r>
              <a:rPr lang="en-IN" sz="4000" b="1" dirty="0" smtClean="0">
                <a:latin typeface="Times New Roman" panose="02020603050405020304" charset="0"/>
                <a:cs typeface="Times New Roman" panose="02020603050405020304" charset="0"/>
              </a:rPr>
              <a:t>Unstable Market Access:</a:t>
            </a:r>
            <a:r>
              <a:rPr lang="en-IN" sz="4000" dirty="0" smtClean="0">
                <a:latin typeface="Times New Roman" panose="02020603050405020304" charset="0"/>
                <a:cs typeface="Times New Roman" panose="02020603050405020304" charset="0"/>
              </a:rPr>
              <a:t> Farmers do not get a reliable market for their crops.</a:t>
            </a:r>
            <a:endParaRPr lang="en-IN" sz="4000" dirty="0" smtClean="0">
              <a:latin typeface="Times New Roman" panose="02020603050405020304" charset="0"/>
              <a:cs typeface="Times New Roman" panose="02020603050405020304" charset="0"/>
            </a:endParaRPr>
          </a:p>
          <a:p>
            <a:pPr marL="571500" indent="-571500" algn="just">
              <a:buFont typeface="Arial" panose="020B0604020202020204" pitchFamily="34" charset="0"/>
              <a:buChar char="•"/>
            </a:pPr>
            <a:r>
              <a:rPr lang="en-IN" sz="4000" b="1" dirty="0" smtClean="0">
                <a:latin typeface="Times New Roman" panose="02020603050405020304" charset="0"/>
                <a:cs typeface="Times New Roman" panose="02020603050405020304" charset="0"/>
              </a:rPr>
              <a:t>Contract Farming:</a:t>
            </a:r>
            <a:r>
              <a:rPr lang="en-IN" sz="4000" dirty="0" smtClean="0">
                <a:latin typeface="Times New Roman" panose="02020603050405020304" charset="0"/>
                <a:cs typeface="Times New Roman" panose="02020603050405020304" charset="0"/>
              </a:rPr>
              <a:t> A contract is made between farmers and buyers for fixed prices and quality.</a:t>
            </a:r>
            <a:endParaRPr lang="en-IN" sz="4000" dirty="0" smtClean="0">
              <a:latin typeface="Times New Roman" panose="02020603050405020304" charset="0"/>
              <a:cs typeface="Times New Roman" panose="02020603050405020304" charset="0"/>
            </a:endParaRPr>
          </a:p>
          <a:p>
            <a:pPr marL="571500" indent="-571500" algn="just">
              <a:buFont typeface="Arial" panose="020B0604020202020204" pitchFamily="34" charset="0"/>
              <a:buChar char="•"/>
            </a:pPr>
            <a:r>
              <a:rPr lang="en-IN" sz="4000" b="1" dirty="0" smtClean="0">
                <a:latin typeface="Times New Roman" panose="02020603050405020304" charset="0"/>
                <a:cs typeface="Times New Roman" panose="02020603050405020304" charset="0"/>
              </a:rPr>
              <a:t>Challenges:</a:t>
            </a:r>
            <a:r>
              <a:rPr lang="en-IN" sz="4000" dirty="0" smtClean="0">
                <a:latin typeface="Times New Roman" panose="02020603050405020304" charset="0"/>
                <a:cs typeface="Times New Roman" panose="02020603050405020304" charset="0"/>
              </a:rPr>
              <a:t> Market price fluctuations, reduced profit due to middlemen, and difficulty in maintaining quality.</a:t>
            </a:r>
            <a:endParaRPr lang="en-IN" sz="4000" dirty="0" smtClean="0">
              <a:latin typeface="Times New Roman" panose="02020603050405020304" charset="0"/>
              <a:cs typeface="Times New Roman" panose="02020603050405020304" charset="0"/>
            </a:endParaRPr>
          </a:p>
          <a:p>
            <a:pPr marL="571500" indent="-571500" algn="just">
              <a:buFont typeface="Arial" panose="020B0604020202020204" pitchFamily="34" charset="0"/>
              <a:buChar char="•"/>
            </a:pPr>
            <a:r>
              <a:rPr lang="en-IN" sz="4000" b="1" dirty="0" smtClean="0">
                <a:latin typeface="Times New Roman" panose="02020603050405020304" charset="0"/>
                <a:cs typeface="Times New Roman" panose="02020603050405020304" charset="0"/>
              </a:rPr>
              <a:t>Proposed Solution:</a:t>
            </a:r>
            <a:r>
              <a:rPr lang="en-IN" sz="4000" dirty="0" smtClean="0">
                <a:latin typeface="Times New Roman" panose="02020603050405020304" charset="0"/>
                <a:cs typeface="Times New Roman" panose="02020603050405020304" charset="0"/>
              </a:rPr>
              <a:t> A digital platform that allows farmers to directly engage in contract farming with buyers.</a:t>
            </a:r>
            <a:endParaRPr lang="en-IN" sz="4000" dirty="0" smtClean="0">
              <a:latin typeface="Times New Roman" panose="02020603050405020304" charset="0"/>
              <a:cs typeface="Times New Roman" panose="02020603050405020304" charset="0"/>
            </a:endParaRPr>
          </a:p>
          <a:p>
            <a:pPr marL="571500" indent="-571500" algn="just">
              <a:buFont typeface="Arial" panose="020B0604020202020204" pitchFamily="34" charset="0"/>
              <a:buChar char="•"/>
            </a:pPr>
            <a:r>
              <a:rPr lang="en-IN" sz="4000" b="1" dirty="0" smtClean="0">
                <a:latin typeface="Times New Roman" panose="02020603050405020304" charset="0"/>
                <a:cs typeface="Times New Roman" panose="02020603050405020304" charset="0"/>
              </a:rPr>
              <a:t>Benefits:</a:t>
            </a:r>
            <a:r>
              <a:rPr lang="en-IN" sz="4000" dirty="0" smtClean="0">
                <a:latin typeface="Times New Roman" panose="02020603050405020304" charset="0"/>
                <a:cs typeface="Times New Roman" panose="02020603050405020304" charset="0"/>
              </a:rPr>
              <a:t> Farmers will get assured market access and stable income, while buyers will have a reliable supply chain.</a:t>
            </a:r>
            <a:endParaRPr lang="en-IN" sz="4000" dirty="0" smtClean="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5" y="635"/>
            <a:ext cx="18288000" cy="1870075"/>
          </a:xfrm>
        </p:spPr>
        <p:txBody>
          <a:bodyPr/>
          <a:lstStyle/>
          <a:p>
            <a:pPr lvl="0"/>
            <a:r>
              <a:rPr lang="en-US" sz="7200" b="1" dirty="0" smtClean="0">
                <a:solidFill>
                  <a:srgbClr val="141414"/>
                </a:solidFill>
                <a:latin typeface="Arial Black" panose="020B0A04020102020204" charset="0"/>
                <a:cs typeface="Arial Black" panose="020B0A04020102020204" charset="0"/>
                <a:sym typeface="Barlow" panose="00000800000000000000"/>
              </a:rPr>
              <a:t>SNAPSHOTS</a:t>
            </a:r>
            <a:endParaRPr lang="en-US" sz="3600" dirty="0" smtClean="0">
              <a:latin typeface="Arial Black" panose="020B0A04020102020204" charset="0"/>
              <a:cs typeface="Arial Black" panose="020B0A0402010202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Shape 138"/>
        <p:cNvGrpSpPr/>
        <p:nvPr/>
      </p:nvGrpSpPr>
      <p:grpSpPr>
        <a:xfrm>
          <a:off x="0" y="0"/>
          <a:ext cx="0" cy="0"/>
          <a:chOff x="0" y="0"/>
          <a:chExt cx="0" cy="0"/>
        </a:xfrm>
      </p:grpSpPr>
      <p:pic>
        <p:nvPicPr>
          <p:cNvPr id="139" name="Google Shape;139;p17"/>
          <p:cNvPicPr preferRelativeResize="0"/>
          <p:nvPr/>
        </p:nvPicPr>
        <p:blipFill rotWithShape="1">
          <a:blip r:embed="rId1"/>
          <a:srcRect/>
          <a:stretch>
            <a:fillRect/>
          </a:stretch>
        </p:blipFill>
        <p:spPr>
          <a:xfrm rot="5400000">
            <a:off x="10128385" y="2173460"/>
            <a:ext cx="12045623" cy="10051993"/>
          </a:xfrm>
          <a:prstGeom prst="rect">
            <a:avLst/>
          </a:prstGeom>
          <a:noFill/>
          <a:ln>
            <a:noFill/>
          </a:ln>
        </p:spPr>
      </p:pic>
      <p:sp>
        <p:nvSpPr>
          <p:cNvPr id="141" name="Google Shape;141;p17"/>
          <p:cNvSpPr txBox="1"/>
          <p:nvPr/>
        </p:nvSpPr>
        <p:spPr>
          <a:xfrm>
            <a:off x="1226185" y="3187065"/>
            <a:ext cx="7969885" cy="6978015"/>
          </a:xfrm>
          <a:prstGeom prst="rect">
            <a:avLst/>
          </a:prstGeom>
          <a:noFill/>
          <a:ln>
            <a:noFill/>
          </a:ln>
        </p:spPr>
        <p:txBody>
          <a:bodyPr spcFirstLastPara="1" wrap="square" lIns="0" tIns="0" rIns="0" bIns="0" anchor="t" anchorCtr="0">
            <a:noAutofit/>
          </a:bodyPr>
          <a:lstStyle/>
          <a:p>
            <a:pPr marL="514350" marR="0" lvl="0" indent="-514350" algn="l" rtl="0">
              <a:lnSpc>
                <a:spcPct val="140000"/>
              </a:lnSpc>
              <a:spcBef>
                <a:spcPts val="0"/>
              </a:spcBef>
              <a:spcAft>
                <a:spcPts val="0"/>
              </a:spcAft>
              <a:buFont typeface="+mj-lt"/>
              <a:buAutoNum type="arabicPeriod"/>
            </a:pPr>
            <a:r>
              <a:rPr lang="en-US" altLang="en-IN" sz="4000" b="1" dirty="0" smtClean="0">
                <a:solidFill>
                  <a:srgbClr val="141414"/>
                </a:solidFill>
                <a:latin typeface="Times New Roman" panose="02020603050405020304" charset="0"/>
                <a:cs typeface="Times New Roman" panose="02020603050405020304" charset="0"/>
                <a:sym typeface="Barlow Medium" panose="00000600000000000000"/>
              </a:rPr>
              <a:t>Frontend Technologies</a:t>
            </a:r>
            <a:r>
              <a:rPr lang="en-US" altLang="en-IN" sz="4000" dirty="0" smtClean="0">
                <a:solidFill>
                  <a:srgbClr val="141414"/>
                </a:solidFill>
                <a:latin typeface="Times New Roman" panose="02020603050405020304" charset="0"/>
                <a:cs typeface="Times New Roman" panose="02020603050405020304" charset="0"/>
                <a:sym typeface="Barlow Medium" panose="00000600000000000000"/>
              </a:rPr>
              <a:t> </a:t>
            </a:r>
            <a:endParaRPr lang="en-US" altLang="en-IN" sz="4000" dirty="0" smtClean="0">
              <a:solidFill>
                <a:srgbClr val="141414"/>
              </a:solidFill>
              <a:latin typeface="Times New Roman" panose="02020603050405020304" charset="0"/>
              <a:cs typeface="Times New Roman" panose="02020603050405020304" charset="0"/>
              <a:sym typeface="Barlow Medium" panose="00000600000000000000"/>
            </a:endParaRPr>
          </a:p>
          <a:p>
            <a:pPr marL="571500" marR="0" lvl="0" indent="-571500" algn="l" rtl="0">
              <a:lnSpc>
                <a:spcPct val="140000"/>
              </a:lnSpc>
              <a:spcBef>
                <a:spcPts val="0"/>
              </a:spcBef>
              <a:spcAft>
                <a:spcPts val="0"/>
              </a:spcAft>
              <a:buFont typeface="Wingdings" panose="05000000000000000000" charset="0"/>
              <a:buChar char="§"/>
            </a:pPr>
            <a:r>
              <a:rPr lang="en-US" altLang="en-IN" sz="3600" dirty="0" smtClean="0">
                <a:solidFill>
                  <a:srgbClr val="141414"/>
                </a:solidFill>
                <a:latin typeface="Times New Roman" panose="02020603050405020304" charset="0"/>
                <a:cs typeface="Times New Roman" panose="02020603050405020304" charset="0"/>
                <a:sym typeface="Barlow Medium" panose="00000600000000000000"/>
              </a:rPr>
              <a:t>HTML/CSS</a:t>
            </a:r>
            <a:endParaRPr lang="en-US" altLang="en-IN" sz="3600" dirty="0" smtClean="0">
              <a:solidFill>
                <a:srgbClr val="141414"/>
              </a:solidFill>
              <a:latin typeface="Times New Roman" panose="02020603050405020304" charset="0"/>
              <a:cs typeface="Times New Roman" panose="02020603050405020304" charset="0"/>
              <a:sym typeface="Barlow Medium" panose="00000600000000000000"/>
            </a:endParaRPr>
          </a:p>
          <a:p>
            <a:pPr marL="571500" marR="0" lvl="0" indent="-571500" algn="l" rtl="0">
              <a:lnSpc>
                <a:spcPct val="140000"/>
              </a:lnSpc>
              <a:spcBef>
                <a:spcPts val="0"/>
              </a:spcBef>
              <a:spcAft>
                <a:spcPts val="0"/>
              </a:spcAft>
              <a:buFont typeface="Wingdings" panose="05000000000000000000" charset="0"/>
              <a:buChar char="§"/>
            </a:pPr>
            <a:r>
              <a:rPr lang="en-US" altLang="en-IN" sz="3600" dirty="0" smtClean="0">
                <a:solidFill>
                  <a:srgbClr val="141414"/>
                </a:solidFill>
                <a:latin typeface="Times New Roman" panose="02020603050405020304" charset="0"/>
                <a:cs typeface="Times New Roman" panose="02020603050405020304" charset="0"/>
                <a:sym typeface="Barlow Medium" panose="00000600000000000000"/>
              </a:rPr>
              <a:t>JavaScript Frameworks </a:t>
            </a:r>
            <a:endParaRPr lang="en-US" altLang="en-IN" sz="4000" dirty="0" smtClean="0">
              <a:solidFill>
                <a:srgbClr val="141414"/>
              </a:solidFill>
              <a:latin typeface="Times New Roman" panose="02020603050405020304" charset="0"/>
              <a:cs typeface="Times New Roman" panose="02020603050405020304" charset="0"/>
              <a:sym typeface="Barlow Medium" panose="00000600000000000000"/>
            </a:endParaRPr>
          </a:p>
          <a:p>
            <a:pPr marL="0" marR="0" lvl="0" indent="0" algn="l" rtl="0">
              <a:lnSpc>
                <a:spcPct val="140000"/>
              </a:lnSpc>
              <a:spcBef>
                <a:spcPts val="0"/>
              </a:spcBef>
              <a:spcAft>
                <a:spcPts val="0"/>
              </a:spcAft>
              <a:buFont typeface="+mj-lt"/>
              <a:buNone/>
            </a:pPr>
            <a:r>
              <a:rPr lang="en-US" altLang="en-IN" sz="4000" dirty="0" smtClean="0">
                <a:solidFill>
                  <a:srgbClr val="141414"/>
                </a:solidFill>
                <a:latin typeface="Times New Roman" panose="02020603050405020304" charset="0"/>
                <a:cs typeface="Times New Roman" panose="02020603050405020304" charset="0"/>
                <a:sym typeface="Barlow Medium" panose="00000600000000000000"/>
              </a:rPr>
              <a:t>2.</a:t>
            </a:r>
            <a:r>
              <a:rPr lang="en-IN" sz="4000" dirty="0" smtClean="0">
                <a:solidFill>
                  <a:srgbClr val="141414"/>
                </a:solidFill>
                <a:latin typeface="Times New Roman" panose="02020603050405020304" charset="0"/>
                <a:cs typeface="Times New Roman" panose="02020603050405020304" charset="0"/>
                <a:sym typeface="Barlow Medium" panose="00000600000000000000"/>
              </a:rPr>
              <a:t> </a:t>
            </a:r>
            <a:r>
              <a:rPr lang="en-US" altLang="en-IN" sz="4000" b="1" dirty="0" smtClean="0">
                <a:solidFill>
                  <a:srgbClr val="141414"/>
                </a:solidFill>
                <a:latin typeface="Times New Roman" panose="02020603050405020304" charset="0"/>
                <a:cs typeface="Times New Roman" panose="02020603050405020304" charset="0"/>
                <a:sym typeface="Barlow Medium" panose="00000600000000000000"/>
              </a:rPr>
              <a:t>Backend Technologies</a:t>
            </a:r>
            <a:endParaRPr lang="en-US" altLang="en-IN" sz="4000" dirty="0" smtClean="0">
              <a:solidFill>
                <a:srgbClr val="141414"/>
              </a:solidFill>
              <a:latin typeface="Times New Roman" panose="02020603050405020304" charset="0"/>
              <a:cs typeface="Times New Roman" panose="02020603050405020304" charset="0"/>
              <a:sym typeface="Barlow Medium" panose="00000600000000000000"/>
            </a:endParaRPr>
          </a:p>
          <a:p>
            <a:pPr marL="571500" marR="0" lvl="0" indent="-571500" algn="l" rtl="0">
              <a:lnSpc>
                <a:spcPct val="140000"/>
              </a:lnSpc>
              <a:spcBef>
                <a:spcPts val="0"/>
              </a:spcBef>
              <a:spcAft>
                <a:spcPts val="0"/>
              </a:spcAft>
              <a:buFont typeface="Wingdings" panose="05000000000000000000" charset="0"/>
              <a:buChar char="§"/>
            </a:pPr>
            <a:r>
              <a:rPr lang="en-US" altLang="en-IN" sz="3600" dirty="0" smtClean="0">
                <a:solidFill>
                  <a:srgbClr val="141414"/>
                </a:solidFill>
                <a:latin typeface="Times New Roman" panose="02020603050405020304" charset="0"/>
                <a:cs typeface="Times New Roman" panose="02020603050405020304" charset="0"/>
                <a:sym typeface="Barlow Medium" panose="00000600000000000000"/>
              </a:rPr>
              <a:t>Programming Languages (Python/java)</a:t>
            </a:r>
            <a:endParaRPr lang="en-US" altLang="en-IN" sz="3600" dirty="0" smtClean="0">
              <a:solidFill>
                <a:srgbClr val="141414"/>
              </a:solidFill>
              <a:latin typeface="Times New Roman" panose="02020603050405020304" charset="0"/>
              <a:cs typeface="Times New Roman" panose="02020603050405020304" charset="0"/>
              <a:sym typeface="Barlow Medium" panose="00000600000000000000"/>
            </a:endParaRPr>
          </a:p>
          <a:p>
            <a:pPr marL="571500" marR="0" lvl="0" indent="-571500" algn="l" rtl="0">
              <a:lnSpc>
                <a:spcPct val="140000"/>
              </a:lnSpc>
              <a:spcBef>
                <a:spcPts val="0"/>
              </a:spcBef>
              <a:spcAft>
                <a:spcPts val="0"/>
              </a:spcAft>
              <a:buFont typeface="Wingdings" panose="05000000000000000000" charset="0"/>
              <a:buChar char="§"/>
            </a:pPr>
            <a:r>
              <a:rPr lang="en-US" altLang="en-IN" sz="3600" dirty="0" smtClean="0">
                <a:solidFill>
                  <a:srgbClr val="141414"/>
                </a:solidFill>
                <a:latin typeface="Times New Roman" panose="02020603050405020304" charset="0"/>
                <a:cs typeface="Times New Roman" panose="02020603050405020304" charset="0"/>
                <a:sym typeface="Barlow Medium" panose="00000600000000000000"/>
              </a:rPr>
              <a:t>Database Management (MySQL/MongoDB)</a:t>
            </a:r>
            <a:endParaRPr lang="en-US" altLang="en-IN" sz="3600" dirty="0" smtClean="0">
              <a:solidFill>
                <a:srgbClr val="141414"/>
              </a:solidFill>
              <a:latin typeface="Times New Roman" panose="02020603050405020304" charset="0"/>
              <a:cs typeface="Times New Roman" panose="02020603050405020304" charset="0"/>
              <a:sym typeface="Barlow Medium" panose="00000600000000000000"/>
            </a:endParaRPr>
          </a:p>
        </p:txBody>
      </p:sp>
      <p:sp>
        <p:nvSpPr>
          <p:cNvPr id="152" name="Google Shape;152;p17"/>
          <p:cNvSpPr txBox="1"/>
          <p:nvPr/>
        </p:nvSpPr>
        <p:spPr>
          <a:xfrm>
            <a:off x="1028700" y="1080743"/>
            <a:ext cx="9029700" cy="1085632"/>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8000" b="1" i="0" u="none" strike="noStrike" cap="none" dirty="0" smtClean="0">
                <a:solidFill>
                  <a:srgbClr val="141414"/>
                </a:solidFill>
                <a:latin typeface="Arial Black" panose="020B0A04020102020204" charset="0"/>
                <a:ea typeface="Barlow" panose="00000800000000000000"/>
                <a:cs typeface="Arial Black" panose="020B0A04020102020204" charset="0"/>
                <a:sym typeface="Barlow" panose="00000800000000000000"/>
              </a:rPr>
              <a:t>TECH - STACK</a:t>
            </a:r>
            <a:endParaRPr lang="en-US" sz="8000" b="1" i="0" u="none" strike="noStrike" cap="none" dirty="0" smtClean="0">
              <a:solidFill>
                <a:srgbClr val="141414"/>
              </a:solidFill>
              <a:latin typeface="Arial Black" panose="020B0A04020102020204" charset="0"/>
              <a:ea typeface="Barlow" panose="00000800000000000000"/>
              <a:cs typeface="Arial Black" panose="020B0A04020102020204" charset="0"/>
              <a:sym typeface="Barlow" panose="0000080000000000000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Shape 157"/>
        <p:cNvGrpSpPr/>
        <p:nvPr/>
      </p:nvGrpSpPr>
      <p:grpSpPr>
        <a:xfrm>
          <a:off x="0" y="0"/>
          <a:ext cx="0" cy="0"/>
          <a:chOff x="0" y="0"/>
          <a:chExt cx="0" cy="0"/>
        </a:xfrm>
      </p:grpSpPr>
      <p:grpSp>
        <p:nvGrpSpPr>
          <p:cNvPr id="158" name="Google Shape;158;p18"/>
          <p:cNvGrpSpPr/>
          <p:nvPr/>
        </p:nvGrpSpPr>
        <p:grpSpPr>
          <a:xfrm>
            <a:off x="1000308" y="4583200"/>
            <a:ext cx="8564296" cy="2316893"/>
            <a:chOff x="0" y="209550"/>
            <a:chExt cx="11419061" cy="3089191"/>
          </a:xfrm>
        </p:grpSpPr>
        <p:sp>
          <p:nvSpPr>
            <p:cNvPr id="159" name="Google Shape;159;p18"/>
            <p:cNvSpPr txBox="1"/>
            <p:nvPr/>
          </p:nvSpPr>
          <p:spPr>
            <a:xfrm>
              <a:off x="0" y="209550"/>
              <a:ext cx="11419061" cy="2228414"/>
            </a:xfrm>
            <a:prstGeom prst="rect">
              <a:avLst/>
            </a:prstGeom>
            <a:noFill/>
            <a:ln>
              <a:noFill/>
            </a:ln>
          </p:spPr>
          <p:txBody>
            <a:bodyPr spcFirstLastPara="1" wrap="square" lIns="0" tIns="0" rIns="0" bIns="0" anchor="t" anchorCtr="0">
              <a:noAutofit/>
            </a:bodyPr>
            <a:lstStyle/>
            <a:p>
              <a:pPr marL="0" marR="0" lvl="0" indent="0" algn="just" rtl="0">
                <a:lnSpc>
                  <a:spcPct val="100000"/>
                </a:lnSpc>
                <a:spcBef>
                  <a:spcPts val="0"/>
                </a:spcBef>
                <a:spcAft>
                  <a:spcPts val="0"/>
                </a:spcAft>
                <a:buNone/>
              </a:pPr>
              <a:r>
                <a:rPr lang="en-US" sz="12000" b="1" i="0" u="none" strike="noStrike" cap="none" dirty="0" smtClean="0">
                  <a:solidFill>
                    <a:srgbClr val="141414"/>
                  </a:solidFill>
                  <a:latin typeface="Barlow" panose="00000800000000000000"/>
                  <a:ea typeface="Barlow" panose="00000800000000000000"/>
                  <a:cs typeface="Barlow" panose="00000800000000000000"/>
                  <a:sym typeface="Barlow" panose="00000800000000000000"/>
                </a:rPr>
                <a:t>THANK </a:t>
              </a:r>
              <a:r>
                <a:rPr lang="en-US" sz="12000" b="1" i="0" u="none" strike="noStrike" cap="none" dirty="0">
                  <a:solidFill>
                    <a:srgbClr val="141414"/>
                  </a:solidFill>
                  <a:latin typeface="Barlow" panose="00000800000000000000"/>
                  <a:ea typeface="Barlow" panose="00000800000000000000"/>
                  <a:cs typeface="Barlow" panose="00000800000000000000"/>
                  <a:sym typeface="Barlow" panose="00000800000000000000"/>
                </a:rPr>
                <a:t>YOU</a:t>
              </a:r>
              <a:endParaRPr lang="en-US" sz="12000" b="1" i="0" u="none" strike="noStrike" cap="none" dirty="0">
                <a:solidFill>
                  <a:srgbClr val="141414"/>
                </a:solidFill>
                <a:latin typeface="Barlow" panose="00000800000000000000"/>
                <a:ea typeface="Barlow" panose="00000800000000000000"/>
                <a:cs typeface="Barlow" panose="00000800000000000000"/>
                <a:sym typeface="Barlow" panose="00000800000000000000"/>
              </a:endParaRPr>
            </a:p>
          </p:txBody>
        </p:sp>
        <p:sp>
          <p:nvSpPr>
            <p:cNvPr id="160" name="Google Shape;160;p18"/>
            <p:cNvSpPr txBox="1"/>
            <p:nvPr/>
          </p:nvSpPr>
          <p:spPr>
            <a:xfrm>
              <a:off x="0" y="2725468"/>
              <a:ext cx="9354958" cy="573273"/>
            </a:xfrm>
            <a:prstGeom prst="rect">
              <a:avLst/>
            </a:prstGeom>
            <a:noFill/>
            <a:ln>
              <a:noFill/>
            </a:ln>
          </p:spPr>
          <p:txBody>
            <a:bodyPr spcFirstLastPara="1" wrap="square" lIns="0" tIns="0" rIns="0" bIns="0" anchor="t" anchorCtr="0">
              <a:noAutofit/>
            </a:bodyPr>
            <a:lstStyle/>
            <a:p>
              <a:pPr marL="0" marR="0" lvl="0" indent="0" algn="l" rtl="0">
                <a:lnSpc>
                  <a:spcPct val="202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pic>
        <p:nvPicPr>
          <p:cNvPr id="161" name="Google Shape;161;p18"/>
          <p:cNvPicPr preferRelativeResize="0"/>
          <p:nvPr/>
        </p:nvPicPr>
        <p:blipFill rotWithShape="1">
          <a:blip r:embed="rId1"/>
          <a:srcRect/>
          <a:stretch>
            <a:fillRect/>
          </a:stretch>
        </p:blipFill>
        <p:spPr>
          <a:xfrm rot="-8447388">
            <a:off x="6003271" y="-257263"/>
            <a:ext cx="14210931" cy="5539227"/>
          </a:xfrm>
          <a:prstGeom prst="rect">
            <a:avLst/>
          </a:prstGeom>
          <a:noFill/>
          <a:ln>
            <a:noFill/>
          </a:ln>
        </p:spPr>
      </p:pic>
      <p:sp>
        <p:nvSpPr>
          <p:cNvPr id="163" name="Google Shape;163;p18"/>
          <p:cNvSpPr txBox="1"/>
          <p:nvPr/>
        </p:nvSpPr>
        <p:spPr>
          <a:xfrm>
            <a:off x="1198885" y="5867677"/>
            <a:ext cx="6721127"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ontserrat" panose="00000500000000000000"/>
              <a:ea typeface="Montserrat" panose="00000500000000000000"/>
              <a:cs typeface="Montserrat" panose="00000500000000000000"/>
              <a:sym typeface="Montserrat" panose="00000500000000000000"/>
            </a:endParaRPr>
          </a:p>
          <a:p>
            <a:pPr marL="0" marR="0" lvl="0" indent="0" algn="l" rtl="0">
              <a:spcBef>
                <a:spcPts val="0"/>
              </a:spcBef>
              <a:spcAft>
                <a:spcPts val="0"/>
              </a:spcAft>
              <a:buNone/>
            </a:p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1100</Words>
  <Application>WPS Presentation</Application>
  <PresentationFormat>Custom</PresentationFormat>
  <Paragraphs>38</Paragraphs>
  <Slides>6</Slides>
  <Notes>6</Notes>
  <HiddenSlides>0</HiddenSlides>
  <MMClips>0</MMClips>
  <ScaleCrop>false</ScaleCrop>
  <HeadingPairs>
    <vt:vector size="6" baseType="variant">
      <vt:variant>
        <vt:lpstr>已用的字体</vt:lpstr>
      </vt:variant>
      <vt:variant>
        <vt:i4>36</vt:i4>
      </vt:variant>
      <vt:variant>
        <vt:lpstr>主题</vt:lpstr>
      </vt:variant>
      <vt:variant>
        <vt:i4>1</vt:i4>
      </vt:variant>
      <vt:variant>
        <vt:lpstr>幻灯片标题</vt:lpstr>
      </vt:variant>
      <vt:variant>
        <vt:i4>6</vt:i4>
      </vt:variant>
    </vt:vector>
  </HeadingPairs>
  <TitlesOfParts>
    <vt:vector size="43" baseType="lpstr">
      <vt:lpstr>Arial</vt:lpstr>
      <vt:lpstr>SimSun</vt:lpstr>
      <vt:lpstr>Wingdings</vt:lpstr>
      <vt:lpstr>Arial</vt:lpstr>
      <vt:lpstr>Calibri</vt:lpstr>
      <vt:lpstr>Barlow</vt:lpstr>
      <vt:lpstr>Barlow Medium</vt:lpstr>
      <vt:lpstr>Barlow Medium</vt:lpstr>
      <vt:lpstr>Montserrat</vt:lpstr>
      <vt:lpstr>Microsoft YaHei</vt:lpstr>
      <vt:lpstr>Arial Unicode MS</vt:lpstr>
      <vt:lpstr>Aparajita</vt:lpstr>
      <vt:lpstr>Arial Black</vt:lpstr>
      <vt:lpstr>Bahnschrift Light Condensed</vt:lpstr>
      <vt:lpstr>Bahnschrift Light SemiCondensed</vt:lpstr>
      <vt:lpstr>Bahnschrift SemiBold</vt:lpstr>
      <vt:lpstr>Franklin Gothic Medium</vt:lpstr>
      <vt:lpstr>Courier New</vt:lpstr>
      <vt:lpstr>Corbel Light</vt:lpstr>
      <vt:lpstr>Ebrima</vt:lpstr>
      <vt:lpstr>Gabriola</vt:lpstr>
      <vt:lpstr>Gadugi</vt:lpstr>
      <vt:lpstr>Corbel</vt:lpstr>
      <vt:lpstr>Constantia</vt:lpstr>
      <vt:lpstr>Consolas</vt:lpstr>
      <vt:lpstr>Segoe MDL2 Assets</vt:lpstr>
      <vt:lpstr>Segoe UI Variable Display Light</vt:lpstr>
      <vt:lpstr>Yu Gothic Medium</vt:lpstr>
      <vt:lpstr>Trebuchet MS</vt:lpstr>
      <vt:lpstr>Times New Roman</vt:lpstr>
      <vt:lpstr>Myanmar Text</vt:lpstr>
      <vt:lpstr>Sitka Text Semibold</vt:lpstr>
      <vt:lpstr>Bahnschrift SemiLight</vt:lpstr>
      <vt:lpstr>Sitka Display</vt:lpstr>
      <vt:lpstr>Utsaah</vt:lpstr>
      <vt:lpstr>Wingdings</vt:lpstr>
      <vt:lpstr>Office Theme</vt:lpstr>
      <vt:lpstr>PowerPoint 演示文稿</vt:lpstr>
      <vt:lpstr>PowerPoint 演示文稿</vt:lpstr>
      <vt:lpstr>PowerPoint 演示文稿</vt:lpstr>
      <vt:lpstr>SNAPSHOTS </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Achalesh Lakhotiya</dc:creator>
  <cp:lastModifiedBy>Mahendra Patidar</cp:lastModifiedBy>
  <cp:revision>47</cp:revision>
  <dcterms:created xsi:type="dcterms:W3CDTF">2024-10-16T09:11:01Z</dcterms:created>
  <dcterms:modified xsi:type="dcterms:W3CDTF">2024-10-18T05:17:38Z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4351B0A22C8941E5A0AA401848F8DE31_12</vt:lpwstr>
  </property>
  <property fmtid="{D5CDD505-2E9C-101B-9397-08002B2CF9AE}" pid="3" name="KSOProductBuildVer">
    <vt:lpwstr>1033-12.2.0.18283</vt:lpwstr>
  </property>
</Properties>
</file>