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4FB87-28C1-4B80-AA92-88CE2E0F0F9F}" v="81" dt="2022-10-16T18:22:56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shhhhs11@gmail.com" userId="4eecf9275d1fdce9" providerId="LiveId" clId="{2A94FB87-28C1-4B80-AA92-88CE2E0F0F9F}"/>
    <pc:docChg chg="undo custSel addSld modSld">
      <pc:chgData name="harishhhhs11@gmail.com" userId="4eecf9275d1fdce9" providerId="LiveId" clId="{2A94FB87-28C1-4B80-AA92-88CE2E0F0F9F}" dt="2022-10-20T14:48:57.578" v="640" actId="1076"/>
      <pc:docMkLst>
        <pc:docMk/>
      </pc:docMkLst>
      <pc:sldChg chg="addSp delSp modSp new mod">
        <pc:chgData name="harishhhhs11@gmail.com" userId="4eecf9275d1fdce9" providerId="LiveId" clId="{2A94FB87-28C1-4B80-AA92-88CE2E0F0F9F}" dt="2022-10-20T14:48:57.578" v="640" actId="1076"/>
        <pc:sldMkLst>
          <pc:docMk/>
          <pc:sldMk cId="3218373545" sldId="256"/>
        </pc:sldMkLst>
        <pc:spChg chg="del">
          <ac:chgData name="harishhhhs11@gmail.com" userId="4eecf9275d1fdce9" providerId="LiveId" clId="{2A94FB87-28C1-4B80-AA92-88CE2E0F0F9F}" dt="2022-10-16T17:03:35.637" v="1" actId="21"/>
          <ac:spMkLst>
            <pc:docMk/>
            <pc:sldMk cId="3218373545" sldId="256"/>
            <ac:spMk id="2" creationId="{74AEE3AB-EA8C-56A7-1B76-00C9584D2EEB}"/>
          </ac:spMkLst>
        </pc:spChg>
        <pc:spChg chg="del">
          <ac:chgData name="harishhhhs11@gmail.com" userId="4eecf9275d1fdce9" providerId="LiveId" clId="{2A94FB87-28C1-4B80-AA92-88CE2E0F0F9F}" dt="2022-10-16T17:03:38.555" v="2" actId="21"/>
          <ac:spMkLst>
            <pc:docMk/>
            <pc:sldMk cId="3218373545" sldId="256"/>
            <ac:spMk id="3" creationId="{5344CD3A-FB4E-1562-0420-00F84F73BC2E}"/>
          </ac:spMkLst>
        </pc:spChg>
        <pc:spChg chg="add del mod">
          <ac:chgData name="harishhhhs11@gmail.com" userId="4eecf9275d1fdce9" providerId="LiveId" clId="{2A94FB87-28C1-4B80-AA92-88CE2E0F0F9F}" dt="2022-10-16T17:04:10.566" v="4" actId="21"/>
          <ac:spMkLst>
            <pc:docMk/>
            <pc:sldMk cId="3218373545" sldId="256"/>
            <ac:spMk id="4" creationId="{57257B34-D65B-0C43-8C7A-36455B7318CB}"/>
          </ac:spMkLst>
        </pc:spChg>
        <pc:spChg chg="add mod">
          <ac:chgData name="harishhhhs11@gmail.com" userId="4eecf9275d1fdce9" providerId="LiveId" clId="{2A94FB87-28C1-4B80-AA92-88CE2E0F0F9F}" dt="2022-10-16T17:08:09.333" v="17" actId="14100"/>
          <ac:spMkLst>
            <pc:docMk/>
            <pc:sldMk cId="3218373545" sldId="256"/>
            <ac:spMk id="5" creationId="{51823321-A9E6-0F01-D7D5-25430590C87A}"/>
          </ac:spMkLst>
        </pc:spChg>
        <pc:spChg chg="mod">
          <ac:chgData name="harishhhhs11@gmail.com" userId="4eecf9275d1fdce9" providerId="LiveId" clId="{2A94FB87-28C1-4B80-AA92-88CE2E0F0F9F}" dt="2022-10-16T17:08:21.357" v="19" actId="1076"/>
          <ac:spMkLst>
            <pc:docMk/>
            <pc:sldMk cId="3218373545" sldId="256"/>
            <ac:spMk id="9" creationId="{FA2E653C-70E5-3CB7-D48B-0CB438B3335C}"/>
          </ac:spMkLst>
        </pc:spChg>
        <pc:spChg chg="add mod">
          <ac:chgData name="harishhhhs11@gmail.com" userId="4eecf9275d1fdce9" providerId="LiveId" clId="{2A94FB87-28C1-4B80-AA92-88CE2E0F0F9F}" dt="2022-10-16T18:20:11.723" v="585" actId="14100"/>
          <ac:spMkLst>
            <pc:docMk/>
            <pc:sldMk cId="3218373545" sldId="256"/>
            <ac:spMk id="13" creationId="{DC23C0B6-5C74-1AB7-DB06-A0A45839E03A}"/>
          </ac:spMkLst>
        </pc:spChg>
        <pc:spChg chg="add mod">
          <ac:chgData name="harishhhhs11@gmail.com" userId="4eecf9275d1fdce9" providerId="LiveId" clId="{2A94FB87-28C1-4B80-AA92-88CE2E0F0F9F}" dt="2022-10-20T14:48:57.578" v="640" actId="1076"/>
          <ac:spMkLst>
            <pc:docMk/>
            <pc:sldMk cId="3218373545" sldId="256"/>
            <ac:spMk id="16" creationId="{FE7D92F0-C160-55CF-8D21-C0CE50B1C5F6}"/>
          </ac:spMkLst>
        </pc:spChg>
        <pc:spChg chg="add mod">
          <ac:chgData name="harishhhhs11@gmail.com" userId="4eecf9275d1fdce9" providerId="LiveId" clId="{2A94FB87-28C1-4B80-AA92-88CE2E0F0F9F}" dt="2022-10-16T17:36:36.924" v="206" actId="14100"/>
          <ac:spMkLst>
            <pc:docMk/>
            <pc:sldMk cId="3218373545" sldId="256"/>
            <ac:spMk id="17" creationId="{77632646-5791-69C6-08CA-D838BFB34B05}"/>
          </ac:spMkLst>
        </pc:spChg>
        <pc:spChg chg="add mod">
          <ac:chgData name="harishhhhs11@gmail.com" userId="4eecf9275d1fdce9" providerId="LiveId" clId="{2A94FB87-28C1-4B80-AA92-88CE2E0F0F9F}" dt="2022-10-16T17:36:44.266" v="208" actId="14100"/>
          <ac:spMkLst>
            <pc:docMk/>
            <pc:sldMk cId="3218373545" sldId="256"/>
            <ac:spMk id="18" creationId="{F4B671E3-F7CE-5DAD-ED87-6B6EDDC31BFB}"/>
          </ac:spMkLst>
        </pc:spChg>
        <pc:spChg chg="add mod">
          <ac:chgData name="harishhhhs11@gmail.com" userId="4eecf9275d1fdce9" providerId="LiveId" clId="{2A94FB87-28C1-4B80-AA92-88CE2E0F0F9F}" dt="2022-10-16T17:59:10.640" v="330" actId="1076"/>
          <ac:spMkLst>
            <pc:docMk/>
            <pc:sldMk cId="3218373545" sldId="256"/>
            <ac:spMk id="20" creationId="{E6D3AAE9-6F65-D6CD-5CFD-2C850F860094}"/>
          </ac:spMkLst>
        </pc:spChg>
        <pc:spChg chg="add del mod">
          <ac:chgData name="harishhhhs11@gmail.com" userId="4eecf9275d1fdce9" providerId="LiveId" clId="{2A94FB87-28C1-4B80-AA92-88CE2E0F0F9F}" dt="2022-10-16T17:18:01.299" v="75" actId="478"/>
          <ac:spMkLst>
            <pc:docMk/>
            <pc:sldMk cId="3218373545" sldId="256"/>
            <ac:spMk id="21" creationId="{94E2AF69-9201-FFFD-DCB9-CD2DFFFF6950}"/>
          </ac:spMkLst>
        </pc:spChg>
        <pc:spChg chg="add mod">
          <ac:chgData name="harishhhhs11@gmail.com" userId="4eecf9275d1fdce9" providerId="LiveId" clId="{2A94FB87-28C1-4B80-AA92-88CE2E0F0F9F}" dt="2022-10-16T17:32:18.016" v="152" actId="14100"/>
          <ac:spMkLst>
            <pc:docMk/>
            <pc:sldMk cId="3218373545" sldId="256"/>
            <ac:spMk id="27" creationId="{3061C4D7-FA9E-401C-E286-29FF334AAAA9}"/>
          </ac:spMkLst>
        </pc:spChg>
        <pc:spChg chg="add mod">
          <ac:chgData name="harishhhhs11@gmail.com" userId="4eecf9275d1fdce9" providerId="LiveId" clId="{2A94FB87-28C1-4B80-AA92-88CE2E0F0F9F}" dt="2022-10-16T17:32:45.162" v="155" actId="1076"/>
          <ac:spMkLst>
            <pc:docMk/>
            <pc:sldMk cId="3218373545" sldId="256"/>
            <ac:spMk id="29" creationId="{221290DA-4B10-6CC1-9B24-4C646C75758A}"/>
          </ac:spMkLst>
        </pc:spChg>
        <pc:spChg chg="add mod">
          <ac:chgData name="harishhhhs11@gmail.com" userId="4eecf9275d1fdce9" providerId="LiveId" clId="{2A94FB87-28C1-4B80-AA92-88CE2E0F0F9F}" dt="2022-10-16T17:32:59.778" v="160" actId="1076"/>
          <ac:spMkLst>
            <pc:docMk/>
            <pc:sldMk cId="3218373545" sldId="256"/>
            <ac:spMk id="30" creationId="{E61C184B-F070-DEBE-A2D3-33C884F893D6}"/>
          </ac:spMkLst>
        </pc:spChg>
        <pc:spChg chg="add mod">
          <ac:chgData name="harishhhhs11@gmail.com" userId="4eecf9275d1fdce9" providerId="LiveId" clId="{2A94FB87-28C1-4B80-AA92-88CE2E0F0F9F}" dt="2022-10-16T17:33:22.590" v="162" actId="14100"/>
          <ac:spMkLst>
            <pc:docMk/>
            <pc:sldMk cId="3218373545" sldId="256"/>
            <ac:spMk id="31" creationId="{3527A9B2-A476-110F-2AD8-80E05E0DAD6E}"/>
          </ac:spMkLst>
        </pc:spChg>
        <pc:spChg chg="add mod">
          <ac:chgData name="harishhhhs11@gmail.com" userId="4eecf9275d1fdce9" providerId="LiveId" clId="{2A94FB87-28C1-4B80-AA92-88CE2E0F0F9F}" dt="2022-10-16T17:33:52.152" v="177" actId="1076"/>
          <ac:spMkLst>
            <pc:docMk/>
            <pc:sldMk cId="3218373545" sldId="256"/>
            <ac:spMk id="32" creationId="{E0F3DA6E-AA9A-7DDC-9AA0-76324EE613C6}"/>
          </ac:spMkLst>
        </pc:spChg>
        <pc:spChg chg="add mod">
          <ac:chgData name="harishhhhs11@gmail.com" userId="4eecf9275d1fdce9" providerId="LiveId" clId="{2A94FB87-28C1-4B80-AA92-88CE2E0F0F9F}" dt="2022-10-16T17:35:11.200" v="189" actId="14100"/>
          <ac:spMkLst>
            <pc:docMk/>
            <pc:sldMk cId="3218373545" sldId="256"/>
            <ac:spMk id="35" creationId="{9E1CC51C-0CD4-5A4B-1A5B-3FA70D1CFF74}"/>
          </ac:spMkLst>
        </pc:spChg>
        <pc:spChg chg="add mod">
          <ac:chgData name="harishhhhs11@gmail.com" userId="4eecf9275d1fdce9" providerId="LiveId" clId="{2A94FB87-28C1-4B80-AA92-88CE2E0F0F9F}" dt="2022-10-16T17:47:08.030" v="254" actId="1076"/>
          <ac:spMkLst>
            <pc:docMk/>
            <pc:sldMk cId="3218373545" sldId="256"/>
            <ac:spMk id="37" creationId="{335B4A29-5C40-8472-9F37-95700B2051F8}"/>
          </ac:spMkLst>
        </pc:spChg>
        <pc:spChg chg="add mod">
          <ac:chgData name="harishhhhs11@gmail.com" userId="4eecf9275d1fdce9" providerId="LiveId" clId="{2A94FB87-28C1-4B80-AA92-88CE2E0F0F9F}" dt="2022-10-16T17:38:06.942" v="219" actId="1076"/>
          <ac:spMkLst>
            <pc:docMk/>
            <pc:sldMk cId="3218373545" sldId="256"/>
            <ac:spMk id="38" creationId="{BA0F7504-D19A-83EB-07B7-DB5C8D2B0BD0}"/>
          </ac:spMkLst>
        </pc:spChg>
        <pc:spChg chg="add mod">
          <ac:chgData name="harishhhhs11@gmail.com" userId="4eecf9275d1fdce9" providerId="LiveId" clId="{2A94FB87-28C1-4B80-AA92-88CE2E0F0F9F}" dt="2022-10-16T17:49:23.262" v="283" actId="20577"/>
          <ac:spMkLst>
            <pc:docMk/>
            <pc:sldMk cId="3218373545" sldId="256"/>
            <ac:spMk id="41" creationId="{E90D4DBC-87F2-AB0E-8F3C-86E1A45C623A}"/>
          </ac:spMkLst>
        </pc:spChg>
        <pc:spChg chg="add mod">
          <ac:chgData name="harishhhhs11@gmail.com" userId="4eecf9275d1fdce9" providerId="LiveId" clId="{2A94FB87-28C1-4B80-AA92-88CE2E0F0F9F}" dt="2022-10-16T17:44:38.313" v="232" actId="14100"/>
          <ac:spMkLst>
            <pc:docMk/>
            <pc:sldMk cId="3218373545" sldId="256"/>
            <ac:spMk id="42" creationId="{A2795C09-9A82-A44F-AE42-492BF14C95C6}"/>
          </ac:spMkLst>
        </pc:spChg>
        <pc:spChg chg="add mod">
          <ac:chgData name="harishhhhs11@gmail.com" userId="4eecf9275d1fdce9" providerId="LiveId" clId="{2A94FB87-28C1-4B80-AA92-88CE2E0F0F9F}" dt="2022-10-16T17:45:26.452" v="237" actId="20577"/>
          <ac:spMkLst>
            <pc:docMk/>
            <pc:sldMk cId="3218373545" sldId="256"/>
            <ac:spMk id="43" creationId="{05F3BA88-A3C1-0393-0F5B-D5A6700E2169}"/>
          </ac:spMkLst>
        </pc:spChg>
        <pc:spChg chg="add mod">
          <ac:chgData name="harishhhhs11@gmail.com" userId="4eecf9275d1fdce9" providerId="LiveId" clId="{2A94FB87-28C1-4B80-AA92-88CE2E0F0F9F}" dt="2022-10-16T17:46:43.875" v="249" actId="1076"/>
          <ac:spMkLst>
            <pc:docMk/>
            <pc:sldMk cId="3218373545" sldId="256"/>
            <ac:spMk id="44" creationId="{88CC6F8B-930F-302E-A64E-0E3656E0C856}"/>
          </ac:spMkLst>
        </pc:spChg>
        <pc:spChg chg="add mod">
          <ac:chgData name="harishhhhs11@gmail.com" userId="4eecf9275d1fdce9" providerId="LiveId" clId="{2A94FB87-28C1-4B80-AA92-88CE2E0F0F9F}" dt="2022-10-16T18:15:47.113" v="567" actId="14100"/>
          <ac:spMkLst>
            <pc:docMk/>
            <pc:sldMk cId="3218373545" sldId="256"/>
            <ac:spMk id="47" creationId="{EBE27459-47AE-2B2C-19C8-B250EAD05D2C}"/>
          </ac:spMkLst>
        </pc:spChg>
        <pc:spChg chg="add mod">
          <ac:chgData name="harishhhhs11@gmail.com" userId="4eecf9275d1fdce9" providerId="LiveId" clId="{2A94FB87-28C1-4B80-AA92-88CE2E0F0F9F}" dt="2022-10-16T17:48:15.342" v="262" actId="1076"/>
          <ac:spMkLst>
            <pc:docMk/>
            <pc:sldMk cId="3218373545" sldId="256"/>
            <ac:spMk id="48" creationId="{E5849803-6501-DE97-CE93-A9E2739B082A}"/>
          </ac:spMkLst>
        </pc:spChg>
        <pc:spChg chg="add mod">
          <ac:chgData name="harishhhhs11@gmail.com" userId="4eecf9275d1fdce9" providerId="LiveId" clId="{2A94FB87-28C1-4B80-AA92-88CE2E0F0F9F}" dt="2022-10-16T17:49:50.936" v="287" actId="1076"/>
          <ac:spMkLst>
            <pc:docMk/>
            <pc:sldMk cId="3218373545" sldId="256"/>
            <ac:spMk id="49" creationId="{E0EE8D5D-3720-9ABF-6174-60700322192F}"/>
          </ac:spMkLst>
        </pc:spChg>
        <pc:spChg chg="add mod">
          <ac:chgData name="harishhhhs11@gmail.com" userId="4eecf9275d1fdce9" providerId="LiveId" clId="{2A94FB87-28C1-4B80-AA92-88CE2E0F0F9F}" dt="2022-10-16T17:54:38.028" v="309" actId="1076"/>
          <ac:spMkLst>
            <pc:docMk/>
            <pc:sldMk cId="3218373545" sldId="256"/>
            <ac:spMk id="50" creationId="{62CD3398-C1C5-978D-2714-72AA54F8B9D8}"/>
          </ac:spMkLst>
        </pc:spChg>
        <pc:spChg chg="add mod">
          <ac:chgData name="harishhhhs11@gmail.com" userId="4eecf9275d1fdce9" providerId="LiveId" clId="{2A94FB87-28C1-4B80-AA92-88CE2E0F0F9F}" dt="2022-10-16T17:52:14.188" v="292" actId="1076"/>
          <ac:spMkLst>
            <pc:docMk/>
            <pc:sldMk cId="3218373545" sldId="256"/>
            <ac:spMk id="51" creationId="{09BC4D5D-831D-6AD2-F1B2-373ED649A291}"/>
          </ac:spMkLst>
        </pc:spChg>
        <pc:spChg chg="add mod">
          <ac:chgData name="harishhhhs11@gmail.com" userId="4eecf9275d1fdce9" providerId="LiveId" clId="{2A94FB87-28C1-4B80-AA92-88CE2E0F0F9F}" dt="2022-10-16T17:52:48.452" v="296" actId="404"/>
          <ac:spMkLst>
            <pc:docMk/>
            <pc:sldMk cId="3218373545" sldId="256"/>
            <ac:spMk id="52" creationId="{73A360D4-42A5-70FC-3B96-4B7625F5724F}"/>
          </ac:spMkLst>
        </pc:spChg>
        <pc:spChg chg="add mod">
          <ac:chgData name="harishhhhs11@gmail.com" userId="4eecf9275d1fdce9" providerId="LiveId" clId="{2A94FB87-28C1-4B80-AA92-88CE2E0F0F9F}" dt="2022-10-16T17:52:57.512" v="298" actId="1076"/>
          <ac:spMkLst>
            <pc:docMk/>
            <pc:sldMk cId="3218373545" sldId="256"/>
            <ac:spMk id="53" creationId="{8E1B1583-B5D4-316A-5C3A-A09B6858049B}"/>
          </ac:spMkLst>
        </pc:spChg>
        <pc:spChg chg="mod">
          <ac:chgData name="harishhhhs11@gmail.com" userId="4eecf9275d1fdce9" providerId="LiveId" clId="{2A94FB87-28C1-4B80-AA92-88CE2E0F0F9F}" dt="2022-10-16T17:53:19.274" v="299"/>
          <ac:spMkLst>
            <pc:docMk/>
            <pc:sldMk cId="3218373545" sldId="256"/>
            <ac:spMk id="55" creationId="{06F9DA1A-3D55-8856-4EE7-474680DC8AC8}"/>
          </ac:spMkLst>
        </pc:spChg>
        <pc:spChg chg="mod">
          <ac:chgData name="harishhhhs11@gmail.com" userId="4eecf9275d1fdce9" providerId="LiveId" clId="{2A94FB87-28C1-4B80-AA92-88CE2E0F0F9F}" dt="2022-10-16T17:53:19.274" v="299"/>
          <ac:spMkLst>
            <pc:docMk/>
            <pc:sldMk cId="3218373545" sldId="256"/>
            <ac:spMk id="61" creationId="{6ADD338E-8341-7A51-EAB9-73385F2E69B6}"/>
          </ac:spMkLst>
        </pc:spChg>
        <pc:spChg chg="add mod">
          <ac:chgData name="harishhhhs11@gmail.com" userId="4eecf9275d1fdce9" providerId="LiveId" clId="{2A94FB87-28C1-4B80-AA92-88CE2E0F0F9F}" dt="2022-10-16T17:53:47.564" v="303" actId="1076"/>
          <ac:spMkLst>
            <pc:docMk/>
            <pc:sldMk cId="3218373545" sldId="256"/>
            <ac:spMk id="62" creationId="{DABC401A-94EE-73F4-9027-7D9B05581337}"/>
          </ac:spMkLst>
        </pc:spChg>
        <pc:spChg chg="mod">
          <ac:chgData name="harishhhhs11@gmail.com" userId="4eecf9275d1fdce9" providerId="LiveId" clId="{2A94FB87-28C1-4B80-AA92-88CE2E0F0F9F}" dt="2022-10-16T17:53:56.484" v="304"/>
          <ac:spMkLst>
            <pc:docMk/>
            <pc:sldMk cId="3218373545" sldId="256"/>
            <ac:spMk id="64" creationId="{A381A0E1-7B1F-609A-A269-3A09FD869601}"/>
          </ac:spMkLst>
        </pc:spChg>
        <pc:spChg chg="mod">
          <ac:chgData name="harishhhhs11@gmail.com" userId="4eecf9275d1fdce9" providerId="LiveId" clId="{2A94FB87-28C1-4B80-AA92-88CE2E0F0F9F}" dt="2022-10-16T17:53:56.484" v="304"/>
          <ac:spMkLst>
            <pc:docMk/>
            <pc:sldMk cId="3218373545" sldId="256"/>
            <ac:spMk id="70" creationId="{EDB35B98-1AF8-2C5E-1D87-6C887EE6BFEC}"/>
          </ac:spMkLst>
        </pc:spChg>
        <pc:spChg chg="add mod">
          <ac:chgData name="harishhhhs11@gmail.com" userId="4eecf9275d1fdce9" providerId="LiveId" clId="{2A94FB87-28C1-4B80-AA92-88CE2E0F0F9F}" dt="2022-10-16T17:54:34.138" v="308" actId="17032"/>
          <ac:spMkLst>
            <pc:docMk/>
            <pc:sldMk cId="3218373545" sldId="256"/>
            <ac:spMk id="71" creationId="{F610F0FB-E8E0-F5CE-1B8C-56FAA823A411}"/>
          </ac:spMkLst>
        </pc:spChg>
        <pc:spChg chg="add mod">
          <ac:chgData name="harishhhhs11@gmail.com" userId="4eecf9275d1fdce9" providerId="LiveId" clId="{2A94FB87-28C1-4B80-AA92-88CE2E0F0F9F}" dt="2022-10-16T17:54:46.721" v="311" actId="1076"/>
          <ac:spMkLst>
            <pc:docMk/>
            <pc:sldMk cId="3218373545" sldId="256"/>
            <ac:spMk id="72" creationId="{A535DE84-6F08-85E8-5DD8-7F84AFC06DD1}"/>
          </ac:spMkLst>
        </pc:spChg>
        <pc:spChg chg="add mod">
          <ac:chgData name="harishhhhs11@gmail.com" userId="4eecf9275d1fdce9" providerId="LiveId" clId="{2A94FB87-28C1-4B80-AA92-88CE2E0F0F9F}" dt="2022-10-16T17:56:01.846" v="328" actId="14100"/>
          <ac:spMkLst>
            <pc:docMk/>
            <pc:sldMk cId="3218373545" sldId="256"/>
            <ac:spMk id="73" creationId="{0BAB2359-A3CD-B392-7124-AAD4E85F05B1}"/>
          </ac:spMkLst>
        </pc:spChg>
        <pc:spChg chg="add mod">
          <ac:chgData name="harishhhhs11@gmail.com" userId="4eecf9275d1fdce9" providerId="LiveId" clId="{2A94FB87-28C1-4B80-AA92-88CE2E0F0F9F}" dt="2022-10-16T18:00:25.110" v="341" actId="1076"/>
          <ac:spMkLst>
            <pc:docMk/>
            <pc:sldMk cId="3218373545" sldId="256"/>
            <ac:spMk id="78" creationId="{46C2570E-E69C-35BC-A1F9-9D06450A62FB}"/>
          </ac:spMkLst>
        </pc:spChg>
        <pc:spChg chg="add del mod">
          <ac:chgData name="harishhhhs11@gmail.com" userId="4eecf9275d1fdce9" providerId="LiveId" clId="{2A94FB87-28C1-4B80-AA92-88CE2E0F0F9F}" dt="2022-10-16T18:03:21.894" v="375" actId="478"/>
          <ac:spMkLst>
            <pc:docMk/>
            <pc:sldMk cId="3218373545" sldId="256"/>
            <ac:spMk id="87" creationId="{924CD02C-FC68-D248-E0D1-0C21408AA6DE}"/>
          </ac:spMkLst>
        </pc:spChg>
        <pc:spChg chg="add mod">
          <ac:chgData name="harishhhhs11@gmail.com" userId="4eecf9275d1fdce9" providerId="LiveId" clId="{2A94FB87-28C1-4B80-AA92-88CE2E0F0F9F}" dt="2022-10-16T18:03:48.775" v="388" actId="1076"/>
          <ac:spMkLst>
            <pc:docMk/>
            <pc:sldMk cId="3218373545" sldId="256"/>
            <ac:spMk id="88" creationId="{4B707FA3-2105-9D5D-6327-140F2737BE12}"/>
          </ac:spMkLst>
        </pc:spChg>
        <pc:spChg chg="add mod">
          <ac:chgData name="harishhhhs11@gmail.com" userId="4eecf9275d1fdce9" providerId="LiveId" clId="{2A94FB87-28C1-4B80-AA92-88CE2E0F0F9F}" dt="2022-10-16T18:04:14.963" v="414" actId="1076"/>
          <ac:spMkLst>
            <pc:docMk/>
            <pc:sldMk cId="3218373545" sldId="256"/>
            <ac:spMk id="89" creationId="{5590BECC-DF6D-1F95-3A71-41189908C382}"/>
          </ac:spMkLst>
        </pc:spChg>
        <pc:spChg chg="add mod">
          <ac:chgData name="harishhhhs11@gmail.com" userId="4eecf9275d1fdce9" providerId="LiveId" clId="{2A94FB87-28C1-4B80-AA92-88CE2E0F0F9F}" dt="2022-10-16T18:17:59.468" v="578" actId="1076"/>
          <ac:spMkLst>
            <pc:docMk/>
            <pc:sldMk cId="3218373545" sldId="256"/>
            <ac:spMk id="95" creationId="{2028C948-9656-0644-A12D-6FE7FD54ECE3}"/>
          </ac:spMkLst>
        </pc:spChg>
        <pc:spChg chg="add mod">
          <ac:chgData name="harishhhhs11@gmail.com" userId="4eecf9275d1fdce9" providerId="LiveId" clId="{2A94FB87-28C1-4B80-AA92-88CE2E0F0F9F}" dt="2022-10-16T18:06:52.091" v="438" actId="1076"/>
          <ac:spMkLst>
            <pc:docMk/>
            <pc:sldMk cId="3218373545" sldId="256"/>
            <ac:spMk id="100" creationId="{63CA0BBE-0D5C-174D-A4E6-EDE91EA2AF77}"/>
          </ac:spMkLst>
        </pc:spChg>
        <pc:spChg chg="add mod">
          <ac:chgData name="harishhhhs11@gmail.com" userId="4eecf9275d1fdce9" providerId="LiveId" clId="{2A94FB87-28C1-4B80-AA92-88CE2E0F0F9F}" dt="2022-10-16T18:20:30.065" v="588" actId="1076"/>
          <ac:spMkLst>
            <pc:docMk/>
            <pc:sldMk cId="3218373545" sldId="256"/>
            <ac:spMk id="101" creationId="{3D342C58-32A9-C130-27FB-B9F4B2218AFA}"/>
          </ac:spMkLst>
        </pc:spChg>
        <pc:spChg chg="add mod">
          <ac:chgData name="harishhhhs11@gmail.com" userId="4eecf9275d1fdce9" providerId="LiveId" clId="{2A94FB87-28C1-4B80-AA92-88CE2E0F0F9F}" dt="2022-10-16T18:11:15.502" v="530" actId="1076"/>
          <ac:spMkLst>
            <pc:docMk/>
            <pc:sldMk cId="3218373545" sldId="256"/>
            <ac:spMk id="102" creationId="{EE48DE2D-002F-30F6-8737-CE82ABDD713D}"/>
          </ac:spMkLst>
        </pc:spChg>
        <pc:spChg chg="add mod">
          <ac:chgData name="harishhhhs11@gmail.com" userId="4eecf9275d1fdce9" providerId="LiveId" clId="{2A94FB87-28C1-4B80-AA92-88CE2E0F0F9F}" dt="2022-10-16T18:23:14.633" v="610" actId="2711"/>
          <ac:spMkLst>
            <pc:docMk/>
            <pc:sldMk cId="3218373545" sldId="256"/>
            <ac:spMk id="104" creationId="{6BD0C8BA-7A65-8296-0BC7-D924B8CADF22}"/>
          </ac:spMkLst>
        </pc:spChg>
        <pc:spChg chg="add mod">
          <ac:chgData name="harishhhhs11@gmail.com" userId="4eecf9275d1fdce9" providerId="LiveId" clId="{2A94FB87-28C1-4B80-AA92-88CE2E0F0F9F}" dt="2022-10-16T18:12:56.357" v="546" actId="1076"/>
          <ac:spMkLst>
            <pc:docMk/>
            <pc:sldMk cId="3218373545" sldId="256"/>
            <ac:spMk id="105" creationId="{13A68DF5-AA60-8956-38CD-2B5762D690CE}"/>
          </ac:spMkLst>
        </pc:spChg>
        <pc:spChg chg="add mod">
          <ac:chgData name="harishhhhs11@gmail.com" userId="4eecf9275d1fdce9" providerId="LiveId" clId="{2A94FB87-28C1-4B80-AA92-88CE2E0F0F9F}" dt="2022-10-16T18:19:39.875" v="584" actId="1076"/>
          <ac:spMkLst>
            <pc:docMk/>
            <pc:sldMk cId="3218373545" sldId="256"/>
            <ac:spMk id="106" creationId="{DCA8B18A-93BA-C837-1ADE-EDA2DDD855AF}"/>
          </ac:spMkLst>
        </pc:spChg>
        <pc:spChg chg="add mod">
          <ac:chgData name="harishhhhs11@gmail.com" userId="4eecf9275d1fdce9" providerId="LiveId" clId="{2A94FB87-28C1-4B80-AA92-88CE2E0F0F9F}" dt="2022-10-16T18:14:03.602" v="554"/>
          <ac:spMkLst>
            <pc:docMk/>
            <pc:sldMk cId="3218373545" sldId="256"/>
            <ac:spMk id="107" creationId="{A53D957D-6C4B-6219-CE8F-E8EC54CA0B20}"/>
          </ac:spMkLst>
        </pc:spChg>
        <pc:spChg chg="add mod">
          <ac:chgData name="harishhhhs11@gmail.com" userId="4eecf9275d1fdce9" providerId="LiveId" clId="{2A94FB87-28C1-4B80-AA92-88CE2E0F0F9F}" dt="2022-10-16T18:14:11.141" v="556" actId="1076"/>
          <ac:spMkLst>
            <pc:docMk/>
            <pc:sldMk cId="3218373545" sldId="256"/>
            <ac:spMk id="108" creationId="{A75CEE47-5357-6B9C-0D35-A31EC820D768}"/>
          </ac:spMkLst>
        </pc:spChg>
        <pc:spChg chg="add mod">
          <ac:chgData name="harishhhhs11@gmail.com" userId="4eecf9275d1fdce9" providerId="LiveId" clId="{2A94FB87-28C1-4B80-AA92-88CE2E0F0F9F}" dt="2022-10-16T18:15:55.064" v="568" actId="14100"/>
          <ac:spMkLst>
            <pc:docMk/>
            <pc:sldMk cId="3218373545" sldId="256"/>
            <ac:spMk id="109" creationId="{7DAA9E83-3D51-8E86-92CC-9CB0C22A0B63}"/>
          </ac:spMkLst>
        </pc:spChg>
        <pc:spChg chg="add mod">
          <ac:chgData name="harishhhhs11@gmail.com" userId="4eecf9275d1fdce9" providerId="LiveId" clId="{2A94FB87-28C1-4B80-AA92-88CE2E0F0F9F}" dt="2022-10-16T18:19:34.592" v="583" actId="1076"/>
          <ac:spMkLst>
            <pc:docMk/>
            <pc:sldMk cId="3218373545" sldId="256"/>
            <ac:spMk id="115" creationId="{139857D2-E68C-DA78-EE50-82FC88276162}"/>
          </ac:spMkLst>
        </pc:spChg>
        <pc:spChg chg="add mod">
          <ac:chgData name="harishhhhs11@gmail.com" userId="4eecf9275d1fdce9" providerId="LiveId" clId="{2A94FB87-28C1-4B80-AA92-88CE2E0F0F9F}" dt="2022-10-16T18:23:06.378" v="609" actId="403"/>
          <ac:spMkLst>
            <pc:docMk/>
            <pc:sldMk cId="3218373545" sldId="256"/>
            <ac:spMk id="122" creationId="{8C96118A-54DF-B705-3236-C0F3DD85BBB6}"/>
          </ac:spMkLst>
        </pc:spChg>
        <pc:grpChg chg="add mod">
          <ac:chgData name="harishhhhs11@gmail.com" userId="4eecf9275d1fdce9" providerId="LiveId" clId="{2A94FB87-28C1-4B80-AA92-88CE2E0F0F9F}" dt="2022-10-16T17:08:21.357" v="19" actId="1076"/>
          <ac:grpSpMkLst>
            <pc:docMk/>
            <pc:sldMk cId="3218373545" sldId="256"/>
            <ac:grpSpMk id="7" creationId="{7E3EFEC2-E5D4-F112-9A96-5C6C53FF5A74}"/>
          </ac:grpSpMkLst>
        </pc:grpChg>
        <pc:grpChg chg="add mod">
          <ac:chgData name="harishhhhs11@gmail.com" userId="4eecf9275d1fdce9" providerId="LiveId" clId="{2A94FB87-28C1-4B80-AA92-88CE2E0F0F9F}" dt="2022-10-16T17:53:40.432" v="302" actId="1076"/>
          <ac:grpSpMkLst>
            <pc:docMk/>
            <pc:sldMk cId="3218373545" sldId="256"/>
            <ac:grpSpMk id="54" creationId="{D3E517D7-0C78-D8F0-1EBD-F4CA60B2339F}"/>
          </ac:grpSpMkLst>
        </pc:grpChg>
        <pc:grpChg chg="add mod">
          <ac:chgData name="harishhhhs11@gmail.com" userId="4eecf9275d1fdce9" providerId="LiveId" clId="{2A94FB87-28C1-4B80-AA92-88CE2E0F0F9F}" dt="2022-10-16T17:54:01.772" v="305" actId="1076"/>
          <ac:grpSpMkLst>
            <pc:docMk/>
            <pc:sldMk cId="3218373545" sldId="256"/>
            <ac:grpSpMk id="63" creationId="{74940D2E-4C38-A984-DA75-25544200A1E9}"/>
          </ac:grpSpMkLst>
        </pc:grpChg>
        <pc:picChg chg="add mod">
          <ac:chgData name="harishhhhs11@gmail.com" userId="4eecf9275d1fdce9" providerId="LiveId" clId="{2A94FB87-28C1-4B80-AA92-88CE2E0F0F9F}" dt="2022-10-16T17:08:14.974" v="18" actId="1076"/>
          <ac:picMkLst>
            <pc:docMk/>
            <pc:sldMk cId="3218373545" sldId="256"/>
            <ac:picMk id="6" creationId="{3D7A068A-6795-262D-E4AB-102098B75F10}"/>
          </ac:picMkLst>
        </pc:picChg>
        <pc:picChg chg="mod">
          <ac:chgData name="harishhhhs11@gmail.com" userId="4eecf9275d1fdce9" providerId="LiveId" clId="{2A94FB87-28C1-4B80-AA92-88CE2E0F0F9F}" dt="2022-10-16T17:08:21.357" v="19" actId="1076"/>
          <ac:picMkLst>
            <pc:docMk/>
            <pc:sldMk cId="3218373545" sldId="256"/>
            <ac:picMk id="8" creationId="{3D3C4DB7-E63B-2A3D-E8EA-21469D7D6DF7}"/>
          </ac:picMkLst>
        </pc:picChg>
        <pc:picChg chg="mod">
          <ac:chgData name="harishhhhs11@gmail.com" userId="4eecf9275d1fdce9" providerId="LiveId" clId="{2A94FB87-28C1-4B80-AA92-88CE2E0F0F9F}" dt="2022-10-16T17:08:21.357" v="19" actId="1076"/>
          <ac:picMkLst>
            <pc:docMk/>
            <pc:sldMk cId="3218373545" sldId="256"/>
            <ac:picMk id="10" creationId="{DB416C1F-93FB-E0D1-2EF1-5CCCA6D4A701}"/>
          </ac:picMkLst>
        </pc:picChg>
        <pc:picChg chg="mod">
          <ac:chgData name="harishhhhs11@gmail.com" userId="4eecf9275d1fdce9" providerId="LiveId" clId="{2A94FB87-28C1-4B80-AA92-88CE2E0F0F9F}" dt="2022-10-16T17:08:21.357" v="19" actId="1076"/>
          <ac:picMkLst>
            <pc:docMk/>
            <pc:sldMk cId="3218373545" sldId="256"/>
            <ac:picMk id="11" creationId="{A223FB13-8F6E-42A5-1EA9-E76B5A361911}"/>
          </ac:picMkLst>
        </pc:picChg>
        <pc:picChg chg="mod">
          <ac:chgData name="harishhhhs11@gmail.com" userId="4eecf9275d1fdce9" providerId="LiveId" clId="{2A94FB87-28C1-4B80-AA92-88CE2E0F0F9F}" dt="2022-10-16T17:08:21.357" v="19" actId="1076"/>
          <ac:picMkLst>
            <pc:docMk/>
            <pc:sldMk cId="3218373545" sldId="256"/>
            <ac:picMk id="12" creationId="{291182A1-AC03-AF82-9329-B5EC1B8D9D9C}"/>
          </ac:picMkLst>
        </pc:picChg>
        <pc:picChg chg="add mod">
          <ac:chgData name="harishhhhs11@gmail.com" userId="4eecf9275d1fdce9" providerId="LiveId" clId="{2A94FB87-28C1-4B80-AA92-88CE2E0F0F9F}" dt="2022-10-16T18:20:19.833" v="586" actId="1076"/>
          <ac:picMkLst>
            <pc:docMk/>
            <pc:sldMk cId="3218373545" sldId="256"/>
            <ac:picMk id="14" creationId="{A2984CBD-03E4-F37F-D2C1-73089669B58C}"/>
          </ac:picMkLst>
        </pc:picChg>
        <pc:picChg chg="add del mod">
          <ac:chgData name="harishhhhs11@gmail.com" userId="4eecf9275d1fdce9" providerId="LiveId" clId="{2A94FB87-28C1-4B80-AA92-88CE2E0F0F9F}" dt="2022-10-16T17:12:22.035" v="30" actId="21"/>
          <ac:picMkLst>
            <pc:docMk/>
            <pc:sldMk cId="3218373545" sldId="256"/>
            <ac:picMk id="15" creationId="{76099DAB-91E4-A69F-E821-AB88F70F28CA}"/>
          </ac:picMkLst>
        </pc:picChg>
        <pc:picChg chg="add mod">
          <ac:chgData name="harishhhhs11@gmail.com" userId="4eecf9275d1fdce9" providerId="LiveId" clId="{2A94FB87-28C1-4B80-AA92-88CE2E0F0F9F}" dt="2022-10-16T17:15:13.756" v="54" actId="1076"/>
          <ac:picMkLst>
            <pc:docMk/>
            <pc:sldMk cId="3218373545" sldId="256"/>
            <ac:picMk id="19" creationId="{8A5B8346-010B-23C3-75D8-CB8374E0CD99}"/>
          </ac:picMkLst>
        </pc:picChg>
        <pc:picChg chg="add mod">
          <ac:chgData name="harishhhhs11@gmail.com" userId="4eecf9275d1fdce9" providerId="LiveId" clId="{2A94FB87-28C1-4B80-AA92-88CE2E0F0F9F}" dt="2022-10-16T17:31:11.259" v="144" actId="1076"/>
          <ac:picMkLst>
            <pc:docMk/>
            <pc:sldMk cId="3218373545" sldId="256"/>
            <ac:picMk id="22" creationId="{8BB4E3D2-2430-A7E2-5AE2-1E13A57ECCB0}"/>
          </ac:picMkLst>
        </pc:picChg>
        <pc:picChg chg="add mod">
          <ac:chgData name="harishhhhs11@gmail.com" userId="4eecf9275d1fdce9" providerId="LiveId" clId="{2A94FB87-28C1-4B80-AA92-88CE2E0F0F9F}" dt="2022-10-16T17:32:06.774" v="151" actId="1076"/>
          <ac:picMkLst>
            <pc:docMk/>
            <pc:sldMk cId="3218373545" sldId="256"/>
            <ac:picMk id="23" creationId="{DE29B671-DACF-247B-CFF1-3E2EB4658DA2}"/>
          </ac:picMkLst>
        </pc:picChg>
        <pc:picChg chg="add mod">
          <ac:chgData name="harishhhhs11@gmail.com" userId="4eecf9275d1fdce9" providerId="LiveId" clId="{2A94FB87-28C1-4B80-AA92-88CE2E0F0F9F}" dt="2022-10-16T17:17:07.805" v="67" actId="14100"/>
          <ac:picMkLst>
            <pc:docMk/>
            <pc:sldMk cId="3218373545" sldId="256"/>
            <ac:picMk id="24" creationId="{EDFA8F27-DFD7-2E6B-1BBE-FA94FFB884BE}"/>
          </ac:picMkLst>
        </pc:picChg>
        <pc:picChg chg="add mod">
          <ac:chgData name="harishhhhs11@gmail.com" userId="4eecf9275d1fdce9" providerId="LiveId" clId="{2A94FB87-28C1-4B80-AA92-88CE2E0F0F9F}" dt="2022-10-16T17:17:19.792" v="70" actId="1076"/>
          <ac:picMkLst>
            <pc:docMk/>
            <pc:sldMk cId="3218373545" sldId="256"/>
            <ac:picMk id="25" creationId="{41320FF3-857B-642C-2BC2-A9B7734F11B8}"/>
          </ac:picMkLst>
        </pc:picChg>
        <pc:picChg chg="add del mod">
          <ac:chgData name="harishhhhs11@gmail.com" userId="4eecf9275d1fdce9" providerId="LiveId" clId="{2A94FB87-28C1-4B80-AA92-88CE2E0F0F9F}" dt="2022-10-16T17:18:14.169" v="77" actId="478"/>
          <ac:picMkLst>
            <pc:docMk/>
            <pc:sldMk cId="3218373545" sldId="256"/>
            <ac:picMk id="26" creationId="{81D97A9C-FB2D-CA40-2447-FC384BBAE520}"/>
          </ac:picMkLst>
        </pc:picChg>
        <pc:picChg chg="add mod">
          <ac:chgData name="harishhhhs11@gmail.com" userId="4eecf9275d1fdce9" providerId="LiveId" clId="{2A94FB87-28C1-4B80-AA92-88CE2E0F0F9F}" dt="2022-10-16T17:32:54.579" v="159" actId="14100"/>
          <ac:picMkLst>
            <pc:docMk/>
            <pc:sldMk cId="3218373545" sldId="256"/>
            <ac:picMk id="28" creationId="{BED73014-FA4C-5784-52C3-264D59EC9762}"/>
          </ac:picMkLst>
        </pc:picChg>
        <pc:picChg chg="add mod">
          <ac:chgData name="harishhhhs11@gmail.com" userId="4eecf9275d1fdce9" providerId="LiveId" clId="{2A94FB87-28C1-4B80-AA92-88CE2E0F0F9F}" dt="2022-10-16T17:38:32.776" v="222" actId="1076"/>
          <ac:picMkLst>
            <pc:docMk/>
            <pc:sldMk cId="3218373545" sldId="256"/>
            <ac:picMk id="39" creationId="{4F3B872E-5622-1377-C00E-0AA22B3E8DC8}"/>
          </ac:picMkLst>
        </pc:picChg>
        <pc:picChg chg="add mod">
          <ac:chgData name="harishhhhs11@gmail.com" userId="4eecf9275d1fdce9" providerId="LiveId" clId="{2A94FB87-28C1-4B80-AA92-88CE2E0F0F9F}" dt="2022-10-16T17:38:46.047" v="224" actId="1076"/>
          <ac:picMkLst>
            <pc:docMk/>
            <pc:sldMk cId="3218373545" sldId="256"/>
            <ac:picMk id="40" creationId="{5B664A86-05B8-7D56-466F-220A193196F0}"/>
          </ac:picMkLst>
        </pc:picChg>
        <pc:picChg chg="add mod">
          <ac:chgData name="harishhhhs11@gmail.com" userId="4eecf9275d1fdce9" providerId="LiveId" clId="{2A94FB87-28C1-4B80-AA92-88CE2E0F0F9F}" dt="2022-10-16T17:46:50.481" v="250" actId="1076"/>
          <ac:picMkLst>
            <pc:docMk/>
            <pc:sldMk cId="3218373545" sldId="256"/>
            <ac:picMk id="45" creationId="{9AFD50B8-A830-F213-6261-41D0F60E2013}"/>
          </ac:picMkLst>
        </pc:picChg>
        <pc:picChg chg="add mod">
          <ac:chgData name="harishhhhs11@gmail.com" userId="4eecf9275d1fdce9" providerId="LiveId" clId="{2A94FB87-28C1-4B80-AA92-88CE2E0F0F9F}" dt="2022-10-16T17:47:34.451" v="257" actId="1076"/>
          <ac:picMkLst>
            <pc:docMk/>
            <pc:sldMk cId="3218373545" sldId="256"/>
            <ac:picMk id="46" creationId="{BED4466F-A090-4DBB-ECAC-1CC6D3CE886F}"/>
          </ac:picMkLst>
        </pc:picChg>
        <pc:picChg chg="add mod">
          <ac:chgData name="harishhhhs11@gmail.com" userId="4eecf9275d1fdce9" providerId="LiveId" clId="{2A94FB87-28C1-4B80-AA92-88CE2E0F0F9F}" dt="2022-10-16T18:02:24.844" v="353" actId="1076"/>
          <ac:picMkLst>
            <pc:docMk/>
            <pc:sldMk cId="3218373545" sldId="256"/>
            <ac:picMk id="85" creationId="{6DDCCC83-8A4F-4578-F1E1-B6C98340CE23}"/>
          </ac:picMkLst>
        </pc:picChg>
        <pc:picChg chg="add mod">
          <ac:chgData name="harishhhhs11@gmail.com" userId="4eecf9275d1fdce9" providerId="LiveId" clId="{2A94FB87-28C1-4B80-AA92-88CE2E0F0F9F}" dt="2022-10-16T18:02:32.418" v="355" actId="1076"/>
          <ac:picMkLst>
            <pc:docMk/>
            <pc:sldMk cId="3218373545" sldId="256"/>
            <ac:picMk id="86" creationId="{92B4688C-2250-E5AD-CA7B-EC1FA2B0039C}"/>
          </ac:picMkLst>
        </pc:picChg>
        <pc:picChg chg="add mod">
          <ac:chgData name="harishhhhs11@gmail.com" userId="4eecf9275d1fdce9" providerId="LiveId" clId="{2A94FB87-28C1-4B80-AA92-88CE2E0F0F9F}" dt="2022-10-16T18:20:41.640" v="592" actId="1076"/>
          <ac:picMkLst>
            <pc:docMk/>
            <pc:sldMk cId="3218373545" sldId="256"/>
            <ac:picMk id="97" creationId="{30E84D52-C0E9-9474-DC4C-8ABA3D353F0D}"/>
          </ac:picMkLst>
        </pc:picChg>
        <pc:picChg chg="add mod">
          <ac:chgData name="harishhhhs11@gmail.com" userId="4eecf9275d1fdce9" providerId="LiveId" clId="{2A94FB87-28C1-4B80-AA92-88CE2E0F0F9F}" dt="2022-10-16T18:21:00.547" v="600" actId="1076"/>
          <ac:picMkLst>
            <pc:docMk/>
            <pc:sldMk cId="3218373545" sldId="256"/>
            <ac:picMk id="103" creationId="{8A868089-423E-E1CA-9447-5A01A7D5ABC8}"/>
          </ac:picMkLst>
        </pc:picChg>
        <pc:picChg chg="add mod">
          <ac:chgData name="harishhhhs11@gmail.com" userId="4eecf9275d1fdce9" providerId="LiveId" clId="{2A94FB87-28C1-4B80-AA92-88CE2E0F0F9F}" dt="2022-10-16T18:22:41.872" v="605" actId="1076"/>
          <ac:picMkLst>
            <pc:docMk/>
            <pc:sldMk cId="3218373545" sldId="256"/>
            <ac:picMk id="121" creationId="{7D57957C-F939-87DB-C65E-1A7F03C38A09}"/>
          </ac:picMkLst>
        </pc:picChg>
        <pc:cxnChg chg="add mod">
          <ac:chgData name="harishhhhs11@gmail.com" userId="4eecf9275d1fdce9" providerId="LiveId" clId="{2A94FB87-28C1-4B80-AA92-88CE2E0F0F9F}" dt="2022-10-16T17:34:26.548" v="180" actId="208"/>
          <ac:cxnSpMkLst>
            <pc:docMk/>
            <pc:sldMk cId="3218373545" sldId="256"/>
            <ac:cxnSpMk id="34" creationId="{EC36D8BD-4A58-046F-28AC-723053F1ACC0}"/>
          </ac:cxnSpMkLst>
        </pc:cxnChg>
        <pc:cxnChg chg="add mod">
          <ac:chgData name="harishhhhs11@gmail.com" userId="4eecf9275d1fdce9" providerId="LiveId" clId="{2A94FB87-28C1-4B80-AA92-88CE2E0F0F9F}" dt="2022-10-16T17:35:25.833" v="191" actId="1076"/>
          <ac:cxnSpMkLst>
            <pc:docMk/>
            <pc:sldMk cId="3218373545" sldId="256"/>
            <ac:cxnSpMk id="36" creationId="{8D8D3766-D31F-6593-83C2-655D01217414}"/>
          </ac:cxnSpMkLst>
        </pc:cxnChg>
        <pc:cxnChg chg="mod">
          <ac:chgData name="harishhhhs11@gmail.com" userId="4eecf9275d1fdce9" providerId="LiveId" clId="{2A94FB87-28C1-4B80-AA92-88CE2E0F0F9F}" dt="2022-10-16T17:53:19.274" v="299"/>
          <ac:cxnSpMkLst>
            <pc:docMk/>
            <pc:sldMk cId="3218373545" sldId="256"/>
            <ac:cxnSpMk id="56" creationId="{38CE7F4D-95A2-B766-1065-F6D0E745DFC9}"/>
          </ac:cxnSpMkLst>
        </pc:cxnChg>
        <pc:cxnChg chg="mod">
          <ac:chgData name="harishhhhs11@gmail.com" userId="4eecf9275d1fdce9" providerId="LiveId" clId="{2A94FB87-28C1-4B80-AA92-88CE2E0F0F9F}" dt="2022-10-16T17:53:19.274" v="299"/>
          <ac:cxnSpMkLst>
            <pc:docMk/>
            <pc:sldMk cId="3218373545" sldId="256"/>
            <ac:cxnSpMk id="57" creationId="{F1CFA262-FA0A-1679-5D6B-02ADAE97B9F7}"/>
          </ac:cxnSpMkLst>
        </pc:cxnChg>
        <pc:cxnChg chg="mod">
          <ac:chgData name="harishhhhs11@gmail.com" userId="4eecf9275d1fdce9" providerId="LiveId" clId="{2A94FB87-28C1-4B80-AA92-88CE2E0F0F9F}" dt="2022-10-16T17:53:19.274" v="299"/>
          <ac:cxnSpMkLst>
            <pc:docMk/>
            <pc:sldMk cId="3218373545" sldId="256"/>
            <ac:cxnSpMk id="58" creationId="{22A8989E-04B8-8BE8-ED43-386C9C726ACA}"/>
          </ac:cxnSpMkLst>
        </pc:cxnChg>
        <pc:cxnChg chg="mod">
          <ac:chgData name="harishhhhs11@gmail.com" userId="4eecf9275d1fdce9" providerId="LiveId" clId="{2A94FB87-28C1-4B80-AA92-88CE2E0F0F9F}" dt="2022-10-16T17:53:19.274" v="299"/>
          <ac:cxnSpMkLst>
            <pc:docMk/>
            <pc:sldMk cId="3218373545" sldId="256"/>
            <ac:cxnSpMk id="59" creationId="{A3D23CE4-4C5E-98DE-9B10-7CDC957DCBDE}"/>
          </ac:cxnSpMkLst>
        </pc:cxnChg>
        <pc:cxnChg chg="mod">
          <ac:chgData name="harishhhhs11@gmail.com" userId="4eecf9275d1fdce9" providerId="LiveId" clId="{2A94FB87-28C1-4B80-AA92-88CE2E0F0F9F}" dt="2022-10-16T17:53:19.274" v="299"/>
          <ac:cxnSpMkLst>
            <pc:docMk/>
            <pc:sldMk cId="3218373545" sldId="256"/>
            <ac:cxnSpMk id="60" creationId="{5E717AE7-73A1-484C-CF21-C7D3C416C0C1}"/>
          </ac:cxnSpMkLst>
        </pc:cxnChg>
        <pc:cxnChg chg="mod">
          <ac:chgData name="harishhhhs11@gmail.com" userId="4eecf9275d1fdce9" providerId="LiveId" clId="{2A94FB87-28C1-4B80-AA92-88CE2E0F0F9F}" dt="2022-10-16T17:53:56.484" v="304"/>
          <ac:cxnSpMkLst>
            <pc:docMk/>
            <pc:sldMk cId="3218373545" sldId="256"/>
            <ac:cxnSpMk id="65" creationId="{8B8F9A3E-E74E-BBD4-7B02-26150C1DFCCB}"/>
          </ac:cxnSpMkLst>
        </pc:cxnChg>
        <pc:cxnChg chg="mod">
          <ac:chgData name="harishhhhs11@gmail.com" userId="4eecf9275d1fdce9" providerId="LiveId" clId="{2A94FB87-28C1-4B80-AA92-88CE2E0F0F9F}" dt="2022-10-16T17:53:56.484" v="304"/>
          <ac:cxnSpMkLst>
            <pc:docMk/>
            <pc:sldMk cId="3218373545" sldId="256"/>
            <ac:cxnSpMk id="66" creationId="{08389F32-6BC6-227E-038C-CDA614510C01}"/>
          </ac:cxnSpMkLst>
        </pc:cxnChg>
        <pc:cxnChg chg="mod">
          <ac:chgData name="harishhhhs11@gmail.com" userId="4eecf9275d1fdce9" providerId="LiveId" clId="{2A94FB87-28C1-4B80-AA92-88CE2E0F0F9F}" dt="2022-10-16T17:53:56.484" v="304"/>
          <ac:cxnSpMkLst>
            <pc:docMk/>
            <pc:sldMk cId="3218373545" sldId="256"/>
            <ac:cxnSpMk id="67" creationId="{AF76FB69-B9DA-96CC-C387-D39EF01E39B8}"/>
          </ac:cxnSpMkLst>
        </pc:cxnChg>
        <pc:cxnChg chg="mod">
          <ac:chgData name="harishhhhs11@gmail.com" userId="4eecf9275d1fdce9" providerId="LiveId" clId="{2A94FB87-28C1-4B80-AA92-88CE2E0F0F9F}" dt="2022-10-16T17:53:56.484" v="304"/>
          <ac:cxnSpMkLst>
            <pc:docMk/>
            <pc:sldMk cId="3218373545" sldId="256"/>
            <ac:cxnSpMk id="68" creationId="{12081FE2-AE4E-9110-79A6-46FB8517DBCF}"/>
          </ac:cxnSpMkLst>
        </pc:cxnChg>
        <pc:cxnChg chg="mod">
          <ac:chgData name="harishhhhs11@gmail.com" userId="4eecf9275d1fdce9" providerId="LiveId" clId="{2A94FB87-28C1-4B80-AA92-88CE2E0F0F9F}" dt="2022-10-16T17:53:56.484" v="304"/>
          <ac:cxnSpMkLst>
            <pc:docMk/>
            <pc:sldMk cId="3218373545" sldId="256"/>
            <ac:cxnSpMk id="69" creationId="{6FA97763-13E3-A09D-3118-0FD5A0C5347C}"/>
          </ac:cxnSpMkLst>
        </pc:cxnChg>
        <pc:cxnChg chg="add mod">
          <ac:chgData name="harishhhhs11@gmail.com" userId="4eecf9275d1fdce9" providerId="LiveId" clId="{2A94FB87-28C1-4B80-AA92-88CE2E0F0F9F}" dt="2022-10-16T17:59:37.839" v="334" actId="14100"/>
          <ac:cxnSpMkLst>
            <pc:docMk/>
            <pc:sldMk cId="3218373545" sldId="256"/>
            <ac:cxnSpMk id="74" creationId="{187F5697-F165-F357-897B-7AE80214AF48}"/>
          </ac:cxnSpMkLst>
        </pc:cxnChg>
        <pc:cxnChg chg="add mod">
          <ac:chgData name="harishhhhs11@gmail.com" userId="4eecf9275d1fdce9" providerId="LiveId" clId="{2A94FB87-28C1-4B80-AA92-88CE2E0F0F9F}" dt="2022-10-16T18:00:42.673" v="343" actId="1076"/>
          <ac:cxnSpMkLst>
            <pc:docMk/>
            <pc:sldMk cId="3218373545" sldId="256"/>
            <ac:cxnSpMk id="79" creationId="{CEB9783D-949F-0CC6-FE1C-9AE3298591A6}"/>
          </ac:cxnSpMkLst>
        </pc:cxnChg>
        <pc:cxnChg chg="add mod">
          <ac:chgData name="harishhhhs11@gmail.com" userId="4eecf9275d1fdce9" providerId="LiveId" clId="{2A94FB87-28C1-4B80-AA92-88CE2E0F0F9F}" dt="2022-10-16T18:01:21.501" v="346" actId="208"/>
          <ac:cxnSpMkLst>
            <pc:docMk/>
            <pc:sldMk cId="3218373545" sldId="256"/>
            <ac:cxnSpMk id="81" creationId="{04A6E09B-1379-1A85-49E4-3662F6AB7747}"/>
          </ac:cxnSpMkLst>
        </pc:cxnChg>
        <pc:cxnChg chg="add mod">
          <ac:chgData name="harishhhhs11@gmail.com" userId="4eecf9275d1fdce9" providerId="LiveId" clId="{2A94FB87-28C1-4B80-AA92-88CE2E0F0F9F}" dt="2022-10-16T18:01:56.035" v="349" actId="208"/>
          <ac:cxnSpMkLst>
            <pc:docMk/>
            <pc:sldMk cId="3218373545" sldId="256"/>
            <ac:cxnSpMk id="83" creationId="{80480146-0C0D-38DF-4307-2EE7F4891FF0}"/>
          </ac:cxnSpMkLst>
        </pc:cxnChg>
        <pc:cxnChg chg="add mod">
          <ac:chgData name="harishhhhs11@gmail.com" userId="4eecf9275d1fdce9" providerId="LiveId" clId="{2A94FB87-28C1-4B80-AA92-88CE2E0F0F9F}" dt="2022-10-16T18:04:28.424" v="416" actId="208"/>
          <ac:cxnSpMkLst>
            <pc:docMk/>
            <pc:sldMk cId="3218373545" sldId="256"/>
            <ac:cxnSpMk id="91" creationId="{B5C6AE9E-9FE0-0972-BD69-E90A4BE65FC6}"/>
          </ac:cxnSpMkLst>
        </pc:cxnChg>
        <pc:cxnChg chg="add mod">
          <ac:chgData name="harishhhhs11@gmail.com" userId="4eecf9275d1fdce9" providerId="LiveId" clId="{2A94FB87-28C1-4B80-AA92-88CE2E0F0F9F}" dt="2022-10-16T18:05:00.011" v="419" actId="208"/>
          <ac:cxnSpMkLst>
            <pc:docMk/>
            <pc:sldMk cId="3218373545" sldId="256"/>
            <ac:cxnSpMk id="93" creationId="{8C5F81AD-BE41-0847-1924-E5CBD80465BC}"/>
          </ac:cxnSpMkLst>
        </pc:cxnChg>
        <pc:cxnChg chg="add mod">
          <ac:chgData name="harishhhhs11@gmail.com" userId="4eecf9275d1fdce9" providerId="LiveId" clId="{2A94FB87-28C1-4B80-AA92-88CE2E0F0F9F}" dt="2022-10-16T18:20:41.640" v="592" actId="1076"/>
          <ac:cxnSpMkLst>
            <pc:docMk/>
            <pc:sldMk cId="3218373545" sldId="256"/>
            <ac:cxnSpMk id="96" creationId="{C9B335A3-4544-E5CB-3267-0F2FF0F1FEC7}"/>
          </ac:cxnSpMkLst>
        </pc:cxnChg>
        <pc:cxnChg chg="add mod">
          <ac:chgData name="harishhhhs11@gmail.com" userId="4eecf9275d1fdce9" providerId="LiveId" clId="{2A94FB87-28C1-4B80-AA92-88CE2E0F0F9F}" dt="2022-10-16T18:20:43.571" v="593" actId="14100"/>
          <ac:cxnSpMkLst>
            <pc:docMk/>
            <pc:sldMk cId="3218373545" sldId="256"/>
            <ac:cxnSpMk id="110" creationId="{5CD62A4A-6BAA-2EEC-04A6-B767C90973C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574CD-17FD-4D9E-810C-86D0218A43F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A13BF-6595-49B9-B860-F39B2B2C7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2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A13BF-6595-49B9-B860-F39B2B2C76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4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A411-DEC1-2064-4E7F-21260261F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734E1-3091-7CD3-4F94-907F0229D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D889-BADD-83D1-EEBA-26BFC7DC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A914-21A8-4E1E-9CD7-308DC2B68FC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4876B-34C0-929F-D2C0-62342D0E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0895B-DFBB-0B58-C606-1B562246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A18D-539F-4739-A83E-D4A0FA4F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9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268C-409C-28D9-9571-E22E1E20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9D770-C0C2-3983-59A0-1A5732AC7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68ACA-4FBD-DDCE-2F5D-12FA0DD58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A914-21A8-4E1E-9CD7-308DC2B68FC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7705E-2325-AFC2-1DA9-C34F1190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496D6-D3D3-48A5-9C25-CC56F6B9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A18D-539F-4739-A83E-D4A0FA4F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8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D1DB7-5711-F41E-6523-3DC2BFEDC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C83AB-7756-E8D8-09B8-04BE77DE7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E7069-93FF-1520-9ED4-7026DCE3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A914-21A8-4E1E-9CD7-308DC2B68FC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23061-F48A-DD1D-9B51-9A5B3429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71450-DE37-DF69-3BF2-C454DC48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A18D-539F-4739-A83E-D4A0FA4F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A1EF-25C2-1878-D9BC-639F3613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B21B4-2E97-BBB8-FB86-83621F6B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6BE9E-53A1-7830-FDF3-5E53AF86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A914-21A8-4E1E-9CD7-308DC2B68FC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9ACEF-B69D-A8ED-248F-AD54C97B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6D44B-30B9-22F9-2652-5A1CBA3D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A18D-539F-4739-A83E-D4A0FA4F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9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22DA-0011-7146-65B4-552CF3D7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EF07F-6CA9-B609-CCD5-841F36711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27E39-38F7-F6DC-44E9-0DDF407B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A914-21A8-4E1E-9CD7-308DC2B68FC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7439B-4A80-2A7D-88D2-EAC93187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385F7-FDF1-3E7D-538E-BF708BC5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A18D-539F-4739-A83E-D4A0FA4F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3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984A-8520-54A4-B11C-6E38ADF7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3983F-1E50-CEE3-36A2-0120B81D4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EBBC7-0A31-69B0-0576-06093FF03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E4BB-9A10-1F59-D63E-81EC9671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A914-21A8-4E1E-9CD7-308DC2B68FC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729E2-6697-1214-C256-92F9D628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490F4-7563-0ECB-B093-CA62E979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A18D-539F-4739-A83E-D4A0FA4F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322E-AC29-12CF-AA47-FDE0963C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A8379-DE1A-FE3A-AED5-61EEB34F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45ACD-26F6-A149-7692-5670CD7FD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2BC5B-84B8-E893-6413-DEA358A9A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3460D-A237-A1D6-5593-BCF67D2F3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B55616-239B-C088-91DF-64A8676F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A914-21A8-4E1E-9CD7-308DC2B68FC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297F9-0732-743E-1BE1-78F88CE2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F1773-703D-D247-83E4-69F9937D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A18D-539F-4739-A83E-D4A0FA4F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0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DEEF-EF17-2825-3EFE-33CB2812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24543-B569-AC13-2F1E-049A4A82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A914-21A8-4E1E-9CD7-308DC2B68FC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BD2F7-A421-431C-A126-370D3E57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B58CC-1EDE-0EE0-9444-B00E897B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A18D-539F-4739-A83E-D4A0FA4F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C49F06-ABF2-8DF9-1638-EAF18D1D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A914-21A8-4E1E-9CD7-308DC2B68FC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655FB-F063-DF9D-C3F6-4A5FEA05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C3C12-1D02-CDA5-CCCC-B9EFD825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A18D-539F-4739-A83E-D4A0FA4F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4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6EB1-A4DF-D29D-82F5-405E1C03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FBFC4-70F1-8C1A-F62E-9638673CB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AD6E4-6DE5-43D9-19D8-25F16FA9F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57BEF-AA0E-FE60-CD88-383C5EB31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A914-21A8-4E1E-9CD7-308DC2B68FC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3B59D-D0B5-C7A5-FD43-2165C4DA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D80F9-557B-B861-EE92-6BF48118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A18D-539F-4739-A83E-D4A0FA4F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7EEA-07ED-FCC0-6919-F92FD805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C0096-AFC9-A931-7FC4-7D6FB108B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F7DEC-BE49-C9A7-2FDF-65DCD4840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CB7F2-58FC-AA85-BF7A-1A606177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A914-21A8-4E1E-9CD7-308DC2B68FC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81CC9-22C6-FCD6-CE76-D206C69F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B7DCA-69ED-23A9-284A-978A4110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A18D-539F-4739-A83E-D4A0FA4F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3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291E8-B434-B829-7676-7684AA40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C93F0-E786-DB42-F8E0-0DE3FC0C5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98E74-521F-8622-1CF1-3E633CC76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6A914-21A8-4E1E-9CD7-308DC2B68FC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310F8-C57A-ABA2-0A0E-FFD28E0AF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6BD6B-E0AB-BE15-0C0D-F72885EF8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FA18D-539F-4739-A83E-D4A0FA4FB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7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823321-A9E6-0F01-D7D5-25430590C87A}"/>
              </a:ext>
            </a:extLst>
          </p:cNvPr>
          <p:cNvSpPr/>
          <p:nvPr/>
        </p:nvSpPr>
        <p:spPr>
          <a:xfrm>
            <a:off x="1396182" y="88489"/>
            <a:ext cx="10687663" cy="6617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D7A068A-6795-262D-E4AB-102098B75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2012" y="99405"/>
            <a:ext cx="330200" cy="3302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E3EFEC2-E5D4-F112-9A96-5C6C53FF5A74}"/>
              </a:ext>
            </a:extLst>
          </p:cNvPr>
          <p:cNvGrpSpPr/>
          <p:nvPr/>
        </p:nvGrpSpPr>
        <p:grpSpPr>
          <a:xfrm>
            <a:off x="223220" y="555528"/>
            <a:ext cx="936987" cy="358871"/>
            <a:chOff x="7124887" y="2666089"/>
            <a:chExt cx="2061290" cy="644442"/>
          </a:xfrm>
        </p:grpSpPr>
        <p:pic>
          <p:nvPicPr>
            <p:cNvPr id="8" name="Picture 2" descr="User icon">
              <a:extLst>
                <a:ext uri="{FF2B5EF4-FFF2-40B4-BE49-F238E27FC236}">
                  <a16:creationId xmlns:a16="http://schemas.microsoft.com/office/drawing/2014/main" id="{3D3C4DB7-E63B-2A3D-E8EA-21469D7D6D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2E653C-70E5-3CB7-D48B-0CB438B3335C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" name="Picture 2" descr="User icon">
              <a:extLst>
                <a:ext uri="{FF2B5EF4-FFF2-40B4-BE49-F238E27FC236}">
                  <a16:creationId xmlns:a16="http://schemas.microsoft.com/office/drawing/2014/main" id="{DB416C1F-93FB-E0D1-2EF1-5CCCA6D4A7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User icon">
              <a:extLst>
                <a:ext uri="{FF2B5EF4-FFF2-40B4-BE49-F238E27FC236}">
                  <a16:creationId xmlns:a16="http://schemas.microsoft.com/office/drawing/2014/main" id="{A223FB13-8F6E-42A5-1EA9-E76B5A3619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User icon">
              <a:extLst>
                <a:ext uri="{FF2B5EF4-FFF2-40B4-BE49-F238E27FC236}">
                  <a16:creationId xmlns:a16="http://schemas.microsoft.com/office/drawing/2014/main" id="{291182A1-AC03-AF82-9329-B5EC1B8D9D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C23C0B6-5C74-1AB7-DB06-A0A45839E03A}"/>
              </a:ext>
            </a:extLst>
          </p:cNvPr>
          <p:cNvSpPr/>
          <p:nvPr/>
        </p:nvSpPr>
        <p:spPr>
          <a:xfrm>
            <a:off x="3559277" y="439827"/>
            <a:ext cx="8406581" cy="61084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tx1"/>
                </a:solidFill>
              </a:rPr>
              <a:t>VPC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2984CBD-03E4-F37F-D2C1-73089669B5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4390" y="445364"/>
            <a:ext cx="330200" cy="330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7D92F0-C160-55CF-8D21-C0CE50B1C5F6}"/>
              </a:ext>
            </a:extLst>
          </p:cNvPr>
          <p:cNvSpPr txBox="1"/>
          <p:nvPr/>
        </p:nvSpPr>
        <p:spPr>
          <a:xfrm>
            <a:off x="7302842" y="463597"/>
            <a:ext cx="1377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Production Cluster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632646-5791-69C6-08CA-D838BFB34B05}"/>
              </a:ext>
            </a:extLst>
          </p:cNvPr>
          <p:cNvSpPr/>
          <p:nvPr/>
        </p:nvSpPr>
        <p:spPr>
          <a:xfrm>
            <a:off x="4149945" y="904568"/>
            <a:ext cx="3381565" cy="556505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Availability Zone: us-east-1a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B671E3-F7CE-5DAD-ED87-6B6EDDC31BFB}"/>
              </a:ext>
            </a:extLst>
          </p:cNvPr>
          <p:cNvSpPr/>
          <p:nvPr/>
        </p:nvSpPr>
        <p:spPr>
          <a:xfrm>
            <a:off x="8318090" y="879987"/>
            <a:ext cx="3397047" cy="556997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Availability Zone: us-east-1b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A5B8346-010B-23C3-75D8-CB8374E0CD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75798" y="739160"/>
            <a:ext cx="519369" cy="5193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6D3AAE9-6F65-D6CD-5CFD-2C850F860094}"/>
              </a:ext>
            </a:extLst>
          </p:cNvPr>
          <p:cNvSpPr/>
          <p:nvPr/>
        </p:nvSpPr>
        <p:spPr>
          <a:xfrm>
            <a:off x="4215717" y="1234873"/>
            <a:ext cx="3168310" cy="14886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8BB4E3D2-2430-A7E2-5AE2-1E13A57ECC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15715" y="1238553"/>
            <a:ext cx="274320" cy="27432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E29B671-DACF-247B-CFF1-3E2EB4658D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87831" y="1223806"/>
            <a:ext cx="274320" cy="27432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EDFA8F27-DFD7-2E6B-1BBE-FA94FFB884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69870" y="1889642"/>
            <a:ext cx="415085" cy="415085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41320FF3-857B-642C-2BC2-A9B7734F11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95251" y="1874893"/>
            <a:ext cx="415085" cy="41508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061C4D7-FA9E-401C-E286-29FF334AAAA9}"/>
              </a:ext>
            </a:extLst>
          </p:cNvPr>
          <p:cNvSpPr/>
          <p:nvPr/>
        </p:nvSpPr>
        <p:spPr>
          <a:xfrm>
            <a:off x="8487832" y="1210290"/>
            <a:ext cx="3168310" cy="149358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BED73014-FA4C-5784-52C3-264D59EC976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25115" y="1769806"/>
            <a:ext cx="396331" cy="40312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21290DA-4B10-6CC1-9B24-4C646C75758A}"/>
              </a:ext>
            </a:extLst>
          </p:cNvPr>
          <p:cNvSpPr txBox="1"/>
          <p:nvPr/>
        </p:nvSpPr>
        <p:spPr>
          <a:xfrm>
            <a:off x="7134289" y="1552399"/>
            <a:ext cx="1685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Application Load Balancer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1C184B-F070-DEBE-A2D3-33C884F893D6}"/>
              </a:ext>
            </a:extLst>
          </p:cNvPr>
          <p:cNvSpPr/>
          <p:nvPr/>
        </p:nvSpPr>
        <p:spPr>
          <a:xfrm>
            <a:off x="6417521" y="2184262"/>
            <a:ext cx="3139433" cy="20497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Ums- </a:t>
            </a:r>
            <a:r>
              <a:rPr lang="en-US" sz="1100" dirty="0">
                <a:solidFill>
                  <a:srgbClr val="FFFF00"/>
                </a:solidFill>
              </a:rPr>
              <a:t>Application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FFFF00"/>
                </a:solidFill>
              </a:rPr>
              <a:t>Load Balancer Service (Ingress)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27A9B2-A476-110F-2AD8-80E05E0DAD6E}"/>
              </a:ext>
            </a:extLst>
          </p:cNvPr>
          <p:cNvSpPr/>
          <p:nvPr/>
        </p:nvSpPr>
        <p:spPr>
          <a:xfrm>
            <a:off x="5458040" y="1557566"/>
            <a:ext cx="4855999" cy="1254459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F3DA6E-AA9A-7DDC-9AA0-76324EE613C6}"/>
              </a:ext>
            </a:extLst>
          </p:cNvPr>
          <p:cNvSpPr/>
          <p:nvPr/>
        </p:nvSpPr>
        <p:spPr>
          <a:xfrm>
            <a:off x="6283365" y="2494260"/>
            <a:ext cx="746700" cy="1997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00"/>
                </a:solidFill>
              </a:rPr>
              <a:t>/game/*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C36D8BD-4A58-046F-28AC-723053F1ACC0}"/>
              </a:ext>
            </a:extLst>
          </p:cNvPr>
          <p:cNvCxnSpPr/>
          <p:nvPr/>
        </p:nvCxnSpPr>
        <p:spPr>
          <a:xfrm>
            <a:off x="6813755" y="2379406"/>
            <a:ext cx="0" cy="12782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E1CC51C-0CD4-5A4B-1A5B-3FA70D1CFF74}"/>
              </a:ext>
            </a:extLst>
          </p:cNvPr>
          <p:cNvSpPr/>
          <p:nvPr/>
        </p:nvSpPr>
        <p:spPr>
          <a:xfrm>
            <a:off x="9010824" y="2477728"/>
            <a:ext cx="664117" cy="2064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00"/>
                </a:solidFill>
              </a:rPr>
              <a:t>/*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8D3766-D31F-6593-83C2-655D01217414}"/>
              </a:ext>
            </a:extLst>
          </p:cNvPr>
          <p:cNvCxnSpPr/>
          <p:nvPr/>
        </p:nvCxnSpPr>
        <p:spPr>
          <a:xfrm>
            <a:off x="9355394" y="2374490"/>
            <a:ext cx="0" cy="12782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35B4A29-5C40-8472-9F37-95700B2051F8}"/>
              </a:ext>
            </a:extLst>
          </p:cNvPr>
          <p:cNvSpPr/>
          <p:nvPr/>
        </p:nvSpPr>
        <p:spPr>
          <a:xfrm>
            <a:off x="4257367" y="2885588"/>
            <a:ext cx="3126659" cy="352504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0F7504-D19A-83EB-07B7-DB5C8D2B0BD0}"/>
              </a:ext>
            </a:extLst>
          </p:cNvPr>
          <p:cNvSpPr/>
          <p:nvPr/>
        </p:nvSpPr>
        <p:spPr>
          <a:xfrm>
            <a:off x="8480322" y="2890504"/>
            <a:ext cx="3126659" cy="352504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4F3B872E-5622-1377-C00E-0AA22B3E8D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66609" y="2886517"/>
            <a:ext cx="274320" cy="27432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5B664A86-05B8-7D56-466F-220A193196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89564" y="2901265"/>
            <a:ext cx="274320" cy="27432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90D4DBC-87F2-AB0E-8F3C-86E1A45C623A}"/>
              </a:ext>
            </a:extLst>
          </p:cNvPr>
          <p:cNvSpPr/>
          <p:nvPr/>
        </p:nvSpPr>
        <p:spPr>
          <a:xfrm>
            <a:off x="5251005" y="4041521"/>
            <a:ext cx="1297285" cy="11968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Deployment: </a:t>
            </a:r>
            <a:r>
              <a:rPr lang="en-US" sz="1100" dirty="0">
                <a:solidFill>
                  <a:srgbClr val="FFFF00"/>
                </a:solidFill>
              </a:rPr>
              <a:t>2048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795C09-9A82-A44F-AE42-492BF14C95C6}"/>
              </a:ext>
            </a:extLst>
          </p:cNvPr>
          <p:cNvSpPr/>
          <p:nvPr/>
        </p:nvSpPr>
        <p:spPr>
          <a:xfrm>
            <a:off x="4218039" y="3330490"/>
            <a:ext cx="7443019" cy="218540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F3BA88-A3C1-0393-0F5B-D5A6700E2169}"/>
              </a:ext>
            </a:extLst>
          </p:cNvPr>
          <p:cNvSpPr/>
          <p:nvPr/>
        </p:nvSpPr>
        <p:spPr>
          <a:xfrm>
            <a:off x="4385058" y="3454357"/>
            <a:ext cx="2900645" cy="198288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rgbClr val="D86613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CC6F8B-930F-302E-A64E-0E3656E0C856}"/>
              </a:ext>
            </a:extLst>
          </p:cNvPr>
          <p:cNvSpPr txBox="1"/>
          <p:nvPr/>
        </p:nvSpPr>
        <p:spPr>
          <a:xfrm>
            <a:off x="4817808" y="3470787"/>
            <a:ext cx="1671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9AFD50B8-A830-F213-6261-41D0F60E201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384920" y="3454357"/>
            <a:ext cx="330200" cy="3302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BED4466F-A090-4DBB-ECAC-1CC6D3CE886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68545" y="3429776"/>
            <a:ext cx="330200" cy="3302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BE27459-47AE-2B2C-19C8-B250EAD05D2C}"/>
              </a:ext>
            </a:extLst>
          </p:cNvPr>
          <p:cNvSpPr/>
          <p:nvPr/>
        </p:nvSpPr>
        <p:spPr>
          <a:xfrm>
            <a:off x="8568684" y="3419943"/>
            <a:ext cx="2944890" cy="20271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rgbClr val="D86613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5849803-6501-DE97-CE93-A9E2739B082A}"/>
              </a:ext>
            </a:extLst>
          </p:cNvPr>
          <p:cNvSpPr/>
          <p:nvPr/>
        </p:nvSpPr>
        <p:spPr>
          <a:xfrm>
            <a:off x="9395302" y="4007109"/>
            <a:ext cx="1297285" cy="11968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EE8D5D-3720-9ABF-6174-60700322192F}"/>
              </a:ext>
            </a:extLst>
          </p:cNvPr>
          <p:cNvSpPr txBox="1"/>
          <p:nvPr/>
        </p:nvSpPr>
        <p:spPr>
          <a:xfrm>
            <a:off x="9442552" y="4989772"/>
            <a:ext cx="1233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Deployment: </a:t>
            </a:r>
            <a:r>
              <a:rPr lang="en-US" sz="11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CD3398-C1C5-978D-2714-72AA54F8B9D8}"/>
              </a:ext>
            </a:extLst>
          </p:cNvPr>
          <p:cNvSpPr/>
          <p:nvPr/>
        </p:nvSpPr>
        <p:spPr>
          <a:xfrm>
            <a:off x="5364772" y="4132124"/>
            <a:ext cx="1069624" cy="894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9BC4D5D-831D-6AD2-F1B2-373ED649A291}"/>
              </a:ext>
            </a:extLst>
          </p:cNvPr>
          <p:cNvSpPr/>
          <p:nvPr/>
        </p:nvSpPr>
        <p:spPr>
          <a:xfrm>
            <a:off x="9518901" y="4107544"/>
            <a:ext cx="1069624" cy="894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360D4-42A5-70FC-3B96-4B7625F5724F}"/>
              </a:ext>
            </a:extLst>
          </p:cNvPr>
          <p:cNvSpPr txBox="1"/>
          <p:nvPr/>
        </p:nvSpPr>
        <p:spPr>
          <a:xfrm>
            <a:off x="5476654" y="4798142"/>
            <a:ext cx="983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ReplicaSet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1B1583-B5D4-316A-5C3A-A09B6858049B}"/>
              </a:ext>
            </a:extLst>
          </p:cNvPr>
          <p:cNvSpPr txBox="1"/>
          <p:nvPr/>
        </p:nvSpPr>
        <p:spPr>
          <a:xfrm>
            <a:off x="9660280" y="4803059"/>
            <a:ext cx="983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ReplicaSet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3E517D7-0C78-D8F0-1EBD-F4CA60B2339F}"/>
              </a:ext>
            </a:extLst>
          </p:cNvPr>
          <p:cNvGrpSpPr/>
          <p:nvPr/>
        </p:nvGrpSpPr>
        <p:grpSpPr>
          <a:xfrm>
            <a:off x="9770387" y="4248150"/>
            <a:ext cx="555550" cy="352840"/>
            <a:chOff x="853440" y="4579716"/>
            <a:chExt cx="1006998" cy="82759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6F9DA1A-3D55-8856-4EE7-474680DC8A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8CE7F4D-95A2-B766-1065-F6D0E745DFC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1CFA262-FA0A-1679-5D6B-02ADAE97B9F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2A8989E-04B8-8BE8-ED43-386C9C726AC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3D23CE4-4C5E-98DE-9B10-7CDC957DCBD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E717AE7-73A1-484C-CF21-C7D3C416C0C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ADD338E-8341-7A51-EAB9-73385F2E69B6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ABC401A-94EE-73F4-9027-7D9B05581337}"/>
              </a:ext>
            </a:extLst>
          </p:cNvPr>
          <p:cNvSpPr txBox="1"/>
          <p:nvPr/>
        </p:nvSpPr>
        <p:spPr>
          <a:xfrm>
            <a:off x="9839726" y="4605986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4940D2E-4C38-A984-DA75-25544200A1E9}"/>
              </a:ext>
            </a:extLst>
          </p:cNvPr>
          <p:cNvGrpSpPr/>
          <p:nvPr/>
        </p:nvGrpSpPr>
        <p:grpSpPr>
          <a:xfrm>
            <a:off x="5576605" y="4292249"/>
            <a:ext cx="555550" cy="352840"/>
            <a:chOff x="853440" y="4579716"/>
            <a:chExt cx="1006998" cy="82759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381A0E1-7B1F-609A-A269-3A09FD86960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B8F9A3E-E74E-BBD4-7B02-26150C1DFC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8389F32-6BC6-227E-038C-CDA614510C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F76FB69-B9DA-96CC-C387-D39EF01E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2081FE2-AE4E-9110-79A6-46FB8517DB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FA97763-13E3-A09D-3118-0FD5A0C534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DB35B98-1AF8-2C5E-1D87-6C887EE6BFE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F610F0FB-E8E0-F5CE-1B8C-56FAA823A411}"/>
              </a:ext>
            </a:extLst>
          </p:cNvPr>
          <p:cNvSpPr/>
          <p:nvPr/>
        </p:nvSpPr>
        <p:spPr>
          <a:xfrm>
            <a:off x="5466735" y="4218039"/>
            <a:ext cx="845575" cy="6194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35DE84-6F08-85E8-5DD8-7F84AFC06DD1}"/>
              </a:ext>
            </a:extLst>
          </p:cNvPr>
          <p:cNvSpPr txBox="1"/>
          <p:nvPr/>
        </p:nvSpPr>
        <p:spPr>
          <a:xfrm>
            <a:off x="5646268" y="46109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BAB2359-A3CD-B392-7124-AAD4E85F05B1}"/>
              </a:ext>
            </a:extLst>
          </p:cNvPr>
          <p:cNvSpPr/>
          <p:nvPr/>
        </p:nvSpPr>
        <p:spPr>
          <a:xfrm>
            <a:off x="5189857" y="3729537"/>
            <a:ext cx="1476413" cy="1738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2048- </a:t>
            </a:r>
            <a:r>
              <a:rPr lang="en-US" sz="1100" dirty="0" err="1">
                <a:solidFill>
                  <a:srgbClr val="FFFF00"/>
                </a:solidFill>
              </a:rPr>
              <a:t>NodePort</a:t>
            </a:r>
            <a:r>
              <a:rPr lang="en-US" sz="11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87F5697-F165-F357-897B-7AE80214AF48}"/>
              </a:ext>
            </a:extLst>
          </p:cNvPr>
          <p:cNvCxnSpPr>
            <a:cxnSpLocks/>
          </p:cNvCxnSpPr>
          <p:nvPr/>
        </p:nvCxnSpPr>
        <p:spPr>
          <a:xfrm>
            <a:off x="6086168" y="3893575"/>
            <a:ext cx="0" cy="167148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6C2570E-E69C-35BC-A1F9-9D06450A62FB}"/>
              </a:ext>
            </a:extLst>
          </p:cNvPr>
          <p:cNvSpPr/>
          <p:nvPr/>
        </p:nvSpPr>
        <p:spPr>
          <a:xfrm>
            <a:off x="8943535" y="3696041"/>
            <a:ext cx="2481548" cy="19753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Management – </a:t>
            </a:r>
            <a:r>
              <a:rPr lang="en-US" sz="11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EB9783D-949F-0CC6-FE1C-9AE3298591A6}"/>
              </a:ext>
            </a:extLst>
          </p:cNvPr>
          <p:cNvCxnSpPr>
            <a:cxnSpLocks/>
          </p:cNvCxnSpPr>
          <p:nvPr/>
        </p:nvCxnSpPr>
        <p:spPr>
          <a:xfrm>
            <a:off x="10230465" y="3849330"/>
            <a:ext cx="0" cy="167148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4A6E09B-1379-1A85-49E4-3662F6AB7747}"/>
              </a:ext>
            </a:extLst>
          </p:cNvPr>
          <p:cNvCxnSpPr>
            <a:stCxn id="32" idx="2"/>
          </p:cNvCxnSpPr>
          <p:nvPr/>
        </p:nvCxnSpPr>
        <p:spPr>
          <a:xfrm flipH="1">
            <a:off x="6164826" y="2694039"/>
            <a:ext cx="491889" cy="103238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0480146-0C0D-38DF-4307-2EE7F4891FF0}"/>
              </a:ext>
            </a:extLst>
          </p:cNvPr>
          <p:cNvCxnSpPr>
            <a:cxnSpLocks/>
          </p:cNvCxnSpPr>
          <p:nvPr/>
        </p:nvCxnSpPr>
        <p:spPr>
          <a:xfrm>
            <a:off x="9399639" y="2694039"/>
            <a:ext cx="786580" cy="99305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Graphic 84">
            <a:extLst>
              <a:ext uri="{FF2B5EF4-FFF2-40B4-BE49-F238E27FC236}">
                <a16:creationId xmlns:a16="http://schemas.microsoft.com/office/drawing/2014/main" id="{6DDCCC83-8A4F-4578-F1E1-B6C98340CE2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06656" y="5587497"/>
            <a:ext cx="558169" cy="558169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92B4688C-2250-E5AD-CA7B-EC1FA2B0039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770617" y="5602245"/>
            <a:ext cx="558169" cy="558169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4B707FA3-2105-9D5D-6327-140F2737BE12}"/>
              </a:ext>
            </a:extLst>
          </p:cNvPr>
          <p:cNvSpPr txBox="1"/>
          <p:nvPr/>
        </p:nvSpPr>
        <p:spPr>
          <a:xfrm>
            <a:off x="9079961" y="6119246"/>
            <a:ext cx="208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 (master)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90BECC-DF6D-1F95-3A71-41189908C382}"/>
              </a:ext>
            </a:extLst>
          </p:cNvPr>
          <p:cNvSpPr txBox="1"/>
          <p:nvPr/>
        </p:nvSpPr>
        <p:spPr>
          <a:xfrm>
            <a:off x="4842259" y="6129078"/>
            <a:ext cx="2118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DB(worker)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5C6AE9E-9FE0-0972-BD69-E90A4BE65FC6}"/>
              </a:ext>
            </a:extLst>
          </p:cNvPr>
          <p:cNvCxnSpPr>
            <a:stCxn id="49" idx="2"/>
          </p:cNvCxnSpPr>
          <p:nvPr/>
        </p:nvCxnSpPr>
        <p:spPr>
          <a:xfrm flipH="1">
            <a:off x="10048568" y="5251382"/>
            <a:ext cx="10499" cy="33334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C5F81AD-BE41-0847-1924-E5CBD80465BC}"/>
              </a:ext>
            </a:extLst>
          </p:cNvPr>
          <p:cNvCxnSpPr>
            <a:cxnSpLocks/>
          </p:cNvCxnSpPr>
          <p:nvPr/>
        </p:nvCxnSpPr>
        <p:spPr>
          <a:xfrm flipH="1">
            <a:off x="6164826" y="5938684"/>
            <a:ext cx="3569109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028C948-9656-0644-A12D-6FE7FD54ECE3}"/>
              </a:ext>
            </a:extLst>
          </p:cNvPr>
          <p:cNvSpPr txBox="1"/>
          <p:nvPr/>
        </p:nvSpPr>
        <p:spPr>
          <a:xfrm>
            <a:off x="285034" y="942799"/>
            <a:ext cx="79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96" name="Elbow Connector 19">
            <a:extLst>
              <a:ext uri="{FF2B5EF4-FFF2-40B4-BE49-F238E27FC236}">
                <a16:creationId xmlns:a16="http://schemas.microsoft.com/office/drawing/2014/main" id="{C9B335A3-4544-E5CB-3267-0F2FF0F1FEC7}"/>
              </a:ext>
            </a:extLst>
          </p:cNvPr>
          <p:cNvCxnSpPr>
            <a:cxnSpLocks/>
            <a:stCxn id="95" idx="2"/>
            <a:endCxn id="97" idx="1"/>
          </p:cNvCxnSpPr>
          <p:nvPr/>
        </p:nvCxnSpPr>
        <p:spPr>
          <a:xfrm rot="16200000" flipH="1">
            <a:off x="1140338" y="824305"/>
            <a:ext cx="695569" cy="1609663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>
            <a:extLst>
              <a:ext uri="{FF2B5EF4-FFF2-40B4-BE49-F238E27FC236}">
                <a16:creationId xmlns:a16="http://schemas.microsoft.com/office/drawing/2014/main" id="{30E84D52-C0E9-9474-DC4C-8ABA3D353F0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92954" y="1692425"/>
            <a:ext cx="546532" cy="568993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63CA0BBE-0D5C-174D-A4E6-EDE91EA2AF77}"/>
              </a:ext>
            </a:extLst>
          </p:cNvPr>
          <p:cNvSpPr txBox="1"/>
          <p:nvPr/>
        </p:nvSpPr>
        <p:spPr>
          <a:xfrm>
            <a:off x="1390353" y="1126180"/>
            <a:ext cx="1313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Route 53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D342C58-32A9-C130-27FB-B9F4B2218AFA}"/>
              </a:ext>
            </a:extLst>
          </p:cNvPr>
          <p:cNvSpPr txBox="1"/>
          <p:nvPr/>
        </p:nvSpPr>
        <p:spPr>
          <a:xfrm>
            <a:off x="1602659" y="2281086"/>
            <a:ext cx="175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highlight>
                  <a:srgbClr val="C0C0C0"/>
                </a:highlight>
              </a:rPr>
              <a:t>game.solankiempire.site</a:t>
            </a:r>
            <a:endParaRPr lang="en-US" sz="1200" dirty="0">
              <a:highlight>
                <a:srgbClr val="C0C0C0"/>
              </a:highlight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E48DE2D-002F-30F6-8737-CE82ABDD713D}"/>
              </a:ext>
            </a:extLst>
          </p:cNvPr>
          <p:cNvSpPr txBox="1"/>
          <p:nvPr/>
        </p:nvSpPr>
        <p:spPr>
          <a:xfrm>
            <a:off x="-75506" y="2598960"/>
            <a:ext cx="3273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70C0"/>
                </a:solidFill>
                <a:highlight>
                  <a:srgbClr val="C0C0C0"/>
                </a:highlight>
              </a:rPr>
              <a:t>HTTPS URLS</a:t>
            </a:r>
          </a:p>
          <a:p>
            <a:r>
              <a:rPr lang="en-US" sz="1200" dirty="0">
                <a:solidFill>
                  <a:srgbClr val="0070C0"/>
                </a:solidFill>
                <a:highlight>
                  <a:srgbClr val="C0C0C0"/>
                </a:highlight>
              </a:rPr>
              <a:t>https://game.solankiempire.site/usermgmt/users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8A868089-423E-E1CA-9447-5A01A7D5ABC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127675" y="3569245"/>
            <a:ext cx="461982" cy="461982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6BD0C8BA-7A65-8296-0BC7-D924B8CADF22}"/>
              </a:ext>
            </a:extLst>
          </p:cNvPr>
          <p:cNvSpPr txBox="1"/>
          <p:nvPr/>
        </p:nvSpPr>
        <p:spPr>
          <a:xfrm>
            <a:off x="1285983" y="4086438"/>
            <a:ext cx="213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Certificate Manager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3A68DF5-AA60-8956-38CD-2B5762D690CE}"/>
              </a:ext>
            </a:extLst>
          </p:cNvPr>
          <p:cNvSpPr txBox="1"/>
          <p:nvPr/>
        </p:nvSpPr>
        <p:spPr>
          <a:xfrm>
            <a:off x="6995744" y="4448327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CA8B18A-93BA-C837-1ADE-EDA2DDD855AF}"/>
              </a:ext>
            </a:extLst>
          </p:cNvPr>
          <p:cNvSpPr/>
          <p:nvPr/>
        </p:nvSpPr>
        <p:spPr>
          <a:xfrm>
            <a:off x="8860322" y="1682593"/>
            <a:ext cx="1060425" cy="2543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53D957D-6C4B-6219-CE8F-E8EC54CA0B20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75CEE47-5357-6B9C-0D35-A31EC820D768}"/>
              </a:ext>
            </a:extLst>
          </p:cNvPr>
          <p:cNvSpPr txBox="1"/>
          <p:nvPr/>
        </p:nvSpPr>
        <p:spPr>
          <a:xfrm>
            <a:off x="10454663" y="2342047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DAA9E83-3D51-8E86-92CC-9CB0C22A0B63}"/>
              </a:ext>
            </a:extLst>
          </p:cNvPr>
          <p:cNvSpPr/>
          <p:nvPr/>
        </p:nvSpPr>
        <p:spPr>
          <a:xfrm>
            <a:off x="8996516" y="5196555"/>
            <a:ext cx="2212259" cy="21118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MySQL – </a:t>
            </a:r>
            <a:r>
              <a:rPr lang="en-US" sz="11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CD62A4A-6BAA-2EEC-04A6-B767C90973C4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2839486" y="1976922"/>
            <a:ext cx="4885629" cy="989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39857D2-E68C-DA78-EE50-82FC88276162}"/>
              </a:ext>
            </a:extLst>
          </p:cNvPr>
          <p:cNvSpPr/>
          <p:nvPr/>
        </p:nvSpPr>
        <p:spPr>
          <a:xfrm>
            <a:off x="5993799" y="1662726"/>
            <a:ext cx="770796" cy="2447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SSL</a:t>
            </a:r>
            <a:endParaRPr lang="en-US" sz="1400" dirty="0">
              <a:solidFill>
                <a:srgbClr val="FFFF00"/>
              </a:solidFill>
            </a:endParaRPr>
          </a:p>
        </p:txBody>
      </p:sp>
      <p:pic>
        <p:nvPicPr>
          <p:cNvPr id="121" name="Graphic 19">
            <a:extLst>
              <a:ext uri="{FF2B5EF4-FFF2-40B4-BE49-F238E27FC236}">
                <a16:creationId xmlns:a16="http://schemas.microsoft.com/office/drawing/2014/main" id="{7D57957C-F939-87DB-C65E-1A7F03C38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289" y="4615734"/>
            <a:ext cx="516705" cy="51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12">
            <a:extLst>
              <a:ext uri="{FF2B5EF4-FFF2-40B4-BE49-F238E27FC236}">
                <a16:creationId xmlns:a16="http://schemas.microsoft.com/office/drawing/2014/main" id="{8C96118A-54DF-B705-3236-C0F3DD85B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828" y="5240081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Identity and Access Management (IAM)</a:t>
            </a:r>
          </a:p>
        </p:txBody>
      </p:sp>
    </p:spTree>
    <p:extLst>
      <p:ext uri="{BB962C8B-B14F-4D97-AF65-F5344CB8AC3E}">
        <p14:creationId xmlns:p14="http://schemas.microsoft.com/office/powerpoint/2010/main" val="321837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121</Words>
  <Application>Microsoft Office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harishhhhs11@gmail.com</dc:creator>
  <cp:lastModifiedBy>harishhhhs11@gmail.com</cp:lastModifiedBy>
  <cp:revision>1</cp:revision>
  <dcterms:created xsi:type="dcterms:W3CDTF">2022-10-16T17:03:28Z</dcterms:created>
  <dcterms:modified xsi:type="dcterms:W3CDTF">2022-10-20T14:48:59Z</dcterms:modified>
</cp:coreProperties>
</file>