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15BCA-FAA5-4266-BB42-2F872E672DC5}" v="209" dt="2022-11-02T05:59:42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hhhs11@gmail.com" userId="4eecf9275d1fdce9" providerId="LiveId" clId="{50B15BCA-FAA5-4266-BB42-2F872E672DC5}"/>
    <pc:docChg chg="custSel addSld modSld">
      <pc:chgData name="harishhhhs11@gmail.com" userId="4eecf9275d1fdce9" providerId="LiveId" clId="{50B15BCA-FAA5-4266-BB42-2F872E672DC5}" dt="2022-11-02T05:59:48.548" v="1462" actId="478"/>
      <pc:docMkLst>
        <pc:docMk/>
      </pc:docMkLst>
      <pc:sldChg chg="addSp delSp modSp new mod">
        <pc:chgData name="harishhhhs11@gmail.com" userId="4eecf9275d1fdce9" providerId="LiveId" clId="{50B15BCA-FAA5-4266-BB42-2F872E672DC5}" dt="2022-10-28T17:31:59.823" v="1451" actId="1076"/>
        <pc:sldMkLst>
          <pc:docMk/>
          <pc:sldMk cId="851882259" sldId="256"/>
        </pc:sldMkLst>
        <pc:spChg chg="del">
          <ac:chgData name="harishhhhs11@gmail.com" userId="4eecf9275d1fdce9" providerId="LiveId" clId="{50B15BCA-FAA5-4266-BB42-2F872E672DC5}" dt="2022-10-20T11:46:25.850" v="1" actId="21"/>
          <ac:spMkLst>
            <pc:docMk/>
            <pc:sldMk cId="851882259" sldId="256"/>
            <ac:spMk id="2" creationId="{88D5D9A0-E104-0AAE-50F3-07643ED330B1}"/>
          </ac:spMkLst>
        </pc:spChg>
        <pc:spChg chg="del">
          <ac:chgData name="harishhhhs11@gmail.com" userId="4eecf9275d1fdce9" providerId="LiveId" clId="{50B15BCA-FAA5-4266-BB42-2F872E672DC5}" dt="2022-10-20T11:46:28.150" v="2" actId="21"/>
          <ac:spMkLst>
            <pc:docMk/>
            <pc:sldMk cId="851882259" sldId="256"/>
            <ac:spMk id="3" creationId="{E38A286D-3643-D986-016B-BDE2BEEAD1BB}"/>
          </ac:spMkLst>
        </pc:spChg>
        <pc:spChg chg="mod">
          <ac:chgData name="harishhhhs11@gmail.com" userId="4eecf9275d1fdce9" providerId="LiveId" clId="{50B15BCA-FAA5-4266-BB42-2F872E672DC5}" dt="2022-10-28T17:08:55.419" v="1124" actId="1076"/>
          <ac:spMkLst>
            <pc:docMk/>
            <pc:sldMk cId="851882259" sldId="256"/>
            <ac:spMk id="6" creationId="{4F87E3C0-9D87-FBA9-C603-B50725B0C123}"/>
          </ac:spMkLst>
        </pc:spChg>
        <pc:spChg chg="add mod">
          <ac:chgData name="harishhhhs11@gmail.com" userId="4eecf9275d1fdce9" providerId="LiveId" clId="{50B15BCA-FAA5-4266-BB42-2F872E672DC5}" dt="2022-10-28T17:09:10.195" v="1129" actId="404"/>
          <ac:spMkLst>
            <pc:docMk/>
            <pc:sldMk cId="851882259" sldId="256"/>
            <ac:spMk id="10" creationId="{C8B07CF9-2525-9633-F611-14C03FB49B1D}"/>
          </ac:spMkLst>
        </pc:spChg>
        <pc:spChg chg="add del mod">
          <ac:chgData name="harishhhhs11@gmail.com" userId="4eecf9275d1fdce9" providerId="LiveId" clId="{50B15BCA-FAA5-4266-BB42-2F872E672DC5}" dt="2022-10-20T11:50:22.328" v="21"/>
          <ac:spMkLst>
            <pc:docMk/>
            <pc:sldMk cId="851882259" sldId="256"/>
            <ac:spMk id="14" creationId="{536085FF-5B3A-B71E-67E0-7B4E2A2F2403}"/>
          </ac:spMkLst>
        </pc:spChg>
        <pc:spChg chg="add del mod">
          <ac:chgData name="harishhhhs11@gmail.com" userId="4eecf9275d1fdce9" providerId="LiveId" clId="{50B15BCA-FAA5-4266-BB42-2F872E672DC5}" dt="2022-10-28T17:07:11.468" v="1119" actId="21"/>
          <ac:spMkLst>
            <pc:docMk/>
            <pc:sldMk cId="851882259" sldId="256"/>
            <ac:spMk id="15" creationId="{5A54AF11-3A66-7C8D-5A38-EAC723B008FD}"/>
          </ac:spMkLst>
        </pc:spChg>
        <pc:spChg chg="add del mod">
          <ac:chgData name="harishhhhs11@gmail.com" userId="4eecf9275d1fdce9" providerId="LiveId" clId="{50B15BCA-FAA5-4266-BB42-2F872E672DC5}" dt="2022-10-28T17:09:49.150" v="1135" actId="21"/>
          <ac:spMkLst>
            <pc:docMk/>
            <pc:sldMk cId="851882259" sldId="256"/>
            <ac:spMk id="16" creationId="{155F84F3-E272-CFD0-4A02-F9BEBFEAD5A8}"/>
          </ac:spMkLst>
        </pc:spChg>
        <pc:spChg chg="add del mod">
          <ac:chgData name="harishhhhs11@gmail.com" userId="4eecf9275d1fdce9" providerId="LiveId" clId="{50B15BCA-FAA5-4266-BB42-2F872E672DC5}" dt="2022-10-20T11:52:03.199" v="57"/>
          <ac:spMkLst>
            <pc:docMk/>
            <pc:sldMk cId="851882259" sldId="256"/>
            <ac:spMk id="17" creationId="{CF3B5604-8B50-1F8F-56E7-62EA242EDFD4}"/>
          </ac:spMkLst>
        </pc:spChg>
        <pc:spChg chg="add del mod">
          <ac:chgData name="harishhhhs11@gmail.com" userId="4eecf9275d1fdce9" providerId="LiveId" clId="{50B15BCA-FAA5-4266-BB42-2F872E672DC5}" dt="2022-10-20T11:52:09.839" v="60"/>
          <ac:spMkLst>
            <pc:docMk/>
            <pc:sldMk cId="851882259" sldId="256"/>
            <ac:spMk id="18" creationId="{7B826A6C-D11C-6AAE-6E23-2B08C8E0EE5E}"/>
          </ac:spMkLst>
        </pc:spChg>
        <pc:spChg chg="add mod">
          <ac:chgData name="harishhhhs11@gmail.com" userId="4eecf9275d1fdce9" providerId="LiveId" clId="{50B15BCA-FAA5-4266-BB42-2F872E672DC5}" dt="2022-10-20T14:29:16.798" v="1026" actId="14100"/>
          <ac:spMkLst>
            <pc:docMk/>
            <pc:sldMk cId="851882259" sldId="256"/>
            <ac:spMk id="19" creationId="{0AE35A45-866C-FF89-0561-A9A720BA6623}"/>
          </ac:spMkLst>
        </pc:spChg>
        <pc:spChg chg="add mod">
          <ac:chgData name="harishhhhs11@gmail.com" userId="4eecf9275d1fdce9" providerId="LiveId" clId="{50B15BCA-FAA5-4266-BB42-2F872E672DC5}" dt="2022-10-20T12:46:34.214" v="329" actId="14100"/>
          <ac:spMkLst>
            <pc:docMk/>
            <pc:sldMk cId="851882259" sldId="256"/>
            <ac:spMk id="20" creationId="{D577257F-4D6C-3C26-5FF9-2E8505571A41}"/>
          </ac:spMkLst>
        </pc:spChg>
        <pc:spChg chg="add mod">
          <ac:chgData name="harishhhhs11@gmail.com" userId="4eecf9275d1fdce9" providerId="LiveId" clId="{50B15BCA-FAA5-4266-BB42-2F872E672DC5}" dt="2022-10-20T13:20:58.214" v="520" actId="1076"/>
          <ac:spMkLst>
            <pc:docMk/>
            <pc:sldMk cId="851882259" sldId="256"/>
            <ac:spMk id="21" creationId="{4004E4E1-3313-BDF8-A179-12D77589FBA3}"/>
          </ac:spMkLst>
        </pc:spChg>
        <pc:spChg chg="add del mod">
          <ac:chgData name="harishhhhs11@gmail.com" userId="4eecf9275d1fdce9" providerId="LiveId" clId="{50B15BCA-FAA5-4266-BB42-2F872E672DC5}" dt="2022-10-20T11:56:29.492" v="74"/>
          <ac:spMkLst>
            <pc:docMk/>
            <pc:sldMk cId="851882259" sldId="256"/>
            <ac:spMk id="22" creationId="{00DC8969-4C4F-66C9-B3DF-B18A6A8C81B4}"/>
          </ac:spMkLst>
        </pc:spChg>
        <pc:spChg chg="add mod">
          <ac:chgData name="harishhhhs11@gmail.com" userId="4eecf9275d1fdce9" providerId="LiveId" clId="{50B15BCA-FAA5-4266-BB42-2F872E672DC5}" dt="2022-10-20T12:45:47.787" v="319" actId="1076"/>
          <ac:spMkLst>
            <pc:docMk/>
            <pc:sldMk cId="851882259" sldId="256"/>
            <ac:spMk id="24" creationId="{B92AE238-15B1-2603-98B7-6AFC74B96D0C}"/>
          </ac:spMkLst>
        </pc:spChg>
        <pc:spChg chg="add mod">
          <ac:chgData name="harishhhhs11@gmail.com" userId="4eecf9275d1fdce9" providerId="LiveId" clId="{50B15BCA-FAA5-4266-BB42-2F872E672DC5}" dt="2022-10-20T12:45:55.862" v="321" actId="1076"/>
          <ac:spMkLst>
            <pc:docMk/>
            <pc:sldMk cId="851882259" sldId="256"/>
            <ac:spMk id="26" creationId="{8C723053-D038-D43E-4A49-C632806FCEA0}"/>
          </ac:spMkLst>
        </pc:spChg>
        <pc:spChg chg="add mod">
          <ac:chgData name="harishhhhs11@gmail.com" userId="4eecf9275d1fdce9" providerId="LiveId" clId="{50B15BCA-FAA5-4266-BB42-2F872E672DC5}" dt="2022-10-20T12:46:07.175" v="323" actId="1076"/>
          <ac:spMkLst>
            <pc:docMk/>
            <pc:sldMk cId="851882259" sldId="256"/>
            <ac:spMk id="29" creationId="{F7FD685A-E06B-B108-AFB7-564C273F037B}"/>
          </ac:spMkLst>
        </pc:spChg>
        <pc:spChg chg="add mod">
          <ac:chgData name="harishhhhs11@gmail.com" userId="4eecf9275d1fdce9" providerId="LiveId" clId="{50B15BCA-FAA5-4266-BB42-2F872E672DC5}" dt="2022-10-20T12:46:15.614" v="325" actId="1076"/>
          <ac:spMkLst>
            <pc:docMk/>
            <pc:sldMk cId="851882259" sldId="256"/>
            <ac:spMk id="35" creationId="{AB4028FF-AB08-1584-22BB-86CD03CC94EF}"/>
          </ac:spMkLst>
        </pc:spChg>
        <pc:spChg chg="add mod">
          <ac:chgData name="harishhhhs11@gmail.com" userId="4eecf9275d1fdce9" providerId="LiveId" clId="{50B15BCA-FAA5-4266-BB42-2F872E672DC5}" dt="2022-10-20T12:46:26.312" v="327" actId="1076"/>
          <ac:spMkLst>
            <pc:docMk/>
            <pc:sldMk cId="851882259" sldId="256"/>
            <ac:spMk id="38" creationId="{6EFD52E3-DF52-2107-4F8A-8B2AFC4AEE13}"/>
          </ac:spMkLst>
        </pc:spChg>
        <pc:spChg chg="add del mod">
          <ac:chgData name="harishhhhs11@gmail.com" userId="4eecf9275d1fdce9" providerId="LiveId" clId="{50B15BCA-FAA5-4266-BB42-2F872E672DC5}" dt="2022-10-20T13:22:23.432" v="543" actId="478"/>
          <ac:spMkLst>
            <pc:docMk/>
            <pc:sldMk cId="851882259" sldId="256"/>
            <ac:spMk id="39" creationId="{70DC8E8B-E2A5-5A65-1808-B67E320DBCB5}"/>
          </ac:spMkLst>
        </pc:spChg>
        <pc:spChg chg="add mod">
          <ac:chgData name="harishhhhs11@gmail.com" userId="4eecf9275d1fdce9" providerId="LiveId" clId="{50B15BCA-FAA5-4266-BB42-2F872E672DC5}" dt="2022-10-28T17:06:41.367" v="1116" actId="14100"/>
          <ac:spMkLst>
            <pc:docMk/>
            <pc:sldMk cId="851882259" sldId="256"/>
            <ac:spMk id="40" creationId="{12575E61-2913-A2BA-43AB-A73EF1FE5CA0}"/>
          </ac:spMkLst>
        </pc:spChg>
        <pc:spChg chg="add mod">
          <ac:chgData name="harishhhhs11@gmail.com" userId="4eecf9275d1fdce9" providerId="LiveId" clId="{50B15BCA-FAA5-4266-BB42-2F872E672DC5}" dt="2022-10-28T17:06:50.265" v="1118" actId="1076"/>
          <ac:spMkLst>
            <pc:docMk/>
            <pc:sldMk cId="851882259" sldId="256"/>
            <ac:spMk id="42" creationId="{A0CB0BEF-F301-BD15-3428-09E11DEAB309}"/>
          </ac:spMkLst>
        </pc:spChg>
        <pc:spChg chg="add mod">
          <ac:chgData name="harishhhhs11@gmail.com" userId="4eecf9275d1fdce9" providerId="LiveId" clId="{50B15BCA-FAA5-4266-BB42-2F872E672DC5}" dt="2022-10-20T12:31:14.844" v="316" actId="1076"/>
          <ac:spMkLst>
            <pc:docMk/>
            <pc:sldMk cId="851882259" sldId="256"/>
            <ac:spMk id="44" creationId="{79D994E7-D8FE-7822-1ED1-D45CD49A785B}"/>
          </ac:spMkLst>
        </pc:spChg>
        <pc:spChg chg="add mod">
          <ac:chgData name="harishhhhs11@gmail.com" userId="4eecf9275d1fdce9" providerId="LiveId" clId="{50B15BCA-FAA5-4266-BB42-2F872E672DC5}" dt="2022-10-20T14:05:39.874" v="813" actId="14100"/>
          <ac:spMkLst>
            <pc:docMk/>
            <pc:sldMk cId="851882259" sldId="256"/>
            <ac:spMk id="47" creationId="{F54E2426-7699-9BA5-2526-B54744E12085}"/>
          </ac:spMkLst>
        </pc:spChg>
        <pc:spChg chg="add mod">
          <ac:chgData name="harishhhhs11@gmail.com" userId="4eecf9275d1fdce9" providerId="LiveId" clId="{50B15BCA-FAA5-4266-BB42-2F872E672DC5}" dt="2022-10-20T14:31:20.998" v="1057" actId="1076"/>
          <ac:spMkLst>
            <pc:docMk/>
            <pc:sldMk cId="851882259" sldId="256"/>
            <ac:spMk id="52" creationId="{7934241C-B1B6-0242-9327-FFCBF3EEBDC7}"/>
          </ac:spMkLst>
        </pc:spChg>
        <pc:spChg chg="add mod">
          <ac:chgData name="harishhhhs11@gmail.com" userId="4eecf9275d1fdce9" providerId="LiveId" clId="{50B15BCA-FAA5-4266-BB42-2F872E672DC5}" dt="2022-10-28T17:22:48.311" v="1348" actId="1076"/>
          <ac:spMkLst>
            <pc:docMk/>
            <pc:sldMk cId="851882259" sldId="256"/>
            <ac:spMk id="56" creationId="{A1A92DDD-DAAA-F564-C098-67D2E42EE5E4}"/>
          </ac:spMkLst>
        </pc:spChg>
        <pc:spChg chg="add mod">
          <ac:chgData name="harishhhhs11@gmail.com" userId="4eecf9275d1fdce9" providerId="LiveId" clId="{50B15BCA-FAA5-4266-BB42-2F872E672DC5}" dt="2022-10-28T17:21:19.045" v="1282" actId="1076"/>
          <ac:spMkLst>
            <pc:docMk/>
            <pc:sldMk cId="851882259" sldId="256"/>
            <ac:spMk id="58" creationId="{CDBD2FD4-F7DE-7FA6-BB28-E5D5EB5F5CCE}"/>
          </ac:spMkLst>
        </pc:spChg>
        <pc:spChg chg="add mod">
          <ac:chgData name="harishhhhs11@gmail.com" userId="4eecf9275d1fdce9" providerId="LiveId" clId="{50B15BCA-FAA5-4266-BB42-2F872E672DC5}" dt="2022-10-28T17:29:32.602" v="1436" actId="1076"/>
          <ac:spMkLst>
            <pc:docMk/>
            <pc:sldMk cId="851882259" sldId="256"/>
            <ac:spMk id="59" creationId="{EE848C7A-4BF2-87DF-DBC4-70455FA0F3C2}"/>
          </ac:spMkLst>
        </pc:spChg>
        <pc:spChg chg="add mod">
          <ac:chgData name="harishhhhs11@gmail.com" userId="4eecf9275d1fdce9" providerId="LiveId" clId="{50B15BCA-FAA5-4266-BB42-2F872E672DC5}" dt="2022-10-20T14:31:08.026" v="1038" actId="1076"/>
          <ac:spMkLst>
            <pc:docMk/>
            <pc:sldMk cId="851882259" sldId="256"/>
            <ac:spMk id="60" creationId="{2126DAA0-0A67-DCEE-1754-78A8AD106FA9}"/>
          </ac:spMkLst>
        </pc:spChg>
        <pc:spChg chg="add mod">
          <ac:chgData name="harishhhhs11@gmail.com" userId="4eecf9275d1fdce9" providerId="LiveId" clId="{50B15BCA-FAA5-4266-BB42-2F872E672DC5}" dt="2022-10-20T13:58:19.902" v="711" actId="1076"/>
          <ac:spMkLst>
            <pc:docMk/>
            <pc:sldMk cId="851882259" sldId="256"/>
            <ac:spMk id="65" creationId="{EF819188-DEE2-D8F5-A6ED-7D6E673097D0}"/>
          </ac:spMkLst>
        </pc:spChg>
        <pc:spChg chg="add mod">
          <ac:chgData name="harishhhhs11@gmail.com" userId="4eecf9275d1fdce9" providerId="LiveId" clId="{50B15BCA-FAA5-4266-BB42-2F872E672DC5}" dt="2022-10-20T13:14:34.349" v="447" actId="1076"/>
          <ac:spMkLst>
            <pc:docMk/>
            <pc:sldMk cId="851882259" sldId="256"/>
            <ac:spMk id="67" creationId="{1984C157-761B-1013-6F2D-7DD696C4AFA7}"/>
          </ac:spMkLst>
        </pc:spChg>
        <pc:spChg chg="add mod">
          <ac:chgData name="harishhhhs11@gmail.com" userId="4eecf9275d1fdce9" providerId="LiveId" clId="{50B15BCA-FAA5-4266-BB42-2F872E672DC5}" dt="2022-10-20T14:17:49.296" v="968" actId="1076"/>
          <ac:spMkLst>
            <pc:docMk/>
            <pc:sldMk cId="851882259" sldId="256"/>
            <ac:spMk id="69" creationId="{A73A934E-BC43-B7F4-2E15-253BE7372F71}"/>
          </ac:spMkLst>
        </pc:spChg>
        <pc:spChg chg="add del mod">
          <ac:chgData name="harishhhhs11@gmail.com" userId="4eecf9275d1fdce9" providerId="LiveId" clId="{50B15BCA-FAA5-4266-BB42-2F872E672DC5}" dt="2022-10-28T17:25:19.486" v="1360" actId="21"/>
          <ac:spMkLst>
            <pc:docMk/>
            <pc:sldMk cId="851882259" sldId="256"/>
            <ac:spMk id="73" creationId="{A8A348B1-EADD-2F8E-E87C-E2951185C87C}"/>
          </ac:spMkLst>
        </pc:spChg>
        <pc:spChg chg="add mod">
          <ac:chgData name="harishhhhs11@gmail.com" userId="4eecf9275d1fdce9" providerId="LiveId" clId="{50B15BCA-FAA5-4266-BB42-2F872E672DC5}" dt="2022-10-20T13:18:39.923" v="491" actId="1076"/>
          <ac:spMkLst>
            <pc:docMk/>
            <pc:sldMk cId="851882259" sldId="256"/>
            <ac:spMk id="75" creationId="{869C7870-A1F4-418A-5BCD-DC9AA029247C}"/>
          </ac:spMkLst>
        </pc:spChg>
        <pc:spChg chg="add mod">
          <ac:chgData name="harishhhhs11@gmail.com" userId="4eecf9275d1fdce9" providerId="LiveId" clId="{50B15BCA-FAA5-4266-BB42-2F872E672DC5}" dt="2022-10-20T13:23:14.195" v="582" actId="1076"/>
          <ac:spMkLst>
            <pc:docMk/>
            <pc:sldMk cId="851882259" sldId="256"/>
            <ac:spMk id="77" creationId="{026540AB-947F-7A15-C527-D18723B335A6}"/>
          </ac:spMkLst>
        </pc:spChg>
        <pc:spChg chg="add mod">
          <ac:chgData name="harishhhhs11@gmail.com" userId="4eecf9275d1fdce9" providerId="LiveId" clId="{50B15BCA-FAA5-4266-BB42-2F872E672DC5}" dt="2022-10-28T17:28:01.082" v="1427" actId="404"/>
          <ac:spMkLst>
            <pc:docMk/>
            <pc:sldMk cId="851882259" sldId="256"/>
            <ac:spMk id="78" creationId="{D173BA63-7F0A-C424-1034-466AC4812AFF}"/>
          </ac:spMkLst>
        </pc:spChg>
        <pc:spChg chg="add del mod">
          <ac:chgData name="harishhhhs11@gmail.com" userId="4eecf9275d1fdce9" providerId="LiveId" clId="{50B15BCA-FAA5-4266-BB42-2F872E672DC5}" dt="2022-10-20T13:22:26.335" v="544" actId="478"/>
          <ac:spMkLst>
            <pc:docMk/>
            <pc:sldMk cId="851882259" sldId="256"/>
            <ac:spMk id="84" creationId="{104F2F58-BA10-3658-7F89-F5105159D5F8}"/>
          </ac:spMkLst>
        </pc:spChg>
        <pc:spChg chg="add mod">
          <ac:chgData name="harishhhhs11@gmail.com" userId="4eecf9275d1fdce9" providerId="LiveId" clId="{50B15BCA-FAA5-4266-BB42-2F872E672DC5}" dt="2022-10-20T14:42:19.210" v="1115" actId="20577"/>
          <ac:spMkLst>
            <pc:docMk/>
            <pc:sldMk cId="851882259" sldId="256"/>
            <ac:spMk id="85" creationId="{893150A1-B581-7CB8-46E6-C71A2C5B94B4}"/>
          </ac:spMkLst>
        </pc:spChg>
        <pc:spChg chg="add mod">
          <ac:chgData name="harishhhhs11@gmail.com" userId="4eecf9275d1fdce9" providerId="LiveId" clId="{50B15BCA-FAA5-4266-BB42-2F872E672DC5}" dt="2022-10-20T14:31:42.007" v="1084" actId="20577"/>
          <ac:spMkLst>
            <pc:docMk/>
            <pc:sldMk cId="851882259" sldId="256"/>
            <ac:spMk id="88" creationId="{0710F37A-C8F5-93F4-891C-B4917E26E31A}"/>
          </ac:spMkLst>
        </pc:spChg>
        <pc:spChg chg="add del mod">
          <ac:chgData name="harishhhhs11@gmail.com" userId="4eecf9275d1fdce9" providerId="LiveId" clId="{50B15BCA-FAA5-4266-BB42-2F872E672DC5}" dt="2022-10-20T13:25:12.611" v="627"/>
          <ac:spMkLst>
            <pc:docMk/>
            <pc:sldMk cId="851882259" sldId="256"/>
            <ac:spMk id="89" creationId="{D1FC3B0A-5253-49E9-566E-6D40BD7F53DC}"/>
          </ac:spMkLst>
        </pc:spChg>
        <pc:spChg chg="add mod">
          <ac:chgData name="harishhhhs11@gmail.com" userId="4eecf9275d1fdce9" providerId="LiveId" clId="{50B15BCA-FAA5-4266-BB42-2F872E672DC5}" dt="2022-10-20T14:07:31.366" v="859" actId="14100"/>
          <ac:spMkLst>
            <pc:docMk/>
            <pc:sldMk cId="851882259" sldId="256"/>
            <ac:spMk id="92" creationId="{AA5B1E2C-3496-05E1-E854-5C1435EF36F3}"/>
          </ac:spMkLst>
        </pc:spChg>
        <pc:spChg chg="add mod">
          <ac:chgData name="harishhhhs11@gmail.com" userId="4eecf9275d1fdce9" providerId="LiveId" clId="{50B15BCA-FAA5-4266-BB42-2F872E672DC5}" dt="2022-10-20T14:07:14.188" v="855" actId="1076"/>
          <ac:spMkLst>
            <pc:docMk/>
            <pc:sldMk cId="851882259" sldId="256"/>
            <ac:spMk id="95" creationId="{18B27AEC-002D-60BA-E40B-D4F59FA905C9}"/>
          </ac:spMkLst>
        </pc:spChg>
        <pc:spChg chg="add mod">
          <ac:chgData name="harishhhhs11@gmail.com" userId="4eecf9275d1fdce9" providerId="LiveId" clId="{50B15BCA-FAA5-4266-BB42-2F872E672DC5}" dt="2022-10-20T14:03:26.238" v="792" actId="1076"/>
          <ac:spMkLst>
            <pc:docMk/>
            <pc:sldMk cId="851882259" sldId="256"/>
            <ac:spMk id="96" creationId="{1B6D3D6A-FED8-C030-5003-329B4B8EDEC5}"/>
          </ac:spMkLst>
        </pc:spChg>
        <pc:spChg chg="add mod">
          <ac:chgData name="harishhhhs11@gmail.com" userId="4eecf9275d1fdce9" providerId="LiveId" clId="{50B15BCA-FAA5-4266-BB42-2F872E672DC5}" dt="2022-10-20T14:11:00.549" v="861" actId="1076"/>
          <ac:spMkLst>
            <pc:docMk/>
            <pc:sldMk cId="851882259" sldId="256"/>
            <ac:spMk id="98" creationId="{97F372BA-C57E-ADF4-3D7F-6EB2705FDFED}"/>
          </ac:spMkLst>
        </pc:spChg>
        <pc:spChg chg="add mod">
          <ac:chgData name="harishhhhs11@gmail.com" userId="4eecf9275d1fdce9" providerId="LiveId" clId="{50B15BCA-FAA5-4266-BB42-2F872E672DC5}" dt="2022-10-20T14:12:02.642" v="873" actId="404"/>
          <ac:spMkLst>
            <pc:docMk/>
            <pc:sldMk cId="851882259" sldId="256"/>
            <ac:spMk id="103" creationId="{222A31B2-2C3D-1573-9F99-F093DB735297}"/>
          </ac:spMkLst>
        </pc:spChg>
        <pc:spChg chg="add mod">
          <ac:chgData name="harishhhhs11@gmail.com" userId="4eecf9275d1fdce9" providerId="LiveId" clId="{50B15BCA-FAA5-4266-BB42-2F872E672DC5}" dt="2022-10-20T14:29:51.163" v="1030" actId="1076"/>
          <ac:spMkLst>
            <pc:docMk/>
            <pc:sldMk cId="851882259" sldId="256"/>
            <ac:spMk id="105" creationId="{B72C42FD-AE71-82DA-5EB6-066DE8455E06}"/>
          </ac:spMkLst>
        </pc:spChg>
        <pc:spChg chg="add mod">
          <ac:chgData name="harishhhhs11@gmail.com" userId="4eecf9275d1fdce9" providerId="LiveId" clId="{50B15BCA-FAA5-4266-BB42-2F872E672DC5}" dt="2022-10-20T14:29:46.396" v="1029" actId="1076"/>
          <ac:spMkLst>
            <pc:docMk/>
            <pc:sldMk cId="851882259" sldId="256"/>
            <ac:spMk id="107" creationId="{FD4418F6-E642-0269-6946-89F1DB6187FE}"/>
          </ac:spMkLst>
        </pc:spChg>
        <pc:spChg chg="add mod">
          <ac:chgData name="harishhhhs11@gmail.com" userId="4eecf9275d1fdce9" providerId="LiveId" clId="{50B15BCA-FAA5-4266-BB42-2F872E672DC5}" dt="2022-10-20T14:01:17.656" v="774" actId="1076"/>
          <ac:spMkLst>
            <pc:docMk/>
            <pc:sldMk cId="851882259" sldId="256"/>
            <ac:spMk id="121" creationId="{2BF36B4A-8F2B-52FD-840F-945640E18268}"/>
          </ac:spMkLst>
        </pc:spChg>
        <pc:spChg chg="add mod">
          <ac:chgData name="harishhhhs11@gmail.com" userId="4eecf9275d1fdce9" providerId="LiveId" clId="{50B15BCA-FAA5-4266-BB42-2F872E672DC5}" dt="2022-10-20T14:14:45.530" v="896" actId="404"/>
          <ac:spMkLst>
            <pc:docMk/>
            <pc:sldMk cId="851882259" sldId="256"/>
            <ac:spMk id="133" creationId="{E90E8DB2-4244-6669-741C-981E77EE5D22}"/>
          </ac:spMkLst>
        </pc:spChg>
        <pc:spChg chg="add mod">
          <ac:chgData name="harishhhhs11@gmail.com" userId="4eecf9275d1fdce9" providerId="LiveId" clId="{50B15BCA-FAA5-4266-BB42-2F872E672DC5}" dt="2022-10-20T14:14:50.947" v="897" actId="404"/>
          <ac:spMkLst>
            <pc:docMk/>
            <pc:sldMk cId="851882259" sldId="256"/>
            <ac:spMk id="145" creationId="{49E8A9C4-2291-80A7-4DFA-407F99C878B6}"/>
          </ac:spMkLst>
        </pc:spChg>
        <pc:spChg chg="add mod">
          <ac:chgData name="harishhhhs11@gmail.com" userId="4eecf9275d1fdce9" providerId="LiveId" clId="{50B15BCA-FAA5-4266-BB42-2F872E672DC5}" dt="2022-10-20T14:17:42.088" v="966" actId="14100"/>
          <ac:spMkLst>
            <pc:docMk/>
            <pc:sldMk cId="851882259" sldId="256"/>
            <ac:spMk id="148" creationId="{6284A985-8498-DBD9-7D3E-2B762609395E}"/>
          </ac:spMkLst>
        </pc:spChg>
        <pc:spChg chg="add mod">
          <ac:chgData name="harishhhhs11@gmail.com" userId="4eecf9275d1fdce9" providerId="LiveId" clId="{50B15BCA-FAA5-4266-BB42-2F872E672DC5}" dt="2022-10-20T14:17:57.551" v="969" actId="1076"/>
          <ac:spMkLst>
            <pc:docMk/>
            <pc:sldMk cId="851882259" sldId="256"/>
            <ac:spMk id="149" creationId="{97B69D58-531B-9E3C-5404-A89510C4EDD2}"/>
          </ac:spMkLst>
        </pc:spChg>
        <pc:spChg chg="add mod">
          <ac:chgData name="harishhhhs11@gmail.com" userId="4eecf9275d1fdce9" providerId="LiveId" clId="{50B15BCA-FAA5-4266-BB42-2F872E672DC5}" dt="2022-10-20T14:19:54.437" v="1020" actId="1076"/>
          <ac:spMkLst>
            <pc:docMk/>
            <pc:sldMk cId="851882259" sldId="256"/>
            <ac:spMk id="156" creationId="{C3FC3589-EEB0-E9F1-BFD7-EB73F31DC96A}"/>
          </ac:spMkLst>
        </pc:spChg>
        <pc:spChg chg="add mod">
          <ac:chgData name="harishhhhs11@gmail.com" userId="4eecf9275d1fdce9" providerId="LiveId" clId="{50B15BCA-FAA5-4266-BB42-2F872E672DC5}" dt="2022-10-20T14:29:37.762" v="1028" actId="1076"/>
          <ac:spMkLst>
            <pc:docMk/>
            <pc:sldMk cId="851882259" sldId="256"/>
            <ac:spMk id="158" creationId="{0D48FD03-98B5-7ABF-A9E7-CC5B9F97648A}"/>
          </ac:spMkLst>
        </pc:spChg>
        <pc:grpChg chg="add mod">
          <ac:chgData name="harishhhhs11@gmail.com" userId="4eecf9275d1fdce9" providerId="LiveId" clId="{50B15BCA-FAA5-4266-BB42-2F872E672DC5}" dt="2022-10-28T17:08:55.419" v="1124" actId="1076"/>
          <ac:grpSpMkLst>
            <pc:docMk/>
            <pc:sldMk cId="851882259" sldId="256"/>
            <ac:grpSpMk id="4" creationId="{0712E8B6-A653-F116-D3F5-7C85737B7132}"/>
          </ac:grpSpMkLst>
        </pc:grpChg>
        <pc:picChg chg="mod">
          <ac:chgData name="harishhhhs11@gmail.com" userId="4eecf9275d1fdce9" providerId="LiveId" clId="{50B15BCA-FAA5-4266-BB42-2F872E672DC5}" dt="2022-10-28T17:08:55.419" v="1124" actId="1076"/>
          <ac:picMkLst>
            <pc:docMk/>
            <pc:sldMk cId="851882259" sldId="256"/>
            <ac:picMk id="5" creationId="{E68160B5-9BBE-0D9A-5C13-57AF36D23FAF}"/>
          </ac:picMkLst>
        </pc:picChg>
        <pc:picChg chg="mod">
          <ac:chgData name="harishhhhs11@gmail.com" userId="4eecf9275d1fdce9" providerId="LiveId" clId="{50B15BCA-FAA5-4266-BB42-2F872E672DC5}" dt="2022-10-28T17:08:55.419" v="1124" actId="1076"/>
          <ac:picMkLst>
            <pc:docMk/>
            <pc:sldMk cId="851882259" sldId="256"/>
            <ac:picMk id="7" creationId="{33BA5257-9EF8-8E7E-7BD8-3CCB6ECBD452}"/>
          </ac:picMkLst>
        </pc:picChg>
        <pc:picChg chg="mod">
          <ac:chgData name="harishhhhs11@gmail.com" userId="4eecf9275d1fdce9" providerId="LiveId" clId="{50B15BCA-FAA5-4266-BB42-2F872E672DC5}" dt="2022-10-28T17:08:55.419" v="1124" actId="1076"/>
          <ac:picMkLst>
            <pc:docMk/>
            <pc:sldMk cId="851882259" sldId="256"/>
            <ac:picMk id="8" creationId="{9D737A44-DB40-FF84-F86B-829BDF43E4A6}"/>
          </ac:picMkLst>
        </pc:picChg>
        <pc:picChg chg="mod">
          <ac:chgData name="harishhhhs11@gmail.com" userId="4eecf9275d1fdce9" providerId="LiveId" clId="{50B15BCA-FAA5-4266-BB42-2F872E672DC5}" dt="2022-10-28T17:08:55.419" v="1124" actId="1076"/>
          <ac:picMkLst>
            <pc:docMk/>
            <pc:sldMk cId="851882259" sldId="256"/>
            <ac:picMk id="9" creationId="{946B5585-9D02-04D5-7761-441CD98064ED}"/>
          </ac:picMkLst>
        </pc:picChg>
        <pc:picChg chg="add mod">
          <ac:chgData name="harishhhhs11@gmail.com" userId="4eecf9275d1fdce9" providerId="LiveId" clId="{50B15BCA-FAA5-4266-BB42-2F872E672DC5}" dt="2022-10-28T17:16:34.505" v="1170" actId="1076"/>
          <ac:picMkLst>
            <pc:docMk/>
            <pc:sldMk cId="851882259" sldId="256"/>
            <ac:picMk id="11" creationId="{1BB1B6B3-4F2B-6B0C-14F7-F7D92030F02F}"/>
          </ac:picMkLst>
        </pc:picChg>
        <pc:picChg chg="add mod">
          <ac:chgData name="harishhhhs11@gmail.com" userId="4eecf9275d1fdce9" providerId="LiveId" clId="{50B15BCA-FAA5-4266-BB42-2F872E672DC5}" dt="2022-10-28T17:16:59.943" v="1174" actId="1076"/>
          <ac:picMkLst>
            <pc:docMk/>
            <pc:sldMk cId="851882259" sldId="256"/>
            <ac:picMk id="13" creationId="{26008B74-C4AC-C267-16A4-1A52CC55A01E}"/>
          </ac:picMkLst>
        </pc:picChg>
        <pc:picChg chg="add del mod">
          <ac:chgData name="harishhhhs11@gmail.com" userId="4eecf9275d1fdce9" providerId="LiveId" clId="{50B15BCA-FAA5-4266-BB42-2F872E672DC5}" dt="2022-10-28T17:12:11.002" v="1149" actId="21"/>
          <ac:picMkLst>
            <pc:docMk/>
            <pc:sldMk cId="851882259" sldId="256"/>
            <ac:picMk id="17" creationId="{6681529F-DCE7-B823-E0E5-A5BA171048BF}"/>
          </ac:picMkLst>
        </pc:picChg>
        <pc:picChg chg="add mod">
          <ac:chgData name="harishhhhs11@gmail.com" userId="4eecf9275d1fdce9" providerId="LiveId" clId="{50B15BCA-FAA5-4266-BB42-2F872E672DC5}" dt="2022-10-28T17:16:38.263" v="1171" actId="1076"/>
          <ac:picMkLst>
            <pc:docMk/>
            <pc:sldMk cId="851882259" sldId="256"/>
            <ac:picMk id="22" creationId="{255BECAD-A677-2A72-7B5B-32A22E40390A}"/>
          </ac:picMkLst>
        </pc:picChg>
        <pc:picChg chg="add mod">
          <ac:chgData name="harishhhhs11@gmail.com" userId="4eecf9275d1fdce9" providerId="LiveId" clId="{50B15BCA-FAA5-4266-BB42-2F872E672DC5}" dt="2022-10-20T12:45:51.731" v="320" actId="1076"/>
          <ac:picMkLst>
            <pc:docMk/>
            <pc:sldMk cId="851882259" sldId="256"/>
            <ac:picMk id="23" creationId="{1198D84E-3A01-B3B0-316D-2FDB8605CD99}"/>
          </ac:picMkLst>
        </pc:picChg>
        <pc:picChg chg="add mod">
          <ac:chgData name="harishhhhs11@gmail.com" userId="4eecf9275d1fdce9" providerId="LiveId" clId="{50B15BCA-FAA5-4266-BB42-2F872E672DC5}" dt="2022-10-20T12:46:00.333" v="322" actId="1076"/>
          <ac:picMkLst>
            <pc:docMk/>
            <pc:sldMk cId="851882259" sldId="256"/>
            <ac:picMk id="25" creationId="{1CB97331-8DC7-6B3B-01BF-F3767B3BA514}"/>
          </ac:picMkLst>
        </pc:picChg>
        <pc:picChg chg="add mod">
          <ac:chgData name="harishhhhs11@gmail.com" userId="4eecf9275d1fdce9" providerId="LiveId" clId="{50B15BCA-FAA5-4266-BB42-2F872E672DC5}" dt="2022-10-28T17:16:44.107" v="1173" actId="14100"/>
          <ac:picMkLst>
            <pc:docMk/>
            <pc:sldMk cId="851882259" sldId="256"/>
            <ac:picMk id="27" creationId="{1FA584BD-7D8C-80DC-2E91-346A16F9D1EF}"/>
          </ac:picMkLst>
        </pc:picChg>
        <pc:picChg chg="add mod">
          <ac:chgData name="harishhhhs11@gmail.com" userId="4eecf9275d1fdce9" providerId="LiveId" clId="{50B15BCA-FAA5-4266-BB42-2F872E672DC5}" dt="2022-10-20T12:46:36.665" v="330" actId="1076"/>
          <ac:picMkLst>
            <pc:docMk/>
            <pc:sldMk cId="851882259" sldId="256"/>
            <ac:picMk id="28" creationId="{59E00061-A5B4-0E0C-3BAE-C308209DE477}"/>
          </ac:picMkLst>
        </pc:picChg>
        <pc:picChg chg="add del mod">
          <ac:chgData name="harishhhhs11@gmail.com" userId="4eecf9275d1fdce9" providerId="LiveId" clId="{50B15BCA-FAA5-4266-BB42-2F872E672DC5}" dt="2022-10-20T12:17:04.339" v="174" actId="478"/>
          <ac:picMkLst>
            <pc:docMk/>
            <pc:sldMk cId="851882259" sldId="256"/>
            <ac:picMk id="30" creationId="{BE3AD9E5-9F98-8C4B-3208-F3EDCE30A5CC}"/>
          </ac:picMkLst>
        </pc:picChg>
        <pc:picChg chg="add del mod">
          <ac:chgData name="harishhhhs11@gmail.com" userId="4eecf9275d1fdce9" providerId="LiveId" clId="{50B15BCA-FAA5-4266-BB42-2F872E672DC5}" dt="2022-10-20T12:17:17.796" v="177" actId="21"/>
          <ac:picMkLst>
            <pc:docMk/>
            <pc:sldMk cId="851882259" sldId="256"/>
            <ac:picMk id="32" creationId="{E586259A-E1A9-1284-7803-340DABD18474}"/>
          </ac:picMkLst>
        </pc:picChg>
        <pc:picChg chg="add mod">
          <ac:chgData name="harishhhhs11@gmail.com" userId="4eecf9275d1fdce9" providerId="LiveId" clId="{50B15BCA-FAA5-4266-BB42-2F872E672DC5}" dt="2022-10-20T12:46:18.758" v="326" actId="1076"/>
          <ac:picMkLst>
            <pc:docMk/>
            <pc:sldMk cId="851882259" sldId="256"/>
            <ac:picMk id="34" creationId="{F78D4F07-4C21-2001-D8F4-24EA755854B6}"/>
          </ac:picMkLst>
        </pc:picChg>
        <pc:picChg chg="add mod">
          <ac:chgData name="harishhhhs11@gmail.com" userId="4eecf9275d1fdce9" providerId="LiveId" clId="{50B15BCA-FAA5-4266-BB42-2F872E672DC5}" dt="2022-10-20T12:46:29.098" v="328" actId="1076"/>
          <ac:picMkLst>
            <pc:docMk/>
            <pc:sldMk cId="851882259" sldId="256"/>
            <ac:picMk id="37" creationId="{90B25F85-C588-F572-C2CB-4F468DCD5C10}"/>
          </ac:picMkLst>
        </pc:picChg>
        <pc:picChg chg="add mod">
          <ac:chgData name="harishhhhs11@gmail.com" userId="4eecf9275d1fdce9" providerId="LiveId" clId="{50B15BCA-FAA5-4266-BB42-2F872E672DC5}" dt="2022-10-28T17:06:46.050" v="1117" actId="1076"/>
          <ac:picMkLst>
            <pc:docMk/>
            <pc:sldMk cId="851882259" sldId="256"/>
            <ac:picMk id="41" creationId="{61B3DF2D-9559-EF71-8B06-91E8685F265E}"/>
          </ac:picMkLst>
        </pc:picChg>
        <pc:picChg chg="add mod">
          <ac:chgData name="harishhhhs11@gmail.com" userId="4eecf9275d1fdce9" providerId="LiveId" clId="{50B15BCA-FAA5-4266-BB42-2F872E672DC5}" dt="2022-10-20T14:05:43.362" v="814" actId="1076"/>
          <ac:picMkLst>
            <pc:docMk/>
            <pc:sldMk cId="851882259" sldId="256"/>
            <ac:picMk id="43" creationId="{F51F9D0D-52FB-3E50-EB64-815D083DAF48}"/>
          </ac:picMkLst>
        </pc:picChg>
        <pc:picChg chg="add mod">
          <ac:chgData name="harishhhhs11@gmail.com" userId="4eecf9275d1fdce9" providerId="LiveId" clId="{50B15BCA-FAA5-4266-BB42-2F872E672DC5}" dt="2022-10-20T13:57:04.579" v="696" actId="1076"/>
          <ac:picMkLst>
            <pc:docMk/>
            <pc:sldMk cId="851882259" sldId="256"/>
            <ac:picMk id="51" creationId="{45A9FB20-CA61-17A2-277B-066B0FE9A8E1}"/>
          </ac:picMkLst>
        </pc:picChg>
        <pc:picChg chg="add mod">
          <ac:chgData name="harishhhhs11@gmail.com" userId="4eecf9275d1fdce9" providerId="LiveId" clId="{50B15BCA-FAA5-4266-BB42-2F872E672DC5}" dt="2022-10-20T13:57:24.382" v="700" actId="1076"/>
          <ac:picMkLst>
            <pc:docMk/>
            <pc:sldMk cId="851882259" sldId="256"/>
            <ac:picMk id="55" creationId="{17581D60-C2F2-B1C9-E3DA-E1AF75089D42}"/>
          </ac:picMkLst>
        </pc:picChg>
        <pc:picChg chg="add mod">
          <ac:chgData name="harishhhhs11@gmail.com" userId="4eecf9275d1fdce9" providerId="LiveId" clId="{50B15BCA-FAA5-4266-BB42-2F872E672DC5}" dt="2022-10-20T13:57:35.538" v="702" actId="1076"/>
          <ac:picMkLst>
            <pc:docMk/>
            <pc:sldMk cId="851882259" sldId="256"/>
            <ac:picMk id="61" creationId="{E68AD08B-5C4F-23D7-C8B4-E988FC3EE898}"/>
          </ac:picMkLst>
        </pc:picChg>
        <pc:picChg chg="add mod">
          <ac:chgData name="harishhhhs11@gmail.com" userId="4eecf9275d1fdce9" providerId="LiveId" clId="{50B15BCA-FAA5-4266-BB42-2F872E672DC5}" dt="2022-10-20T13:13:47.537" v="421" actId="1076"/>
          <ac:picMkLst>
            <pc:docMk/>
            <pc:sldMk cId="851882259" sldId="256"/>
            <ac:picMk id="66" creationId="{DAB12D98-1641-F3F1-3CC2-CEC2E229AD11}"/>
          </ac:picMkLst>
        </pc:picChg>
        <pc:picChg chg="add mod">
          <ac:chgData name="harishhhhs11@gmail.com" userId="4eecf9275d1fdce9" providerId="LiveId" clId="{50B15BCA-FAA5-4266-BB42-2F872E672DC5}" dt="2022-10-20T13:15:45.245" v="452" actId="14100"/>
          <ac:picMkLst>
            <pc:docMk/>
            <pc:sldMk cId="851882259" sldId="256"/>
            <ac:picMk id="68" creationId="{C33982C7-46C9-B5C7-FC5D-1FC57FB38D7C}"/>
          </ac:picMkLst>
        </pc:picChg>
        <pc:picChg chg="add mod">
          <ac:chgData name="harishhhhs11@gmail.com" userId="4eecf9275d1fdce9" providerId="LiveId" clId="{50B15BCA-FAA5-4266-BB42-2F872E672DC5}" dt="2022-10-20T13:18:04.913" v="474" actId="1076"/>
          <ac:picMkLst>
            <pc:docMk/>
            <pc:sldMk cId="851882259" sldId="256"/>
            <ac:picMk id="74" creationId="{9A4CB35E-2CF9-E33B-57A4-7CB02E86CF7F}"/>
          </ac:picMkLst>
        </pc:picChg>
        <pc:picChg chg="add mod">
          <ac:chgData name="harishhhhs11@gmail.com" userId="4eecf9275d1fdce9" providerId="LiveId" clId="{50B15BCA-FAA5-4266-BB42-2F872E672DC5}" dt="2022-10-20T13:23:10.178" v="581" actId="1076"/>
          <ac:picMkLst>
            <pc:docMk/>
            <pc:sldMk cId="851882259" sldId="256"/>
            <ac:picMk id="76" creationId="{238CBD8F-133D-1961-43B0-93BE08ED1B61}"/>
          </ac:picMkLst>
        </pc:picChg>
        <pc:picChg chg="add mod">
          <ac:chgData name="harishhhhs11@gmail.com" userId="4eecf9275d1fdce9" providerId="LiveId" clId="{50B15BCA-FAA5-4266-BB42-2F872E672DC5}" dt="2022-10-20T14:06:58.286" v="849" actId="1076"/>
          <ac:picMkLst>
            <pc:docMk/>
            <pc:sldMk cId="851882259" sldId="256"/>
            <ac:picMk id="87" creationId="{163865B7-44B0-2904-01C3-7420EADAB4D1}"/>
          </ac:picMkLst>
        </pc:picChg>
        <pc:picChg chg="add mod">
          <ac:chgData name="harishhhhs11@gmail.com" userId="4eecf9275d1fdce9" providerId="LiveId" clId="{50B15BCA-FAA5-4266-BB42-2F872E672DC5}" dt="2022-10-20T14:03:06.832" v="788" actId="1076"/>
          <ac:picMkLst>
            <pc:docMk/>
            <pc:sldMk cId="851882259" sldId="256"/>
            <ac:picMk id="93" creationId="{A183F4FC-FEC6-F47E-71FD-6D000B52120B}"/>
          </ac:picMkLst>
        </pc:picChg>
        <pc:picChg chg="add mod">
          <ac:chgData name="harishhhhs11@gmail.com" userId="4eecf9275d1fdce9" providerId="LiveId" clId="{50B15BCA-FAA5-4266-BB42-2F872E672DC5}" dt="2022-10-20T14:02:31.196" v="781" actId="1076"/>
          <ac:picMkLst>
            <pc:docMk/>
            <pc:sldMk cId="851882259" sldId="256"/>
            <ac:picMk id="94" creationId="{8662632F-7397-100D-57F0-0AA5D7B99922}"/>
          </ac:picMkLst>
        </pc:picChg>
        <pc:picChg chg="add mod">
          <ac:chgData name="harishhhhs11@gmail.com" userId="4eecf9275d1fdce9" providerId="LiveId" clId="{50B15BCA-FAA5-4266-BB42-2F872E672DC5}" dt="2022-10-20T14:04:46.434" v="806" actId="1076"/>
          <ac:picMkLst>
            <pc:docMk/>
            <pc:sldMk cId="851882259" sldId="256"/>
            <ac:picMk id="97" creationId="{5232A105-50A1-C64F-2EC6-5CB0C297EB8A}"/>
          </ac:picMkLst>
        </pc:picChg>
        <pc:picChg chg="add mod">
          <ac:chgData name="harishhhhs11@gmail.com" userId="4eecf9275d1fdce9" providerId="LiveId" clId="{50B15BCA-FAA5-4266-BB42-2F872E672DC5}" dt="2022-10-20T14:03:22.966" v="791" actId="1076"/>
          <ac:picMkLst>
            <pc:docMk/>
            <pc:sldMk cId="851882259" sldId="256"/>
            <ac:picMk id="101" creationId="{4B0C19A5-20B8-56B5-3E0E-2B786EAA926F}"/>
          </ac:picMkLst>
        </pc:picChg>
        <pc:picChg chg="add mod">
          <ac:chgData name="harishhhhs11@gmail.com" userId="4eecf9275d1fdce9" providerId="LiveId" clId="{50B15BCA-FAA5-4266-BB42-2F872E672DC5}" dt="2022-10-20T14:11:18.867" v="866" actId="1076"/>
          <ac:picMkLst>
            <pc:docMk/>
            <pc:sldMk cId="851882259" sldId="256"/>
            <ac:picMk id="104" creationId="{B885A61C-249E-4202-FD9A-601976F7C4C8}"/>
          </ac:picMkLst>
        </pc:picChg>
        <pc:picChg chg="add mod">
          <ac:chgData name="harishhhhs11@gmail.com" userId="4eecf9275d1fdce9" providerId="LiveId" clId="{50B15BCA-FAA5-4266-BB42-2F872E672DC5}" dt="2022-10-20T14:03:51.058" v="796" actId="1076"/>
          <ac:picMkLst>
            <pc:docMk/>
            <pc:sldMk cId="851882259" sldId="256"/>
            <ac:picMk id="106" creationId="{2B0668D2-C3B4-4791-07E1-0C183B46639C}"/>
          </ac:picMkLst>
        </pc:picChg>
        <pc:picChg chg="add mod">
          <ac:chgData name="harishhhhs11@gmail.com" userId="4eecf9275d1fdce9" providerId="LiveId" clId="{50B15BCA-FAA5-4266-BB42-2F872E672DC5}" dt="2022-10-28T17:31:59.823" v="1451" actId="1076"/>
          <ac:picMkLst>
            <pc:docMk/>
            <pc:sldMk cId="851882259" sldId="256"/>
            <ac:picMk id="110" creationId="{03041415-8920-8B67-85BA-410D28A49CA7}"/>
          </ac:picMkLst>
        </pc:picChg>
        <pc:picChg chg="add mod">
          <ac:chgData name="harishhhhs11@gmail.com" userId="4eecf9275d1fdce9" providerId="LiveId" clId="{50B15BCA-FAA5-4266-BB42-2F872E672DC5}" dt="2022-10-20T14:00:10.730" v="724" actId="1076"/>
          <ac:picMkLst>
            <pc:docMk/>
            <pc:sldMk cId="851882259" sldId="256"/>
            <ac:picMk id="120" creationId="{29ABF7CA-8824-EAA6-43E8-CE69013A89DB}"/>
          </ac:picMkLst>
        </pc:picChg>
        <pc:picChg chg="add mod">
          <ac:chgData name="harishhhhs11@gmail.com" userId="4eecf9275d1fdce9" providerId="LiveId" clId="{50B15BCA-FAA5-4266-BB42-2F872E672DC5}" dt="2022-10-20T14:12:33.304" v="877" actId="1076"/>
          <ac:picMkLst>
            <pc:docMk/>
            <pc:sldMk cId="851882259" sldId="256"/>
            <ac:picMk id="132" creationId="{1D9773B1-4DFD-2359-2168-271F4071307E}"/>
          </ac:picMkLst>
        </pc:picChg>
        <pc:picChg chg="add mod">
          <ac:chgData name="harishhhhs11@gmail.com" userId="4eecf9275d1fdce9" providerId="LiveId" clId="{50B15BCA-FAA5-4266-BB42-2F872E672DC5}" dt="2022-10-20T14:14:00.021" v="887" actId="1076"/>
          <ac:picMkLst>
            <pc:docMk/>
            <pc:sldMk cId="851882259" sldId="256"/>
            <ac:picMk id="140" creationId="{D93FB5AA-3F0A-910E-C95D-DAA5C7D0F15E}"/>
          </ac:picMkLst>
        </pc:picChg>
        <pc:picChg chg="add mod">
          <ac:chgData name="harishhhhs11@gmail.com" userId="4eecf9275d1fdce9" providerId="LiveId" clId="{50B15BCA-FAA5-4266-BB42-2F872E672DC5}" dt="2022-10-20T14:17:26.827" v="961" actId="1076"/>
          <ac:picMkLst>
            <pc:docMk/>
            <pc:sldMk cId="851882259" sldId="256"/>
            <ac:picMk id="146" creationId="{047A6A34-AA73-0A4A-E7B0-ACD0C64CA258}"/>
          </ac:picMkLst>
        </pc:picChg>
        <pc:picChg chg="add mod">
          <ac:chgData name="harishhhhs11@gmail.com" userId="4eecf9275d1fdce9" providerId="LiveId" clId="{50B15BCA-FAA5-4266-BB42-2F872E672DC5}" dt="2022-10-20T14:18:02.016" v="970" actId="1076"/>
          <ac:picMkLst>
            <pc:docMk/>
            <pc:sldMk cId="851882259" sldId="256"/>
            <ac:picMk id="147" creationId="{B5415932-4EAC-6105-FC42-32DB83E49F73}"/>
          </ac:picMkLst>
        </pc:picChg>
        <pc:picChg chg="add mod">
          <ac:chgData name="harishhhhs11@gmail.com" userId="4eecf9275d1fdce9" providerId="LiveId" clId="{50B15BCA-FAA5-4266-BB42-2F872E672DC5}" dt="2022-10-20T14:19:21.549" v="981" actId="1076"/>
          <ac:picMkLst>
            <pc:docMk/>
            <pc:sldMk cId="851882259" sldId="256"/>
            <ac:picMk id="155" creationId="{BD41D3E6-5A8C-7D8A-EB55-606D03601064}"/>
          </ac:picMkLst>
        </pc:picChg>
        <pc:picChg chg="add mod">
          <ac:chgData name="harishhhhs11@gmail.com" userId="4eecf9275d1fdce9" providerId="LiveId" clId="{50B15BCA-FAA5-4266-BB42-2F872E672DC5}" dt="2022-10-20T14:29:10.309" v="1025" actId="1076"/>
          <ac:picMkLst>
            <pc:docMk/>
            <pc:sldMk cId="851882259" sldId="256"/>
            <ac:picMk id="157" creationId="{BB6C97F6-7E5A-0A50-FBA9-1CBEEAD9DBCA}"/>
          </ac:picMkLst>
        </pc:picChg>
        <pc:cxnChg chg="add del mod">
          <ac:chgData name="harishhhhs11@gmail.com" userId="4eecf9275d1fdce9" providerId="LiveId" clId="{50B15BCA-FAA5-4266-BB42-2F872E672DC5}" dt="2022-10-28T17:09:30.771" v="1133" actId="21"/>
          <ac:cxnSpMkLst>
            <pc:docMk/>
            <pc:sldMk cId="851882259" sldId="256"/>
            <ac:cxnSpMk id="12" creationId="{C597E238-DDF0-802D-660C-1BC73E56AB51}"/>
          </ac:cxnSpMkLst>
        </pc:cxnChg>
        <pc:cxnChg chg="add mod">
          <ac:chgData name="harishhhhs11@gmail.com" userId="4eecf9275d1fdce9" providerId="LiveId" clId="{50B15BCA-FAA5-4266-BB42-2F872E672DC5}" dt="2022-10-28T17:17:25.743" v="1178" actId="1582"/>
          <ac:cxnSpMkLst>
            <pc:docMk/>
            <pc:sldMk cId="851882259" sldId="256"/>
            <ac:cxnSpMk id="31" creationId="{95D575DD-9693-F548-59F5-01B54295ABCB}"/>
          </ac:cxnSpMkLst>
        </pc:cxnChg>
        <pc:cxnChg chg="add mod">
          <ac:chgData name="harishhhhs11@gmail.com" userId="4eecf9275d1fdce9" providerId="LiveId" clId="{50B15BCA-FAA5-4266-BB42-2F872E672DC5}" dt="2022-10-28T17:17:50.851" v="1181" actId="1582"/>
          <ac:cxnSpMkLst>
            <pc:docMk/>
            <pc:sldMk cId="851882259" sldId="256"/>
            <ac:cxnSpMk id="36" creationId="{73695326-45FD-26F0-6AB0-9DAEEF34E849}"/>
          </ac:cxnSpMkLst>
        </pc:cxnChg>
        <pc:cxnChg chg="add mod">
          <ac:chgData name="harishhhhs11@gmail.com" userId="4eecf9275d1fdce9" providerId="LiveId" clId="{50B15BCA-FAA5-4266-BB42-2F872E672DC5}" dt="2022-10-28T17:18:06.433" v="1184" actId="208"/>
          <ac:cxnSpMkLst>
            <pc:docMk/>
            <pc:sldMk cId="851882259" sldId="256"/>
            <ac:cxnSpMk id="45" creationId="{523FCEEB-828A-3AA7-A71C-F2B15CD66695}"/>
          </ac:cxnSpMkLst>
        </pc:cxnChg>
        <pc:cxnChg chg="add del mod">
          <ac:chgData name="harishhhhs11@gmail.com" userId="4eecf9275d1fdce9" providerId="LiveId" clId="{50B15BCA-FAA5-4266-BB42-2F872E672DC5}" dt="2022-10-28T17:11:32.495" v="1146" actId="21"/>
          <ac:cxnSpMkLst>
            <pc:docMk/>
            <pc:sldMk cId="851882259" sldId="256"/>
            <ac:cxnSpMk id="46" creationId="{F6B945EC-0DA6-1EE7-EB32-1A4573783A42}"/>
          </ac:cxnSpMkLst>
        </pc:cxnChg>
        <pc:cxnChg chg="add mod">
          <ac:chgData name="harishhhhs11@gmail.com" userId="4eecf9275d1fdce9" providerId="LiveId" clId="{50B15BCA-FAA5-4266-BB42-2F872E672DC5}" dt="2022-10-28T17:18:30.432" v="1187" actId="208"/>
          <ac:cxnSpMkLst>
            <pc:docMk/>
            <pc:sldMk cId="851882259" sldId="256"/>
            <ac:cxnSpMk id="49" creationId="{D44EEF0B-19E1-5F6A-6E81-2AEE41EF897E}"/>
          </ac:cxnSpMkLst>
        </pc:cxnChg>
        <pc:cxnChg chg="add mod">
          <ac:chgData name="harishhhhs11@gmail.com" userId="4eecf9275d1fdce9" providerId="LiveId" clId="{50B15BCA-FAA5-4266-BB42-2F872E672DC5}" dt="2022-10-28T17:18:48.700" v="1190" actId="1582"/>
          <ac:cxnSpMkLst>
            <pc:docMk/>
            <pc:sldMk cId="851882259" sldId="256"/>
            <ac:cxnSpMk id="53" creationId="{95FED390-C181-E1F5-FC2A-84E33C604CBF}"/>
          </ac:cxnSpMkLst>
        </pc:cxnChg>
        <pc:cxnChg chg="add mod">
          <ac:chgData name="harishhhhs11@gmail.com" userId="4eecf9275d1fdce9" providerId="LiveId" clId="{50B15BCA-FAA5-4266-BB42-2F872E672DC5}" dt="2022-10-20T13:57:11.214" v="697" actId="1076"/>
          <ac:cxnSpMkLst>
            <pc:docMk/>
            <pc:sldMk cId="851882259" sldId="256"/>
            <ac:cxnSpMk id="54" creationId="{BC99516F-ED9F-CC45-6D57-717E4D332ACA}"/>
          </ac:cxnSpMkLst>
        </pc:cxnChg>
        <pc:cxnChg chg="add mod">
          <ac:chgData name="harishhhhs11@gmail.com" userId="4eecf9275d1fdce9" providerId="LiveId" clId="{50B15BCA-FAA5-4266-BB42-2F872E672DC5}" dt="2022-10-20T13:57:15.313" v="698" actId="1076"/>
          <ac:cxnSpMkLst>
            <pc:docMk/>
            <pc:sldMk cId="851882259" sldId="256"/>
            <ac:cxnSpMk id="57" creationId="{5B5D2D6E-3206-7A22-CBC9-9218EC8DEF56}"/>
          </ac:cxnSpMkLst>
        </pc:cxnChg>
        <pc:cxnChg chg="add mod">
          <ac:chgData name="harishhhhs11@gmail.com" userId="4eecf9275d1fdce9" providerId="LiveId" clId="{50B15BCA-FAA5-4266-BB42-2F872E672DC5}" dt="2022-10-20T13:57:30.117" v="701" actId="1076"/>
          <ac:cxnSpMkLst>
            <pc:docMk/>
            <pc:sldMk cId="851882259" sldId="256"/>
            <ac:cxnSpMk id="63" creationId="{7DC24ABF-2953-0EC4-A553-D22B772218D6}"/>
          </ac:cxnSpMkLst>
        </pc:cxnChg>
        <pc:cxnChg chg="add del mod">
          <ac:chgData name="harishhhhs11@gmail.com" userId="4eecf9275d1fdce9" providerId="LiveId" clId="{50B15BCA-FAA5-4266-BB42-2F872E672DC5}" dt="2022-10-28T17:28:25.914" v="1429" actId="21"/>
          <ac:cxnSpMkLst>
            <pc:docMk/>
            <pc:sldMk cId="851882259" sldId="256"/>
            <ac:cxnSpMk id="64" creationId="{8C236C5C-D34F-77CE-CE73-BB198BCC2D9F}"/>
          </ac:cxnSpMkLst>
        </pc:cxnChg>
        <pc:cxnChg chg="add del">
          <ac:chgData name="harishhhhs11@gmail.com" userId="4eecf9275d1fdce9" providerId="LiveId" clId="{50B15BCA-FAA5-4266-BB42-2F872E672DC5}" dt="2022-10-20T13:16:26.820" v="464" actId="21"/>
          <ac:cxnSpMkLst>
            <pc:docMk/>
            <pc:sldMk cId="851882259" sldId="256"/>
            <ac:cxnSpMk id="71" creationId="{ADE998A5-F283-418A-5C61-DC528150937E}"/>
          </ac:cxnSpMkLst>
        </pc:cxnChg>
        <pc:cxnChg chg="add del mod">
          <ac:chgData name="harishhhhs11@gmail.com" userId="4eecf9275d1fdce9" providerId="LiveId" clId="{50B15BCA-FAA5-4266-BB42-2F872E672DC5}" dt="2022-10-20T13:57:57.975" v="707" actId="21"/>
          <ac:cxnSpMkLst>
            <pc:docMk/>
            <pc:sldMk cId="851882259" sldId="256"/>
            <ac:cxnSpMk id="73" creationId="{F949B69F-B5E8-8A5A-70E3-FCED8DCEC56E}"/>
          </ac:cxnSpMkLst>
        </pc:cxnChg>
        <pc:cxnChg chg="add mod">
          <ac:chgData name="harishhhhs11@gmail.com" userId="4eecf9275d1fdce9" providerId="LiveId" clId="{50B15BCA-FAA5-4266-BB42-2F872E672DC5}" dt="2022-10-20T13:23:22.302" v="583" actId="14100"/>
          <ac:cxnSpMkLst>
            <pc:docMk/>
            <pc:sldMk cId="851882259" sldId="256"/>
            <ac:cxnSpMk id="79" creationId="{40D65FE8-CFDE-AEEF-CE9E-6BC75DC93BDC}"/>
          </ac:cxnSpMkLst>
        </pc:cxnChg>
        <pc:cxnChg chg="add del mod">
          <ac:chgData name="harishhhhs11@gmail.com" userId="4eecf9275d1fdce9" providerId="LiveId" clId="{50B15BCA-FAA5-4266-BB42-2F872E672DC5}" dt="2022-10-20T13:20:39.687" v="516" actId="21"/>
          <ac:cxnSpMkLst>
            <pc:docMk/>
            <pc:sldMk cId="851882259" sldId="256"/>
            <ac:cxnSpMk id="81" creationId="{64D6B4DC-2112-BCBB-13A3-3D8325244917}"/>
          </ac:cxnSpMkLst>
        </pc:cxnChg>
        <pc:cxnChg chg="add mod">
          <ac:chgData name="harishhhhs11@gmail.com" userId="4eecf9275d1fdce9" providerId="LiveId" clId="{50B15BCA-FAA5-4266-BB42-2F872E672DC5}" dt="2022-10-28T17:28:39.576" v="1432" actId="208"/>
          <ac:cxnSpMkLst>
            <pc:docMk/>
            <pc:sldMk cId="851882259" sldId="256"/>
            <ac:cxnSpMk id="82" creationId="{08104A56-1E71-C353-80A5-E99957BFAF8E}"/>
          </ac:cxnSpMkLst>
        </pc:cxnChg>
        <pc:cxnChg chg="add del mod">
          <ac:chgData name="harishhhhs11@gmail.com" userId="4eecf9275d1fdce9" providerId="LiveId" clId="{50B15BCA-FAA5-4266-BB42-2F872E672DC5}" dt="2022-10-20T13:58:39.823" v="714" actId="21"/>
          <ac:cxnSpMkLst>
            <pc:docMk/>
            <pc:sldMk cId="851882259" sldId="256"/>
            <ac:cxnSpMk id="83" creationId="{A05F6649-4EC6-E2D1-A466-64144D42752A}"/>
          </ac:cxnSpMkLst>
        </pc:cxnChg>
        <pc:cxnChg chg="add mod">
          <ac:chgData name="harishhhhs11@gmail.com" userId="4eecf9275d1fdce9" providerId="LiveId" clId="{50B15BCA-FAA5-4266-BB42-2F872E672DC5}" dt="2022-10-28T17:29:51.318" v="1438" actId="14100"/>
          <ac:cxnSpMkLst>
            <pc:docMk/>
            <pc:sldMk cId="851882259" sldId="256"/>
            <ac:cxnSpMk id="84" creationId="{0EE2C78A-2FA4-C317-EB48-0710EE71F83E}"/>
          </ac:cxnSpMkLst>
        </pc:cxnChg>
        <pc:cxnChg chg="add mod">
          <ac:chgData name="harishhhhs11@gmail.com" userId="4eecf9275d1fdce9" providerId="LiveId" clId="{50B15BCA-FAA5-4266-BB42-2F872E672DC5}" dt="2022-10-28T17:30:07.163" v="1441" actId="1582"/>
          <ac:cxnSpMkLst>
            <pc:docMk/>
            <pc:sldMk cId="851882259" sldId="256"/>
            <ac:cxnSpMk id="90" creationId="{7D049C53-BB8B-96B0-CD38-EB419CBCEAFF}"/>
          </ac:cxnSpMkLst>
        </pc:cxnChg>
        <pc:cxnChg chg="add mod">
          <ac:chgData name="harishhhhs11@gmail.com" userId="4eecf9275d1fdce9" providerId="LiveId" clId="{50B15BCA-FAA5-4266-BB42-2F872E672DC5}" dt="2022-10-20T14:06:58.286" v="849" actId="1076"/>
          <ac:cxnSpMkLst>
            <pc:docMk/>
            <pc:sldMk cId="851882259" sldId="256"/>
            <ac:cxnSpMk id="91" creationId="{6CE9C0EA-6834-C5E2-162D-990B6B8A7883}"/>
          </ac:cxnSpMkLst>
        </pc:cxnChg>
        <pc:cxnChg chg="add mod">
          <ac:chgData name="harishhhhs11@gmail.com" userId="4eecf9275d1fdce9" providerId="LiveId" clId="{50B15BCA-FAA5-4266-BB42-2F872E672DC5}" dt="2022-10-20T14:04:46.434" v="806" actId="1076"/>
          <ac:cxnSpMkLst>
            <pc:docMk/>
            <pc:sldMk cId="851882259" sldId="256"/>
            <ac:cxnSpMk id="99" creationId="{C9F29157-BFE0-2F99-F116-96BE9DEFEF3F}"/>
          </ac:cxnSpMkLst>
        </pc:cxnChg>
        <pc:cxnChg chg="add mod">
          <ac:chgData name="harishhhhs11@gmail.com" userId="4eecf9275d1fdce9" providerId="LiveId" clId="{50B15BCA-FAA5-4266-BB42-2F872E672DC5}" dt="2022-10-20T14:03:17.765" v="790" actId="1076"/>
          <ac:cxnSpMkLst>
            <pc:docMk/>
            <pc:sldMk cId="851882259" sldId="256"/>
            <ac:cxnSpMk id="102" creationId="{7FD36DED-EBD0-793A-924B-025FB1645671}"/>
          </ac:cxnSpMkLst>
        </pc:cxnChg>
        <pc:cxnChg chg="add mod">
          <ac:chgData name="harishhhhs11@gmail.com" userId="4eecf9275d1fdce9" providerId="LiveId" clId="{50B15BCA-FAA5-4266-BB42-2F872E672DC5}" dt="2022-10-20T14:03:46.442" v="795" actId="1076"/>
          <ac:cxnSpMkLst>
            <pc:docMk/>
            <pc:sldMk cId="851882259" sldId="256"/>
            <ac:cxnSpMk id="108" creationId="{C33A65C2-C7C2-5686-5DF8-C4089EB98D39}"/>
          </ac:cxnSpMkLst>
        </pc:cxnChg>
        <pc:cxnChg chg="add mod">
          <ac:chgData name="harishhhhs11@gmail.com" userId="4eecf9275d1fdce9" providerId="LiveId" clId="{50B15BCA-FAA5-4266-BB42-2F872E672DC5}" dt="2022-10-20T14:11:44.449" v="870" actId="14100"/>
          <ac:cxnSpMkLst>
            <pc:docMk/>
            <pc:sldMk cId="851882259" sldId="256"/>
            <ac:cxnSpMk id="109" creationId="{0952C64C-D366-CC01-4D94-C598D1F8B7DD}"/>
          </ac:cxnSpMkLst>
        </pc:cxnChg>
        <pc:cxnChg chg="add mod">
          <ac:chgData name="harishhhhs11@gmail.com" userId="4eecf9275d1fdce9" providerId="LiveId" clId="{50B15BCA-FAA5-4266-BB42-2F872E672DC5}" dt="2022-10-20T13:58:10.113" v="709" actId="208"/>
          <ac:cxnSpMkLst>
            <pc:docMk/>
            <pc:sldMk cId="851882259" sldId="256"/>
            <ac:cxnSpMk id="115" creationId="{88D7A96C-7AF1-35A6-B648-7A9DDCC7B045}"/>
          </ac:cxnSpMkLst>
        </pc:cxnChg>
        <pc:cxnChg chg="add mod">
          <ac:chgData name="harishhhhs11@gmail.com" userId="4eecf9275d1fdce9" providerId="LiveId" clId="{50B15BCA-FAA5-4266-BB42-2F872E672DC5}" dt="2022-10-20T13:58:51.127" v="716" actId="208"/>
          <ac:cxnSpMkLst>
            <pc:docMk/>
            <pc:sldMk cId="851882259" sldId="256"/>
            <ac:cxnSpMk id="117" creationId="{E0BE9925-FCEF-B61F-3E70-6C045AE69226}"/>
          </ac:cxnSpMkLst>
        </pc:cxnChg>
        <pc:cxnChg chg="add mod">
          <ac:chgData name="harishhhhs11@gmail.com" userId="4eecf9275d1fdce9" providerId="LiveId" clId="{50B15BCA-FAA5-4266-BB42-2F872E672DC5}" dt="2022-10-20T13:59:35.075" v="720" actId="1076"/>
          <ac:cxnSpMkLst>
            <pc:docMk/>
            <pc:sldMk cId="851882259" sldId="256"/>
            <ac:cxnSpMk id="119" creationId="{81E5BED7-0462-3F94-9A8A-B4F25EC4A0A1}"/>
          </ac:cxnSpMkLst>
        </pc:cxnChg>
        <pc:cxnChg chg="add mod">
          <ac:chgData name="harishhhhs11@gmail.com" userId="4eecf9275d1fdce9" providerId="LiveId" clId="{50B15BCA-FAA5-4266-BB42-2F872E672DC5}" dt="2022-10-20T14:01:43.267" v="777" actId="14100"/>
          <ac:cxnSpMkLst>
            <pc:docMk/>
            <pc:sldMk cId="851882259" sldId="256"/>
            <ac:cxnSpMk id="122" creationId="{89EE6142-7563-805E-FE17-61E0FD58B51E}"/>
          </ac:cxnSpMkLst>
        </pc:cxnChg>
        <pc:cxnChg chg="add del mod">
          <ac:chgData name="harishhhhs11@gmail.com" userId="4eecf9275d1fdce9" providerId="LiveId" clId="{50B15BCA-FAA5-4266-BB42-2F872E672DC5}" dt="2022-10-20T14:13:18.976" v="882" actId="21"/>
          <ac:cxnSpMkLst>
            <pc:docMk/>
            <pc:sldMk cId="851882259" sldId="256"/>
            <ac:cxnSpMk id="135" creationId="{E909200C-0F4A-3B3B-6FC9-58CFE45A7DA8}"/>
          </ac:cxnSpMkLst>
        </pc:cxnChg>
        <pc:cxnChg chg="add mod">
          <ac:chgData name="harishhhhs11@gmail.com" userId="4eecf9275d1fdce9" providerId="LiveId" clId="{50B15BCA-FAA5-4266-BB42-2F872E672DC5}" dt="2022-10-20T14:13:42.912" v="885" actId="208"/>
          <ac:cxnSpMkLst>
            <pc:docMk/>
            <pc:sldMk cId="851882259" sldId="256"/>
            <ac:cxnSpMk id="138" creationId="{C578F8B1-1C20-9B15-B3E5-75F9FBF67B7C}"/>
          </ac:cxnSpMkLst>
        </pc:cxnChg>
        <pc:cxnChg chg="add mod">
          <ac:chgData name="harishhhhs11@gmail.com" userId="4eecf9275d1fdce9" providerId="LiveId" clId="{50B15BCA-FAA5-4266-BB42-2F872E672DC5}" dt="2022-10-20T14:14:26.556" v="891" actId="208"/>
          <ac:cxnSpMkLst>
            <pc:docMk/>
            <pc:sldMk cId="851882259" sldId="256"/>
            <ac:cxnSpMk id="142" creationId="{4161C9EC-3F3D-B00B-3CAF-F16F4348D3CC}"/>
          </ac:cxnSpMkLst>
        </pc:cxnChg>
        <pc:cxnChg chg="add mod">
          <ac:chgData name="harishhhhs11@gmail.com" userId="4eecf9275d1fdce9" providerId="LiveId" clId="{50B15BCA-FAA5-4266-BB42-2F872E672DC5}" dt="2022-10-20T14:18:34.290" v="975" actId="208"/>
          <ac:cxnSpMkLst>
            <pc:docMk/>
            <pc:sldMk cId="851882259" sldId="256"/>
            <ac:cxnSpMk id="151" creationId="{6CA9C9D7-DABB-079A-1771-602370707B59}"/>
          </ac:cxnSpMkLst>
        </pc:cxnChg>
        <pc:cxnChg chg="add mod">
          <ac:chgData name="harishhhhs11@gmail.com" userId="4eecf9275d1fdce9" providerId="LiveId" clId="{50B15BCA-FAA5-4266-BB42-2F872E672DC5}" dt="2022-10-20T14:18:30.537" v="974" actId="208"/>
          <ac:cxnSpMkLst>
            <pc:docMk/>
            <pc:sldMk cId="851882259" sldId="256"/>
            <ac:cxnSpMk id="153" creationId="{7AF7C0CB-D650-F084-E278-1DF00D9DAED9}"/>
          </ac:cxnSpMkLst>
        </pc:cxnChg>
        <pc:cxnChg chg="add mod">
          <ac:chgData name="harishhhhs11@gmail.com" userId="4eecf9275d1fdce9" providerId="LiveId" clId="{50B15BCA-FAA5-4266-BB42-2F872E672DC5}" dt="2022-10-20T14:30:12.840" v="1033" actId="14100"/>
          <ac:cxnSpMkLst>
            <pc:docMk/>
            <pc:sldMk cId="851882259" sldId="256"/>
            <ac:cxnSpMk id="160" creationId="{233BEAFD-1CF6-FFE2-A766-142D3C5CB9AC}"/>
          </ac:cxnSpMkLst>
        </pc:cxnChg>
        <pc:cxnChg chg="add mod">
          <ac:chgData name="harishhhhs11@gmail.com" userId="4eecf9275d1fdce9" providerId="LiveId" clId="{50B15BCA-FAA5-4266-BB42-2F872E672DC5}" dt="2022-10-20T14:30:51.844" v="1037" actId="208"/>
          <ac:cxnSpMkLst>
            <pc:docMk/>
            <pc:sldMk cId="851882259" sldId="256"/>
            <ac:cxnSpMk id="163" creationId="{DDAF2026-B5CA-43AB-FFFF-A44C54C91D22}"/>
          </ac:cxnSpMkLst>
        </pc:cxnChg>
        <pc:cxnChg chg="add mod">
          <ac:chgData name="harishhhhs11@gmail.com" userId="4eecf9275d1fdce9" providerId="LiveId" clId="{50B15BCA-FAA5-4266-BB42-2F872E672DC5}" dt="2022-10-20T14:34:18.731" v="1089" actId="208"/>
          <ac:cxnSpMkLst>
            <pc:docMk/>
            <pc:sldMk cId="851882259" sldId="256"/>
            <ac:cxnSpMk id="167" creationId="{1F3703F8-8CD7-16E8-2F15-4A59F72A1144}"/>
          </ac:cxnSpMkLst>
        </pc:cxnChg>
        <pc:cxnChg chg="add mod">
          <ac:chgData name="harishhhhs11@gmail.com" userId="4eecf9275d1fdce9" providerId="LiveId" clId="{50B15BCA-FAA5-4266-BB42-2F872E672DC5}" dt="2022-10-20T14:35:03.770" v="1091" actId="208"/>
          <ac:cxnSpMkLst>
            <pc:docMk/>
            <pc:sldMk cId="851882259" sldId="256"/>
            <ac:cxnSpMk id="171" creationId="{75F2EB05-213D-E69A-4265-88356F78CDEA}"/>
          </ac:cxnSpMkLst>
        </pc:cxnChg>
      </pc:sldChg>
      <pc:sldChg chg="addSp delSp modSp new mod">
        <pc:chgData name="harishhhhs11@gmail.com" userId="4eecf9275d1fdce9" providerId="LiveId" clId="{50B15BCA-FAA5-4266-BB42-2F872E672DC5}" dt="2022-11-02T05:59:48.548" v="1462" actId="478"/>
        <pc:sldMkLst>
          <pc:docMk/>
          <pc:sldMk cId="962810360" sldId="257"/>
        </pc:sldMkLst>
        <pc:spChg chg="del">
          <ac:chgData name="harishhhhs11@gmail.com" userId="4eecf9275d1fdce9" providerId="LiveId" clId="{50B15BCA-FAA5-4266-BB42-2F872E672DC5}" dt="2022-11-02T05:58:41.187" v="1453" actId="478"/>
          <ac:spMkLst>
            <pc:docMk/>
            <pc:sldMk cId="962810360" sldId="257"/>
            <ac:spMk id="2" creationId="{F4C50C70-4187-73EE-F909-9D61D73515DB}"/>
          </ac:spMkLst>
        </pc:spChg>
        <pc:spChg chg="del">
          <ac:chgData name="harishhhhs11@gmail.com" userId="4eecf9275d1fdce9" providerId="LiveId" clId="{50B15BCA-FAA5-4266-BB42-2F872E672DC5}" dt="2022-11-02T05:58:43.049" v="1454" actId="478"/>
          <ac:spMkLst>
            <pc:docMk/>
            <pc:sldMk cId="962810360" sldId="257"/>
            <ac:spMk id="3" creationId="{49DD9638-5ECE-1E02-47E1-99B1F8DC68BD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4" creationId="{BB5822E0-9866-6FA7-42A8-E257240D4159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5" creationId="{15A53680-4565-2E09-E185-10FC1DDDAD69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6" creationId="{DA2646D5-6BD1-8812-7274-5AAC04AC124C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8" creationId="{CA4E3FBA-FACD-CAD2-C1D0-F08453C955F5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10" creationId="{532285A1-78AF-0970-04AF-EE87B0F0BE60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12" creationId="{53B68D03-5D57-5DBF-AFE1-A5FBBB0AC675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14" creationId="{E8B8CB22-BE65-C0CC-59AC-FFD55DB944CF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16" creationId="{3B215CCB-DA8F-8933-0E20-F0FC6B8BF404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17" creationId="{0428AFE3-BCCE-6654-BF0E-4E333F473037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19" creationId="{0D78DD46-1BD9-3573-A075-B418700F510D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21" creationId="{E50C4675-E457-5D4A-04CC-697E88C14D4C}"/>
          </ac:spMkLst>
        </pc:spChg>
        <pc:spChg chg="add del mod">
          <ac:chgData name="harishhhhs11@gmail.com" userId="4eecf9275d1fdce9" providerId="LiveId" clId="{50B15BCA-FAA5-4266-BB42-2F872E672DC5}" dt="2022-11-02T05:59:43.817" v="1459" actId="478"/>
          <ac:spMkLst>
            <pc:docMk/>
            <pc:sldMk cId="962810360" sldId="257"/>
            <ac:spMk id="22" creationId="{A896B5BB-981E-A37D-97A1-1B9FFAF1EDE5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24" creationId="{42CAC756-DB96-7A29-5C5C-FAE1C7C7A7B8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28" creationId="{1011E172-4609-DBEB-4239-342B6BB11F4C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31" creationId="{ADB309A9-2FB8-7A0D-7FDA-872BB0AF9140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33" creationId="{272FE05F-90FE-8197-9BF4-D2B968C1A5DB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35" creationId="{F20E43A5-B239-9C88-335D-9EBDD524AA5A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37" creationId="{E9DD07E0-5486-46B1-EA6F-27CBFC73FB48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39" creationId="{70DAD5CC-F2B2-4C12-5CFF-A54CC0A27C5F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41" creationId="{9DD46C9E-6C63-56B6-3A98-E095E8A9AF2D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43" creationId="{69133891-AEC8-9C14-6AFB-B9025CD6CE82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45" creationId="{1AE59CD1-76CA-6B82-0ADF-D938AF8A43A5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48" creationId="{EBC4B06D-4B03-E337-687F-CF06A7A5B48E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49" creationId="{FB97F7FE-3005-18D5-F694-09E9DC6EFC08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51" creationId="{5E5E5DE9-87C7-BEB6-799A-C0BA9A587EBF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55" creationId="{042C9FA7-5A68-D96B-4A67-BA5B9C2E9F01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57" creationId="{AA889B7B-8692-9450-AD5D-E80FC887D071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59" creationId="{A283B1D4-3BF0-EA45-C935-28E6F1DEFCCC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66" creationId="{E46E6525-35F1-BAE4-0064-8087405E5F3F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69" creationId="{A97E2252-53CD-A038-FF1E-EDB91BAB9241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73" creationId="{B605AB08-3D86-6C41-01F7-CDBCBF901AD4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76" creationId="{1601FAFA-E998-C171-CFD5-DCADCA4E1B52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77" creationId="{49E75EFD-F023-EFA1-0A82-B5FD516FCC9F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81" creationId="{3ECBF09F-AFBD-024A-E92E-AE28F452B152}"/>
          </ac:spMkLst>
        </pc:spChg>
        <pc:spChg chg="add mod">
          <ac:chgData name="harishhhhs11@gmail.com" userId="4eecf9275d1fdce9" providerId="LiveId" clId="{50B15BCA-FAA5-4266-BB42-2F872E672DC5}" dt="2022-11-02T05:59:27.391" v="1456" actId="1076"/>
          <ac:spMkLst>
            <pc:docMk/>
            <pc:sldMk cId="962810360" sldId="257"/>
            <ac:spMk id="83" creationId="{746CFA5B-508F-14F2-627C-8731ACFF2EBE}"/>
          </ac:spMkLst>
        </pc:sp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7" creationId="{33878BD1-7BB4-995F-5743-127DE7808940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9" creationId="{F69F9739-3178-5556-280B-2F011DF2492D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11" creationId="{F878425D-6416-955B-11E1-14DDCD9CA29D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13" creationId="{50AFEDED-18F6-4EDA-1A04-FB8F8554C5F9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15" creationId="{30F03079-099D-9365-A5A7-69E61A2D708F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18" creationId="{3A97A7D4-0A35-F132-A261-8878CE0B3A7B}"/>
          </ac:picMkLst>
        </pc:picChg>
        <pc:picChg chg="add del mod">
          <ac:chgData name="harishhhhs11@gmail.com" userId="4eecf9275d1fdce9" providerId="LiveId" clId="{50B15BCA-FAA5-4266-BB42-2F872E672DC5}" dt="2022-11-02T05:59:42.268" v="1458" actId="478"/>
          <ac:picMkLst>
            <pc:docMk/>
            <pc:sldMk cId="962810360" sldId="257"/>
            <ac:picMk id="20" creationId="{B0D7DE58-AB4F-1540-2901-D3DB2BEE9C9F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23" creationId="{6D3A5340-9430-E6ED-5934-B1507DBA6B6C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26" creationId="{0354B7DB-A7C4-2B24-AEB8-ED1EAEBE2DEF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29" creationId="{E09A7997-6E7C-92A2-DDA2-2E83EC7A8EBB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32" creationId="{0E9A22FF-2879-81C4-0366-108F75D209D2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34" creationId="{FC1519EB-7791-615F-D5AA-ADF8EDB5B847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36" creationId="{32292E77-6B18-21B5-365A-2DBCF74496F8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38" creationId="{B453C24A-D67C-33DD-500C-2EFECC8F527D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42" creationId="{DE934F35-0661-5B33-DD1B-0A0DFCC95564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46" creationId="{372BE709-7EB0-2807-2239-203556C99A98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47" creationId="{FFC86BF7-DA38-4488-19AD-7C99F1356D72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50" creationId="{4699A670-D9AC-81E3-2640-62A6953DCE9A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53" creationId="{E0501F46-9051-EDB7-0ECB-EA030027B6CF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56" creationId="{A242B8DB-0B5A-34F7-C43D-5EB34E880E3E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58" creationId="{52E5EFC6-0E3D-0BBC-770D-1E63018988A8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65" creationId="{66BCFB78-38E4-33F0-7C66-E2554A17A8F8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68" creationId="{F8CE5761-EBBB-220D-89C7-0D3A65C00E49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71" creationId="{DBCA5871-820E-3D44-688A-AC09A9C617AA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74" creationId="{49761C3A-8B34-BB6C-0B8E-66C773D197CF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75" creationId="{FE283FF3-E5FE-2B15-472B-EE2F47F3ADE4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80" creationId="{64DB6110-DFB3-E70C-C5AD-5D918265E911}"/>
          </ac:picMkLst>
        </pc:picChg>
        <pc:picChg chg="add mod">
          <ac:chgData name="harishhhhs11@gmail.com" userId="4eecf9275d1fdce9" providerId="LiveId" clId="{50B15BCA-FAA5-4266-BB42-2F872E672DC5}" dt="2022-11-02T05:59:27.391" v="1456" actId="1076"/>
          <ac:picMkLst>
            <pc:docMk/>
            <pc:sldMk cId="962810360" sldId="257"/>
            <ac:picMk id="82" creationId="{4B9E24FE-C033-99CD-6C50-B3E015D537AF}"/>
          </ac:picMkLst>
        </pc:picChg>
        <pc:cxnChg chg="add del mod">
          <ac:chgData name="harishhhhs11@gmail.com" userId="4eecf9275d1fdce9" providerId="LiveId" clId="{50B15BCA-FAA5-4266-BB42-2F872E672DC5}" dt="2022-11-02T05:59:48.548" v="1462" actId="478"/>
          <ac:cxnSpMkLst>
            <pc:docMk/>
            <pc:sldMk cId="962810360" sldId="257"/>
            <ac:cxnSpMk id="25" creationId="{5A02D7CE-70D1-33C3-44A0-AAD9094A5D65}"/>
          </ac:cxnSpMkLst>
        </pc:cxnChg>
        <pc:cxnChg chg="add mod">
          <ac:chgData name="harishhhhs11@gmail.com" userId="4eecf9275d1fdce9" providerId="LiveId" clId="{50B15BCA-FAA5-4266-BB42-2F872E672DC5}" dt="2022-11-02T05:59:27.391" v="1456" actId="1076"/>
          <ac:cxnSpMkLst>
            <pc:docMk/>
            <pc:sldMk cId="962810360" sldId="257"/>
            <ac:cxnSpMk id="27" creationId="{03A1C426-62F1-6010-011A-16CC380DF64E}"/>
          </ac:cxnSpMkLst>
        </pc:cxnChg>
        <pc:cxnChg chg="add mod">
          <ac:chgData name="harishhhhs11@gmail.com" userId="4eecf9275d1fdce9" providerId="LiveId" clId="{50B15BCA-FAA5-4266-BB42-2F872E672DC5}" dt="2022-11-02T05:59:27.391" v="1456" actId="1076"/>
          <ac:cxnSpMkLst>
            <pc:docMk/>
            <pc:sldMk cId="962810360" sldId="257"/>
            <ac:cxnSpMk id="30" creationId="{ED55961B-CADE-D123-C4F4-0C62D2DDEE39}"/>
          </ac:cxnSpMkLst>
        </pc:cxnChg>
        <pc:cxnChg chg="add mod">
          <ac:chgData name="harishhhhs11@gmail.com" userId="4eecf9275d1fdce9" providerId="LiveId" clId="{50B15BCA-FAA5-4266-BB42-2F872E672DC5}" dt="2022-11-02T05:59:27.391" v="1456" actId="1076"/>
          <ac:cxnSpMkLst>
            <pc:docMk/>
            <pc:sldMk cId="962810360" sldId="257"/>
            <ac:cxnSpMk id="40" creationId="{C9ECEE34-8D21-0C3F-C64D-0099E743E9F6}"/>
          </ac:cxnSpMkLst>
        </pc:cxnChg>
        <pc:cxnChg chg="add del mod">
          <ac:chgData name="harishhhhs11@gmail.com" userId="4eecf9275d1fdce9" providerId="LiveId" clId="{50B15BCA-FAA5-4266-BB42-2F872E672DC5}" dt="2022-11-02T05:59:45.796" v="1461" actId="478"/>
          <ac:cxnSpMkLst>
            <pc:docMk/>
            <pc:sldMk cId="962810360" sldId="257"/>
            <ac:cxnSpMk id="44" creationId="{C705A95B-A04A-45A2-2202-C2186641CEF0}"/>
          </ac:cxnSpMkLst>
        </pc:cxnChg>
        <pc:cxnChg chg="add mod">
          <ac:chgData name="harishhhhs11@gmail.com" userId="4eecf9275d1fdce9" providerId="LiveId" clId="{50B15BCA-FAA5-4266-BB42-2F872E672DC5}" dt="2022-11-02T05:59:27.391" v="1456" actId="1076"/>
          <ac:cxnSpMkLst>
            <pc:docMk/>
            <pc:sldMk cId="962810360" sldId="257"/>
            <ac:cxnSpMk id="52" creationId="{C3235EDC-DE95-057A-4708-83C7CB463B79}"/>
          </ac:cxnSpMkLst>
        </pc:cxnChg>
        <pc:cxnChg chg="add mod">
          <ac:chgData name="harishhhhs11@gmail.com" userId="4eecf9275d1fdce9" providerId="LiveId" clId="{50B15BCA-FAA5-4266-BB42-2F872E672DC5}" dt="2022-11-02T05:59:27.391" v="1456" actId="1076"/>
          <ac:cxnSpMkLst>
            <pc:docMk/>
            <pc:sldMk cId="962810360" sldId="257"/>
            <ac:cxnSpMk id="54" creationId="{5CAE7ECC-E5AF-A70F-8B1A-1408A3090ACC}"/>
          </ac:cxnSpMkLst>
        </pc:cxnChg>
        <pc:cxnChg chg="add mod">
          <ac:chgData name="harishhhhs11@gmail.com" userId="4eecf9275d1fdce9" providerId="LiveId" clId="{50B15BCA-FAA5-4266-BB42-2F872E672DC5}" dt="2022-11-02T05:59:27.391" v="1456" actId="1076"/>
          <ac:cxnSpMkLst>
            <pc:docMk/>
            <pc:sldMk cId="962810360" sldId="257"/>
            <ac:cxnSpMk id="60" creationId="{13D2B324-22C0-AE6C-FB0B-DB6720159ADE}"/>
          </ac:cxnSpMkLst>
        </pc:cxnChg>
        <pc:cxnChg chg="add mod">
          <ac:chgData name="harishhhhs11@gmail.com" userId="4eecf9275d1fdce9" providerId="LiveId" clId="{50B15BCA-FAA5-4266-BB42-2F872E672DC5}" dt="2022-11-02T05:59:27.391" v="1456" actId="1076"/>
          <ac:cxnSpMkLst>
            <pc:docMk/>
            <pc:sldMk cId="962810360" sldId="257"/>
            <ac:cxnSpMk id="61" creationId="{11CD13CF-9EEA-ED5C-5C17-3152F1EEC2E4}"/>
          </ac:cxnSpMkLst>
        </pc:cxnChg>
        <pc:cxnChg chg="add mod">
          <ac:chgData name="harishhhhs11@gmail.com" userId="4eecf9275d1fdce9" providerId="LiveId" clId="{50B15BCA-FAA5-4266-BB42-2F872E672DC5}" dt="2022-11-02T05:59:27.391" v="1456" actId="1076"/>
          <ac:cxnSpMkLst>
            <pc:docMk/>
            <pc:sldMk cId="962810360" sldId="257"/>
            <ac:cxnSpMk id="62" creationId="{B7511165-C127-93CA-F258-C737C31B4566}"/>
          </ac:cxnSpMkLst>
        </pc:cxnChg>
        <pc:cxnChg chg="add mod">
          <ac:chgData name="harishhhhs11@gmail.com" userId="4eecf9275d1fdce9" providerId="LiveId" clId="{50B15BCA-FAA5-4266-BB42-2F872E672DC5}" dt="2022-11-02T05:59:27.391" v="1456" actId="1076"/>
          <ac:cxnSpMkLst>
            <pc:docMk/>
            <pc:sldMk cId="962810360" sldId="257"/>
            <ac:cxnSpMk id="63" creationId="{F7FB0475-7C22-A306-5EAE-E5DC2252C198}"/>
          </ac:cxnSpMkLst>
        </pc:cxnChg>
        <pc:cxnChg chg="add mod">
          <ac:chgData name="harishhhhs11@gmail.com" userId="4eecf9275d1fdce9" providerId="LiveId" clId="{50B15BCA-FAA5-4266-BB42-2F872E672DC5}" dt="2022-11-02T05:59:27.391" v="1456" actId="1076"/>
          <ac:cxnSpMkLst>
            <pc:docMk/>
            <pc:sldMk cId="962810360" sldId="257"/>
            <ac:cxnSpMk id="64" creationId="{398404E8-82A3-CA63-9F1E-A240A8BE9FB3}"/>
          </ac:cxnSpMkLst>
        </pc:cxnChg>
        <pc:cxnChg chg="add mod">
          <ac:chgData name="harishhhhs11@gmail.com" userId="4eecf9275d1fdce9" providerId="LiveId" clId="{50B15BCA-FAA5-4266-BB42-2F872E672DC5}" dt="2022-11-02T05:59:27.391" v="1456" actId="1076"/>
          <ac:cxnSpMkLst>
            <pc:docMk/>
            <pc:sldMk cId="962810360" sldId="257"/>
            <ac:cxnSpMk id="67" creationId="{37277EF3-B490-EDA4-435B-58DACC3EA016}"/>
          </ac:cxnSpMkLst>
        </pc:cxnChg>
        <pc:cxnChg chg="add mod">
          <ac:chgData name="harishhhhs11@gmail.com" userId="4eecf9275d1fdce9" providerId="LiveId" clId="{50B15BCA-FAA5-4266-BB42-2F872E672DC5}" dt="2022-11-02T05:59:27.391" v="1456" actId="1076"/>
          <ac:cxnSpMkLst>
            <pc:docMk/>
            <pc:sldMk cId="962810360" sldId="257"/>
            <ac:cxnSpMk id="70" creationId="{DA3AD462-FBA7-49F6-F9E6-B7447B465398}"/>
          </ac:cxnSpMkLst>
        </pc:cxnChg>
        <pc:cxnChg chg="add mod">
          <ac:chgData name="harishhhhs11@gmail.com" userId="4eecf9275d1fdce9" providerId="LiveId" clId="{50B15BCA-FAA5-4266-BB42-2F872E672DC5}" dt="2022-11-02T05:59:27.391" v="1456" actId="1076"/>
          <ac:cxnSpMkLst>
            <pc:docMk/>
            <pc:sldMk cId="962810360" sldId="257"/>
            <ac:cxnSpMk id="72" creationId="{7DC99912-C7B0-68D3-CC97-AC26C0B65545}"/>
          </ac:cxnSpMkLst>
        </pc:cxnChg>
        <pc:cxnChg chg="add mod">
          <ac:chgData name="harishhhhs11@gmail.com" userId="4eecf9275d1fdce9" providerId="LiveId" clId="{50B15BCA-FAA5-4266-BB42-2F872E672DC5}" dt="2022-11-02T05:59:27.391" v="1456" actId="1076"/>
          <ac:cxnSpMkLst>
            <pc:docMk/>
            <pc:sldMk cId="962810360" sldId="257"/>
            <ac:cxnSpMk id="78" creationId="{C4F567D4-EAE4-38DF-6D1D-F421A6621B67}"/>
          </ac:cxnSpMkLst>
        </pc:cxnChg>
        <pc:cxnChg chg="add mod">
          <ac:chgData name="harishhhhs11@gmail.com" userId="4eecf9275d1fdce9" providerId="LiveId" clId="{50B15BCA-FAA5-4266-BB42-2F872E672DC5}" dt="2022-11-02T05:59:27.391" v="1456" actId="1076"/>
          <ac:cxnSpMkLst>
            <pc:docMk/>
            <pc:sldMk cId="962810360" sldId="257"/>
            <ac:cxnSpMk id="79" creationId="{483193B6-78D1-96B7-88CD-DE8721D8AC5F}"/>
          </ac:cxnSpMkLst>
        </pc:cxnChg>
        <pc:cxnChg chg="add mod">
          <ac:chgData name="harishhhhs11@gmail.com" userId="4eecf9275d1fdce9" providerId="LiveId" clId="{50B15BCA-FAA5-4266-BB42-2F872E672DC5}" dt="2022-11-02T05:59:27.391" v="1456" actId="1076"/>
          <ac:cxnSpMkLst>
            <pc:docMk/>
            <pc:sldMk cId="962810360" sldId="257"/>
            <ac:cxnSpMk id="84" creationId="{3D11F0E2-A512-8A8E-CB9F-066C13BB9CAB}"/>
          </ac:cxnSpMkLst>
        </pc:cxnChg>
        <pc:cxnChg chg="add mod">
          <ac:chgData name="harishhhhs11@gmail.com" userId="4eecf9275d1fdce9" providerId="LiveId" clId="{50B15BCA-FAA5-4266-BB42-2F872E672DC5}" dt="2022-11-02T05:59:27.391" v="1456" actId="1076"/>
          <ac:cxnSpMkLst>
            <pc:docMk/>
            <pc:sldMk cId="962810360" sldId="257"/>
            <ac:cxnSpMk id="85" creationId="{5BE479BD-427A-C41B-C7FB-7159BCA356D0}"/>
          </ac:cxnSpMkLst>
        </pc:cxnChg>
        <pc:cxnChg chg="add del mod">
          <ac:chgData name="harishhhhs11@gmail.com" userId="4eecf9275d1fdce9" providerId="LiveId" clId="{50B15BCA-FAA5-4266-BB42-2F872E672DC5}" dt="2022-11-02T05:59:44.681" v="1460" actId="478"/>
          <ac:cxnSpMkLst>
            <pc:docMk/>
            <pc:sldMk cId="962810360" sldId="257"/>
            <ac:cxnSpMk id="86" creationId="{627B623D-2C0C-276B-E496-4FA98823120E}"/>
          </ac:cxnSpMkLst>
        </pc:cxnChg>
        <pc:cxnChg chg="add mod">
          <ac:chgData name="harishhhhs11@gmail.com" userId="4eecf9275d1fdce9" providerId="LiveId" clId="{50B15BCA-FAA5-4266-BB42-2F872E672DC5}" dt="2022-11-02T05:59:27.391" v="1456" actId="1076"/>
          <ac:cxnSpMkLst>
            <pc:docMk/>
            <pc:sldMk cId="962810360" sldId="257"/>
            <ac:cxnSpMk id="87" creationId="{FA07E8D1-EAFF-95DC-9D8F-56D0FB67A25E}"/>
          </ac:cxnSpMkLst>
        </pc:cxnChg>
        <pc:cxnChg chg="add del mod">
          <ac:chgData name="harishhhhs11@gmail.com" userId="4eecf9275d1fdce9" providerId="LiveId" clId="{50B15BCA-FAA5-4266-BB42-2F872E672DC5}" dt="2022-11-02T05:59:35.126" v="1457" actId="478"/>
          <ac:cxnSpMkLst>
            <pc:docMk/>
            <pc:sldMk cId="962810360" sldId="257"/>
            <ac:cxnSpMk id="88" creationId="{E3AAE904-3383-8D98-D702-27FC567EDD7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83E5-CBC5-5334-D2A3-551600056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53D2E-8368-91E4-5CBA-F7FF33F2B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B158-64C1-62EE-19A4-C4A71605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7B6-3D3C-4502-91D4-920872D086D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BB490-95EE-643B-F857-5825EA4E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84032-0B9A-2550-C7E1-5FAA88A7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423B-4C09-45C5-BECA-544A5D094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7832-E13D-616D-61C1-25C4E7E8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8ACF3-14DB-322C-6282-734F33D10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BE154-2433-816E-57EA-EAAC344F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7B6-3D3C-4502-91D4-920872D086D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3696A-B8F0-3298-4B1E-B58C99CE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EFD53-C947-5437-4A0B-797C45AE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423B-4C09-45C5-BECA-544A5D094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4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20B77-BCEF-207E-21F0-7802C90EF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2C64D-FBA4-08F5-583D-FAB57FA73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3706F-0D56-C329-BAA1-436DB2D4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7B6-3D3C-4502-91D4-920872D086D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6A1CC-6EC9-5646-15E8-658B79DA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80DA2-334E-683C-6D11-61532EBF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423B-4C09-45C5-BECA-544A5D094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7635-96E3-29FA-650D-B6B5BBBA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8A04-3C4C-F4E7-DAEE-CBDA3317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C904-84E6-BDE9-B2BF-A89B69DB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7B6-3D3C-4502-91D4-920872D086D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F2E21-0597-57CD-A333-21753F74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E314F-46C9-9709-22E2-1C6C9AB3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423B-4C09-45C5-BECA-544A5D094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8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C005-7280-E1FB-6D37-C55B7999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83F62-D995-69CE-A38F-BB29AAC4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707BB-496C-A9FD-06CE-6ED18C41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7B6-3D3C-4502-91D4-920872D086D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0E3AC-E478-6ECE-5405-58AE9684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BCA86-6AA2-28E2-57BF-41696891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423B-4C09-45C5-BECA-544A5D094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9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057D-3C6D-A6F2-58FE-47EB3DA7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FD15-4A1C-C47E-01A2-5FDD3441D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3CA6C-D16E-A12A-B0C6-6E40091B4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D4610-9AB4-2AB8-E006-D42C1BD1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7B6-3D3C-4502-91D4-920872D086D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7FEC5-51AB-3336-2A62-2017FB40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88BA7-9ADF-9DA7-AB6B-BF867B76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423B-4C09-45C5-BECA-544A5D094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5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7264-5019-06FB-0E9E-55A3F9F6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F1D35-62D1-DF66-37F5-CF7E522A6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8DFAD-E1AF-7D03-B4B7-E533C51CA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972FF-D625-6C84-57AD-D0D93567F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B34A9-D4B5-30D7-77A9-8F6C24FE2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66D37-1A2F-16C2-EAC3-E0685755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7B6-3D3C-4502-91D4-920872D086D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8906B-4123-8261-DCE0-3B7E9126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6E83B-E7E5-89C9-7C6F-D14470B2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423B-4C09-45C5-BECA-544A5D094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0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D929-0AEA-133E-C162-5D980214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A8B60-A230-F91B-5E11-46D48B1D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7B6-3D3C-4502-91D4-920872D086D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38928-ED15-4701-760E-AA668FA3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710C8-A42C-35FE-F0AB-3B06195B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423B-4C09-45C5-BECA-544A5D094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4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986F6-751E-1B7C-C9CF-CEC72781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7B6-3D3C-4502-91D4-920872D086D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84DE4-B064-E1A0-EF2E-D094516C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D89F0-2E39-0CE6-9EEB-6A6E864A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423B-4C09-45C5-BECA-544A5D094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9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59B8-1EFB-B72E-BD38-E3E60BE2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D0B5-6AE7-4FC3-2866-CCF25862E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04EF5-28C7-0FB7-5BE8-F1F770D55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F58C7-2911-7BB8-E152-2DBEAFCE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7B6-3D3C-4502-91D4-920872D086D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C4409-65F9-B99E-7C89-21CE7B06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EE837-0442-6BD8-EAA6-15EF0A4B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423B-4C09-45C5-BECA-544A5D094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69CB-50C2-C56E-68F5-5142B009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7AF8F-59B5-49F4-801A-FC64C69EF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7346A-D481-96D4-8710-DC9D4284B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C1776-FC38-D7A0-FE1B-839D119A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57B6-3D3C-4502-91D4-920872D086D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6F09F-7BE1-3B79-883C-375DF44B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9794-DE32-9E04-8D7D-206499B5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423B-4C09-45C5-BECA-544A5D094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9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96C4F-60EA-F8C1-2ACC-EFF244B9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6B3A8-7BFD-DD9E-CD3F-47B4DA7EC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8B38A-033B-B666-8A73-13F8D9A8B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357B6-3D3C-4502-91D4-920872D086D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3BC99-ABED-BD57-5941-0F0321260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73977-CCDE-DBE3-8B4C-6737E63AF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0423B-4C09-45C5-BECA-544A5D094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3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microsoft.com/office/2007/relationships/hdphoto" Target="../media/hdphoto2.wdp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712E8B6-A653-F116-D3F5-7C85737B7132}"/>
              </a:ext>
            </a:extLst>
          </p:cNvPr>
          <p:cNvGrpSpPr/>
          <p:nvPr/>
        </p:nvGrpSpPr>
        <p:grpSpPr>
          <a:xfrm>
            <a:off x="75736" y="93412"/>
            <a:ext cx="936987" cy="358871"/>
            <a:chOff x="7124887" y="2666089"/>
            <a:chExt cx="2061290" cy="644442"/>
          </a:xfrm>
        </p:grpSpPr>
        <p:pic>
          <p:nvPicPr>
            <p:cNvPr id="5" name="Picture 2" descr="User icon">
              <a:extLst>
                <a:ext uri="{FF2B5EF4-FFF2-40B4-BE49-F238E27FC236}">
                  <a16:creationId xmlns:a16="http://schemas.microsoft.com/office/drawing/2014/main" id="{E68160B5-9BBE-0D9A-5C13-57AF36D23F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87E3C0-9D87-FBA9-C603-B50725B0C123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2" descr="User icon">
              <a:extLst>
                <a:ext uri="{FF2B5EF4-FFF2-40B4-BE49-F238E27FC236}">
                  <a16:creationId xmlns:a16="http://schemas.microsoft.com/office/drawing/2014/main" id="{33BA5257-9EF8-8E7E-7BD8-3CCB6ECBD4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User icon">
              <a:extLst>
                <a:ext uri="{FF2B5EF4-FFF2-40B4-BE49-F238E27FC236}">
                  <a16:creationId xmlns:a16="http://schemas.microsoft.com/office/drawing/2014/main" id="{9D737A44-DB40-FF84-F86B-829BDF43E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User icon">
              <a:extLst>
                <a:ext uri="{FF2B5EF4-FFF2-40B4-BE49-F238E27FC236}">
                  <a16:creationId xmlns:a16="http://schemas.microsoft.com/office/drawing/2014/main" id="{946B5585-9D02-04D5-7761-441CD98064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8B07CF9-2525-9633-F611-14C03FB49B1D}"/>
              </a:ext>
            </a:extLst>
          </p:cNvPr>
          <p:cNvSpPr txBox="1"/>
          <p:nvPr/>
        </p:nvSpPr>
        <p:spPr>
          <a:xfrm>
            <a:off x="1012723" y="78658"/>
            <a:ext cx="1435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devlopers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008B74-C4AC-C267-16A4-1A52CC55A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58" y="803835"/>
            <a:ext cx="790861" cy="4448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AE35A45-866C-FF89-0561-A9A720BA6623}"/>
              </a:ext>
            </a:extLst>
          </p:cNvPr>
          <p:cNvSpPr/>
          <p:nvPr/>
        </p:nvSpPr>
        <p:spPr>
          <a:xfrm>
            <a:off x="6508955" y="186813"/>
            <a:ext cx="5614219" cy="2310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77257F-4D6C-3C26-5FF9-2E8505571A41}"/>
              </a:ext>
            </a:extLst>
          </p:cNvPr>
          <p:cNvSpPr/>
          <p:nvPr/>
        </p:nvSpPr>
        <p:spPr>
          <a:xfrm>
            <a:off x="6489290" y="4886632"/>
            <a:ext cx="5614219" cy="1607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04E4E1-3313-BDF8-A179-12D77589FBA3}"/>
              </a:ext>
            </a:extLst>
          </p:cNvPr>
          <p:cNvSpPr/>
          <p:nvPr/>
        </p:nvSpPr>
        <p:spPr>
          <a:xfrm>
            <a:off x="6508955" y="2635045"/>
            <a:ext cx="5614219" cy="211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1198D84E-3A01-B3B0-316D-2FDB8605C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1590" y="5187592"/>
            <a:ext cx="455959" cy="4559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2AE238-15B1-2603-98B7-6AFC74B96D0C}"/>
              </a:ext>
            </a:extLst>
          </p:cNvPr>
          <p:cNvSpPr txBox="1"/>
          <p:nvPr/>
        </p:nvSpPr>
        <p:spPr>
          <a:xfrm>
            <a:off x="6489290" y="5663380"/>
            <a:ext cx="1199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Shared cluster</a:t>
            </a:r>
          </a:p>
        </p:txBody>
      </p:sp>
      <p:pic>
        <p:nvPicPr>
          <p:cNvPr id="25" name="Graphic 6">
            <a:extLst>
              <a:ext uri="{FF2B5EF4-FFF2-40B4-BE49-F238E27FC236}">
                <a16:creationId xmlns:a16="http://schemas.microsoft.com/office/drawing/2014/main" id="{1CB97331-8DC7-6B3B-01BF-F3767B3BA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7826069" y="5158096"/>
            <a:ext cx="452693" cy="45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C723053-D038-D43E-4A49-C632806FCEA0}"/>
              </a:ext>
            </a:extLst>
          </p:cNvPr>
          <p:cNvSpPr txBox="1"/>
          <p:nvPr/>
        </p:nvSpPr>
        <p:spPr>
          <a:xfrm>
            <a:off x="7610168" y="5633884"/>
            <a:ext cx="1130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Load balancer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9E00061-A5B4-0E0C-3BAE-C308209DE4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887" y="5093110"/>
            <a:ext cx="558249" cy="56043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7FD685A-E06B-B108-AFB7-564C273F037B}"/>
              </a:ext>
            </a:extLst>
          </p:cNvPr>
          <p:cNvSpPr txBox="1"/>
          <p:nvPr/>
        </p:nvSpPr>
        <p:spPr>
          <a:xfrm>
            <a:off x="8770375" y="5624052"/>
            <a:ext cx="1012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Prometheus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78D4F07-4C21-2001-D8F4-24EA755854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842" y="5049018"/>
            <a:ext cx="1050822" cy="58170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B4028FF-AB08-1584-22BB-86CD03CC94EF}"/>
              </a:ext>
            </a:extLst>
          </p:cNvPr>
          <p:cNvSpPr txBox="1"/>
          <p:nvPr/>
        </p:nvSpPr>
        <p:spPr>
          <a:xfrm>
            <a:off x="9930582" y="5624052"/>
            <a:ext cx="766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Grafana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0B25F85-C588-F572-C2CB-4F468DCD5C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962" y="5117537"/>
            <a:ext cx="1250539" cy="45735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EFD52E3-DF52-2107-4F8A-8B2AFC4AEE13}"/>
              </a:ext>
            </a:extLst>
          </p:cNvPr>
          <p:cNvSpPr txBox="1"/>
          <p:nvPr/>
        </p:nvSpPr>
        <p:spPr>
          <a:xfrm>
            <a:off x="10874478" y="5525730"/>
            <a:ext cx="105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SonarQube</a:t>
            </a:r>
            <a:r>
              <a:rPr lang="en-US" dirty="0"/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575E61-2913-A2BA-43AB-A73EF1FE5CA0}"/>
              </a:ext>
            </a:extLst>
          </p:cNvPr>
          <p:cNvSpPr/>
          <p:nvPr/>
        </p:nvSpPr>
        <p:spPr>
          <a:xfrm>
            <a:off x="4906297" y="147484"/>
            <a:ext cx="7364361" cy="65876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61B3DF2D-9559-EF71-8B06-91E8685F26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91745" y="140563"/>
            <a:ext cx="466836" cy="4668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0CB0BEF-F301-BD15-3428-09E11DEAB309}"/>
              </a:ext>
            </a:extLst>
          </p:cNvPr>
          <p:cNvSpPr txBox="1"/>
          <p:nvPr/>
        </p:nvSpPr>
        <p:spPr>
          <a:xfrm>
            <a:off x="4916129" y="560438"/>
            <a:ext cx="67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vpc</a:t>
            </a:r>
            <a:endParaRPr lang="en-US" sz="1600" dirty="0"/>
          </a:p>
        </p:txBody>
      </p:sp>
      <p:pic>
        <p:nvPicPr>
          <p:cNvPr id="43" name="Graphic 20">
            <a:extLst>
              <a:ext uri="{FF2B5EF4-FFF2-40B4-BE49-F238E27FC236}">
                <a16:creationId xmlns:a16="http://schemas.microsoft.com/office/drawing/2014/main" id="{F51F9D0D-52FB-3E50-EB64-815D083DA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45" y="2056171"/>
            <a:ext cx="480552" cy="48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9D994E7-D8FE-7822-1ED1-D45CD49A785B}"/>
              </a:ext>
            </a:extLst>
          </p:cNvPr>
          <p:cNvSpPr txBox="1"/>
          <p:nvPr/>
        </p:nvSpPr>
        <p:spPr>
          <a:xfrm>
            <a:off x="4778476" y="2851355"/>
            <a:ext cx="15043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Registry (Amazon ECR)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F54E2426-7699-9BA5-2526-B54744E12085}"/>
              </a:ext>
            </a:extLst>
          </p:cNvPr>
          <p:cNvSpPr/>
          <p:nvPr/>
        </p:nvSpPr>
        <p:spPr>
          <a:xfrm>
            <a:off x="5889522" y="1219199"/>
            <a:ext cx="599768" cy="1995949"/>
          </a:xfrm>
          <a:prstGeom prst="leftBrace">
            <a:avLst>
              <a:gd name="adj1" fmla="val 24462"/>
              <a:gd name="adj2" fmla="val 5335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45A9FB20-CA61-17A2-277B-066B0FE9A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9072" y="2994996"/>
            <a:ext cx="426629" cy="42662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934241C-B1B6-0242-9327-FFCBF3EEBDC7}"/>
              </a:ext>
            </a:extLst>
          </p:cNvPr>
          <p:cNvSpPr txBox="1"/>
          <p:nvPr/>
        </p:nvSpPr>
        <p:spPr>
          <a:xfrm>
            <a:off x="6597445" y="3441290"/>
            <a:ext cx="1278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Prod cluster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99516F-ED9F-CC45-6D57-717E4D332ACA}"/>
              </a:ext>
            </a:extLst>
          </p:cNvPr>
          <p:cNvCxnSpPr/>
          <p:nvPr/>
        </p:nvCxnSpPr>
        <p:spPr>
          <a:xfrm>
            <a:off x="6548284" y="3224981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6">
            <a:extLst>
              <a:ext uri="{FF2B5EF4-FFF2-40B4-BE49-F238E27FC236}">
                <a16:creationId xmlns:a16="http://schemas.microsoft.com/office/drawing/2014/main" id="{17581D60-C2F2-B1C9-E3DA-E1AF75089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7801488" y="3009748"/>
            <a:ext cx="382381" cy="38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B5D2D6E-3206-7A22-CBC9-9218EC8DEF56}"/>
              </a:ext>
            </a:extLst>
          </p:cNvPr>
          <p:cNvCxnSpPr>
            <a:cxnSpLocks/>
          </p:cNvCxnSpPr>
          <p:nvPr/>
        </p:nvCxnSpPr>
        <p:spPr>
          <a:xfrm>
            <a:off x="7295535" y="3210771"/>
            <a:ext cx="486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126DAA0-0A67-DCEE-1754-78A8AD106FA9}"/>
              </a:ext>
            </a:extLst>
          </p:cNvPr>
          <p:cNvSpPr txBox="1"/>
          <p:nvPr/>
        </p:nvSpPr>
        <p:spPr>
          <a:xfrm>
            <a:off x="7546258" y="3416710"/>
            <a:ext cx="1130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Load balancer</a:t>
            </a:r>
          </a:p>
        </p:txBody>
      </p:sp>
      <p:pic>
        <p:nvPicPr>
          <p:cNvPr id="61" name="Graphic 19">
            <a:extLst>
              <a:ext uri="{FF2B5EF4-FFF2-40B4-BE49-F238E27FC236}">
                <a16:creationId xmlns:a16="http://schemas.microsoft.com/office/drawing/2014/main" id="{E68AD08B-5C4F-23D7-C8B4-E988FC3EE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840" y="2993411"/>
            <a:ext cx="378676" cy="37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DC24ABF-2953-0EC4-A553-D22B772218D6}"/>
              </a:ext>
            </a:extLst>
          </p:cNvPr>
          <p:cNvCxnSpPr>
            <a:cxnSpLocks/>
          </p:cNvCxnSpPr>
          <p:nvPr/>
        </p:nvCxnSpPr>
        <p:spPr>
          <a:xfrm>
            <a:off x="8180439" y="3205316"/>
            <a:ext cx="427569" cy="6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F819188-DEE2-D8F5-A6ED-7D6E673097D0}"/>
              </a:ext>
            </a:extLst>
          </p:cNvPr>
          <p:cNvSpPr txBox="1"/>
          <p:nvPr/>
        </p:nvSpPr>
        <p:spPr>
          <a:xfrm>
            <a:off x="8603225" y="3333136"/>
            <a:ext cx="934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</a:t>
            </a:r>
          </a:p>
          <a:p>
            <a:endParaRPr lang="en-US" dirty="0"/>
          </a:p>
        </p:txBody>
      </p:sp>
      <p:pic>
        <p:nvPicPr>
          <p:cNvPr id="66" name="Graphic 5">
            <a:extLst>
              <a:ext uri="{FF2B5EF4-FFF2-40B4-BE49-F238E27FC236}">
                <a16:creationId xmlns:a16="http://schemas.microsoft.com/office/drawing/2014/main" id="{DAB12D98-1641-F3F1-3CC2-CEC2E229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2372" y="2981991"/>
            <a:ext cx="390474" cy="39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984C157-761B-1013-6F2D-7DD696C4AFA7}"/>
              </a:ext>
            </a:extLst>
          </p:cNvPr>
          <p:cNvSpPr txBox="1"/>
          <p:nvPr/>
        </p:nvSpPr>
        <p:spPr>
          <a:xfrm>
            <a:off x="10009239" y="3401962"/>
            <a:ext cx="1130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EC2 instance</a:t>
            </a:r>
          </a:p>
        </p:txBody>
      </p:sp>
      <p:pic>
        <p:nvPicPr>
          <p:cNvPr id="68" name="Graphic 6">
            <a:extLst>
              <a:ext uri="{FF2B5EF4-FFF2-40B4-BE49-F238E27FC236}">
                <a16:creationId xmlns:a16="http://schemas.microsoft.com/office/drawing/2014/main" id="{C33982C7-46C9-B5C7-FC5D-1FC57FB38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829" y="2962326"/>
            <a:ext cx="422531" cy="42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73A934E-BC43-B7F4-2E15-253BE7372F71}"/>
              </a:ext>
            </a:extLst>
          </p:cNvPr>
          <p:cNvSpPr txBox="1"/>
          <p:nvPr/>
        </p:nvSpPr>
        <p:spPr>
          <a:xfrm>
            <a:off x="11051460" y="3372465"/>
            <a:ext cx="1140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for structure data </a:t>
            </a:r>
            <a:endParaRPr lang="en-US" sz="1000" dirty="0"/>
          </a:p>
        </p:txBody>
      </p:sp>
      <p:pic>
        <p:nvPicPr>
          <p:cNvPr id="74" name="Graphic 19">
            <a:extLst>
              <a:ext uri="{FF2B5EF4-FFF2-40B4-BE49-F238E27FC236}">
                <a16:creationId xmlns:a16="http://schemas.microsoft.com/office/drawing/2014/main" id="{9A4CB35E-2CF9-E33B-57A4-7CB02E86C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661" y="3897979"/>
            <a:ext cx="379054" cy="37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69C7870-A1F4-418A-5BCD-DC9AA029247C}"/>
              </a:ext>
            </a:extLst>
          </p:cNvPr>
          <p:cNvSpPr txBox="1"/>
          <p:nvPr/>
        </p:nvSpPr>
        <p:spPr>
          <a:xfrm>
            <a:off x="9714270" y="4277032"/>
            <a:ext cx="102255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CloudFront</a:t>
            </a:r>
          </a:p>
          <a:p>
            <a:endParaRPr lang="en-US" dirty="0"/>
          </a:p>
        </p:txBody>
      </p:sp>
      <p:pic>
        <p:nvPicPr>
          <p:cNvPr id="76" name="Graphic 6">
            <a:extLst>
              <a:ext uri="{FF2B5EF4-FFF2-40B4-BE49-F238E27FC236}">
                <a16:creationId xmlns:a16="http://schemas.microsoft.com/office/drawing/2014/main" id="{238CBD8F-133D-1961-43B0-93BE08ED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 flipH="1">
            <a:off x="11543045" y="388312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26540AB-947F-7A15-C527-D18723B335A6}"/>
              </a:ext>
            </a:extLst>
          </p:cNvPr>
          <p:cNvSpPr txBox="1"/>
          <p:nvPr/>
        </p:nvSpPr>
        <p:spPr>
          <a:xfrm>
            <a:off x="11198943" y="4355690"/>
            <a:ext cx="1071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General user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0D65FE8-CFDE-AEEF-CE9E-6BC75DC93BDC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10361715" y="4087506"/>
            <a:ext cx="11420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93150A1-B581-7CB8-46E6-C71A2C5B94B4}"/>
              </a:ext>
            </a:extLst>
          </p:cNvPr>
          <p:cNvSpPr txBox="1"/>
          <p:nvPr/>
        </p:nvSpPr>
        <p:spPr>
          <a:xfrm>
            <a:off x="10333703" y="3834580"/>
            <a:ext cx="1258529" cy="21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game.solankiempire.site</a:t>
            </a:r>
            <a:endParaRPr lang="en-US" sz="800" dirty="0"/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163865B7-44B0-2904-01C3-7420EADAB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4776" y="1033460"/>
            <a:ext cx="352721" cy="352721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0710F37A-C8F5-93F4-891C-B4917E26E31A}"/>
              </a:ext>
            </a:extLst>
          </p:cNvPr>
          <p:cNvSpPr txBox="1"/>
          <p:nvPr/>
        </p:nvSpPr>
        <p:spPr>
          <a:xfrm>
            <a:off x="6479459" y="1465006"/>
            <a:ext cx="983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&amp; stage </a:t>
            </a:r>
          </a:p>
          <a:p>
            <a:r>
              <a:rPr lang="en-US" sz="1100" dirty="0"/>
              <a:t>      cluster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CE9C0EA-6834-C5E2-162D-990B6B8A7883}"/>
              </a:ext>
            </a:extLst>
          </p:cNvPr>
          <p:cNvCxnSpPr>
            <a:cxnSpLocks/>
            <a:stCxn id="47" idx="0"/>
            <a:endCxn id="87" idx="1"/>
          </p:cNvCxnSpPr>
          <p:nvPr/>
        </p:nvCxnSpPr>
        <p:spPr>
          <a:xfrm flipV="1">
            <a:off x="6489290" y="1209821"/>
            <a:ext cx="375486" cy="93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Left Brace 91">
            <a:extLst>
              <a:ext uri="{FF2B5EF4-FFF2-40B4-BE49-F238E27FC236}">
                <a16:creationId xmlns:a16="http://schemas.microsoft.com/office/drawing/2014/main" id="{AA5B1E2C-3496-05E1-E854-5C1435EF36F3}"/>
              </a:ext>
            </a:extLst>
          </p:cNvPr>
          <p:cNvSpPr/>
          <p:nvPr/>
        </p:nvSpPr>
        <p:spPr>
          <a:xfrm>
            <a:off x="7226711" y="825909"/>
            <a:ext cx="432618" cy="747253"/>
          </a:xfrm>
          <a:prstGeom prst="leftBrace">
            <a:avLst>
              <a:gd name="adj1" fmla="val 46428"/>
              <a:gd name="adj2" fmla="val 525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Graphic 6">
            <a:extLst>
              <a:ext uri="{FF2B5EF4-FFF2-40B4-BE49-F238E27FC236}">
                <a16:creationId xmlns:a16="http://schemas.microsoft.com/office/drawing/2014/main" id="{A183F4FC-FEC6-F47E-71FD-6D000B521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7737579" y="733581"/>
            <a:ext cx="382381" cy="38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aphic 6">
            <a:extLst>
              <a:ext uri="{FF2B5EF4-FFF2-40B4-BE49-F238E27FC236}">
                <a16:creationId xmlns:a16="http://schemas.microsoft.com/office/drawing/2014/main" id="{8662632F-7397-100D-57F0-0AA5D7B99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7737578" y="1372677"/>
            <a:ext cx="382381" cy="38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18B27AEC-002D-60BA-E40B-D4F59FA905C9}"/>
              </a:ext>
            </a:extLst>
          </p:cNvPr>
          <p:cNvSpPr txBox="1"/>
          <p:nvPr/>
        </p:nvSpPr>
        <p:spPr>
          <a:xfrm>
            <a:off x="7502011" y="1101215"/>
            <a:ext cx="1130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Load balancer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B6D3D6A-FED8-C030-5003-329B4B8EDEC5}"/>
              </a:ext>
            </a:extLst>
          </p:cNvPr>
          <p:cNvSpPr txBox="1"/>
          <p:nvPr/>
        </p:nvSpPr>
        <p:spPr>
          <a:xfrm>
            <a:off x="7457767" y="1735395"/>
            <a:ext cx="1130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Load balancer</a:t>
            </a:r>
          </a:p>
        </p:txBody>
      </p:sp>
      <p:pic>
        <p:nvPicPr>
          <p:cNvPr id="97" name="Graphic 19">
            <a:extLst>
              <a:ext uri="{FF2B5EF4-FFF2-40B4-BE49-F238E27FC236}">
                <a16:creationId xmlns:a16="http://schemas.microsoft.com/office/drawing/2014/main" id="{5232A105-50A1-C64F-2EC6-5CB0C297E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918" y="717243"/>
            <a:ext cx="378676" cy="37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7F372BA-C57E-ADF4-3D7F-6EB2705FDFED}"/>
              </a:ext>
            </a:extLst>
          </p:cNvPr>
          <p:cNvSpPr txBox="1"/>
          <p:nvPr/>
        </p:nvSpPr>
        <p:spPr>
          <a:xfrm>
            <a:off x="8440994" y="1086464"/>
            <a:ext cx="978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</a:t>
            </a:r>
          </a:p>
          <a:p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9F29157-BFE0-2F99-F116-96BE9DEFEF3F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8116529" y="906581"/>
            <a:ext cx="555389" cy="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Graphic 19">
            <a:extLst>
              <a:ext uri="{FF2B5EF4-FFF2-40B4-BE49-F238E27FC236}">
                <a16:creationId xmlns:a16="http://schemas.microsoft.com/office/drawing/2014/main" id="{4B0C19A5-20B8-56B5-3E0E-2B786EAA9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332" y="1400586"/>
            <a:ext cx="378676" cy="37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FD36DED-EBD0-793A-924B-025FB1645671}"/>
              </a:ext>
            </a:extLst>
          </p:cNvPr>
          <p:cNvCxnSpPr>
            <a:cxnSpLocks/>
          </p:cNvCxnSpPr>
          <p:nvPr/>
        </p:nvCxnSpPr>
        <p:spPr>
          <a:xfrm flipV="1">
            <a:off x="8121446" y="1560426"/>
            <a:ext cx="555389" cy="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22A31B2-2C3D-1573-9F99-F093DB735297}"/>
              </a:ext>
            </a:extLst>
          </p:cNvPr>
          <p:cNvSpPr txBox="1"/>
          <p:nvPr/>
        </p:nvSpPr>
        <p:spPr>
          <a:xfrm>
            <a:off x="8416414" y="1740310"/>
            <a:ext cx="10323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</a:t>
            </a:r>
          </a:p>
          <a:p>
            <a:endParaRPr lang="en-US" dirty="0"/>
          </a:p>
        </p:txBody>
      </p:sp>
      <p:pic>
        <p:nvPicPr>
          <p:cNvPr id="104" name="Graphic 5">
            <a:extLst>
              <a:ext uri="{FF2B5EF4-FFF2-40B4-BE49-F238E27FC236}">
                <a16:creationId xmlns:a16="http://schemas.microsoft.com/office/drawing/2014/main" id="{B885A61C-249E-4202-FD9A-601976F7C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694" y="686158"/>
            <a:ext cx="374985" cy="37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B72C42FD-AE71-82DA-5EB6-066DE8455E06}"/>
              </a:ext>
            </a:extLst>
          </p:cNvPr>
          <p:cNvSpPr txBox="1"/>
          <p:nvPr/>
        </p:nvSpPr>
        <p:spPr>
          <a:xfrm>
            <a:off x="9345561" y="1066801"/>
            <a:ext cx="1130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EC2 instance</a:t>
            </a:r>
          </a:p>
        </p:txBody>
      </p:sp>
      <p:pic>
        <p:nvPicPr>
          <p:cNvPr id="106" name="Graphic 5">
            <a:extLst>
              <a:ext uri="{FF2B5EF4-FFF2-40B4-BE49-F238E27FC236}">
                <a16:creationId xmlns:a16="http://schemas.microsoft.com/office/drawing/2014/main" id="{2B0668D2-C3B4-4791-07E1-0C183B466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114" y="1379333"/>
            <a:ext cx="374985" cy="37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FD4418F6-E642-0269-6946-89F1DB6187FE}"/>
              </a:ext>
            </a:extLst>
          </p:cNvPr>
          <p:cNvSpPr txBox="1"/>
          <p:nvPr/>
        </p:nvSpPr>
        <p:spPr>
          <a:xfrm>
            <a:off x="9360311" y="1789472"/>
            <a:ext cx="1130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EC2 instance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33A65C2-C7C2-5686-5DF8-C4089EB98D39}"/>
              </a:ext>
            </a:extLst>
          </p:cNvPr>
          <p:cNvCxnSpPr>
            <a:cxnSpLocks/>
          </p:cNvCxnSpPr>
          <p:nvPr/>
        </p:nvCxnSpPr>
        <p:spPr>
          <a:xfrm flipV="1">
            <a:off x="9080090" y="1555510"/>
            <a:ext cx="555389" cy="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952C64C-D366-CC01-4D94-C598D1F8B7DD}"/>
              </a:ext>
            </a:extLst>
          </p:cNvPr>
          <p:cNvCxnSpPr>
            <a:cxnSpLocks/>
          </p:cNvCxnSpPr>
          <p:nvPr/>
        </p:nvCxnSpPr>
        <p:spPr>
          <a:xfrm>
            <a:off x="9065343" y="904568"/>
            <a:ext cx="570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8D7A96C-7AF1-35A6-B648-7A9DDCC7B045}"/>
              </a:ext>
            </a:extLst>
          </p:cNvPr>
          <p:cNvCxnSpPr/>
          <p:nvPr/>
        </p:nvCxnSpPr>
        <p:spPr>
          <a:xfrm>
            <a:off x="9016181" y="3185652"/>
            <a:ext cx="13076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0BE9925-FCEF-B61F-3E70-6C045AE69226}"/>
              </a:ext>
            </a:extLst>
          </p:cNvPr>
          <p:cNvCxnSpPr>
            <a:stCxn id="74" idx="1"/>
          </p:cNvCxnSpPr>
          <p:nvPr/>
        </p:nvCxnSpPr>
        <p:spPr>
          <a:xfrm rot="10800000">
            <a:off x="9704439" y="3185652"/>
            <a:ext cx="278222" cy="9018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1E5BED7-0462-3F94-9A8A-B4F25EC4A0A1}"/>
              </a:ext>
            </a:extLst>
          </p:cNvPr>
          <p:cNvCxnSpPr/>
          <p:nvPr/>
        </p:nvCxnSpPr>
        <p:spPr>
          <a:xfrm flipH="1">
            <a:off x="9134167" y="4090219"/>
            <a:ext cx="7079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Graphic 8">
            <a:extLst>
              <a:ext uri="{FF2B5EF4-FFF2-40B4-BE49-F238E27FC236}">
                <a16:creationId xmlns:a16="http://schemas.microsoft.com/office/drawing/2014/main" id="{29ABF7CA-8824-EAA6-43E8-CE69013A8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972" y="3896392"/>
            <a:ext cx="422531" cy="42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2BF36B4A-8F2B-52FD-840F-945640E18268}"/>
              </a:ext>
            </a:extLst>
          </p:cNvPr>
          <p:cNvSpPr txBox="1"/>
          <p:nvPr/>
        </p:nvSpPr>
        <p:spPr>
          <a:xfrm>
            <a:off x="8386917" y="4316362"/>
            <a:ext cx="1111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S3 storage for all type of data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9EE6142-7563-805E-FE17-61E0FD58B51E}"/>
              </a:ext>
            </a:extLst>
          </p:cNvPr>
          <p:cNvCxnSpPr>
            <a:cxnSpLocks/>
          </p:cNvCxnSpPr>
          <p:nvPr/>
        </p:nvCxnSpPr>
        <p:spPr>
          <a:xfrm>
            <a:off x="10722078" y="3141406"/>
            <a:ext cx="771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8">
            <a:extLst>
              <a:ext uri="{FF2B5EF4-FFF2-40B4-BE49-F238E27FC236}">
                <a16:creationId xmlns:a16="http://schemas.microsoft.com/office/drawing/2014/main" id="{1D9773B1-4DFD-2359-2168-271F40713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721" y="2052844"/>
            <a:ext cx="338957" cy="33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E90E8DB2-4244-6669-741C-981E77EE5D22}"/>
              </a:ext>
            </a:extLst>
          </p:cNvPr>
          <p:cNvSpPr txBox="1"/>
          <p:nvPr/>
        </p:nvSpPr>
        <p:spPr>
          <a:xfrm>
            <a:off x="7644581" y="2030362"/>
            <a:ext cx="111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S3 storage for all type of data</a:t>
            </a: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C578F8B1-1C20-9B15-B3E5-75F9FBF67B7C}"/>
              </a:ext>
            </a:extLst>
          </p:cNvPr>
          <p:cNvCxnSpPr/>
          <p:nvPr/>
        </p:nvCxnSpPr>
        <p:spPr>
          <a:xfrm rot="5400000" flipH="1" flipV="1">
            <a:off x="8888362" y="1750142"/>
            <a:ext cx="648929" cy="294968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Graphic 8">
            <a:extLst>
              <a:ext uri="{FF2B5EF4-FFF2-40B4-BE49-F238E27FC236}">
                <a16:creationId xmlns:a16="http://schemas.microsoft.com/office/drawing/2014/main" id="{D93FB5AA-3F0A-910E-C95D-DAA5C7D0F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140" y="268289"/>
            <a:ext cx="338957" cy="33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161C9EC-3F3D-B00B-3CAF-F16F4348D3CC}"/>
              </a:ext>
            </a:extLst>
          </p:cNvPr>
          <p:cNvCxnSpPr>
            <a:cxnSpLocks/>
            <a:stCxn id="140" idx="3"/>
          </p:cNvCxnSpPr>
          <p:nvPr/>
        </p:nvCxnSpPr>
        <p:spPr>
          <a:xfrm>
            <a:off x="9021097" y="437768"/>
            <a:ext cx="339212" cy="4471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49E8A9C4-2291-80A7-4DFA-407F99C878B6}"/>
              </a:ext>
            </a:extLst>
          </p:cNvPr>
          <p:cNvSpPr txBox="1"/>
          <p:nvPr/>
        </p:nvSpPr>
        <p:spPr>
          <a:xfrm>
            <a:off x="7639665" y="206478"/>
            <a:ext cx="111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S3 storage for all type of data</a:t>
            </a:r>
          </a:p>
        </p:txBody>
      </p:sp>
      <p:pic>
        <p:nvPicPr>
          <p:cNvPr id="146" name="Graphic 6">
            <a:extLst>
              <a:ext uri="{FF2B5EF4-FFF2-40B4-BE49-F238E27FC236}">
                <a16:creationId xmlns:a16="http://schemas.microsoft.com/office/drawing/2014/main" id="{047A6A34-AA73-0A4A-E7B0-ACD0C64CA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2604" y="1492404"/>
            <a:ext cx="378286" cy="37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" name="Graphic 6">
            <a:extLst>
              <a:ext uri="{FF2B5EF4-FFF2-40B4-BE49-F238E27FC236}">
                <a16:creationId xmlns:a16="http://schemas.microsoft.com/office/drawing/2014/main" id="{B5415932-4EAC-6105-FC42-32DB83E49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856" y="710738"/>
            <a:ext cx="378286" cy="37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6284A985-8498-DBD9-7D3E-2B762609395E}"/>
              </a:ext>
            </a:extLst>
          </p:cNvPr>
          <p:cNvSpPr txBox="1"/>
          <p:nvPr/>
        </p:nvSpPr>
        <p:spPr>
          <a:xfrm>
            <a:off x="10967886" y="1863215"/>
            <a:ext cx="113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for structure data </a:t>
            </a:r>
            <a:endParaRPr lang="en-US" sz="10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7B69D58-531B-9E3C-5404-A89510C4EDD2}"/>
              </a:ext>
            </a:extLst>
          </p:cNvPr>
          <p:cNvSpPr txBox="1"/>
          <p:nvPr/>
        </p:nvSpPr>
        <p:spPr>
          <a:xfrm>
            <a:off x="10962970" y="1061887"/>
            <a:ext cx="1229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for structure data </a:t>
            </a:r>
            <a:endParaRPr lang="en-US" sz="10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CA9C9D7-DABB-079A-1771-602370707B59}"/>
              </a:ext>
            </a:extLst>
          </p:cNvPr>
          <p:cNvCxnSpPr/>
          <p:nvPr/>
        </p:nvCxnSpPr>
        <p:spPr>
          <a:xfrm>
            <a:off x="10019071" y="1563329"/>
            <a:ext cx="12388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AF7C0CB-D650-F084-E278-1DF00D9DAED9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10043679" y="874021"/>
            <a:ext cx="1184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Graphic 17">
            <a:extLst>
              <a:ext uri="{FF2B5EF4-FFF2-40B4-BE49-F238E27FC236}">
                <a16:creationId xmlns:a16="http://schemas.microsoft.com/office/drawing/2014/main" id="{BD41D3E6-5A8C-7D8A-EB55-606D03601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121" y="1900442"/>
            <a:ext cx="343872" cy="34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C3FC3589-EEB0-E9F1-BFD7-EB73F31DC96A}"/>
              </a:ext>
            </a:extLst>
          </p:cNvPr>
          <p:cNvSpPr txBox="1"/>
          <p:nvPr/>
        </p:nvSpPr>
        <p:spPr>
          <a:xfrm>
            <a:off x="10146892" y="2251588"/>
            <a:ext cx="835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EBS volume </a:t>
            </a:r>
          </a:p>
        </p:txBody>
      </p:sp>
      <p:pic>
        <p:nvPicPr>
          <p:cNvPr id="157" name="Graphic 17">
            <a:extLst>
              <a:ext uri="{FF2B5EF4-FFF2-40B4-BE49-F238E27FC236}">
                <a16:creationId xmlns:a16="http://schemas.microsoft.com/office/drawing/2014/main" id="{BB6C97F6-7E5A-0A50-FBA9-1CBEEAD9D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533" y="332197"/>
            <a:ext cx="343872" cy="34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0D48FD03-98B5-7ABF-A9E7-CC5B9F97648A}"/>
              </a:ext>
            </a:extLst>
          </p:cNvPr>
          <p:cNvSpPr txBox="1"/>
          <p:nvPr/>
        </p:nvSpPr>
        <p:spPr>
          <a:xfrm>
            <a:off x="10161640" y="132737"/>
            <a:ext cx="835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EBS volume </a:t>
            </a:r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233BEAFD-1CF6-FFE2-A766-142D3C5CB9AC}"/>
              </a:ext>
            </a:extLst>
          </p:cNvPr>
          <p:cNvCxnSpPr/>
          <p:nvPr/>
        </p:nvCxnSpPr>
        <p:spPr>
          <a:xfrm rot="10800000">
            <a:off x="10028903" y="1681317"/>
            <a:ext cx="511278" cy="196645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DDAF2026-B5CA-43AB-FFFF-A44C54C91D2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48568" y="678425"/>
            <a:ext cx="540774" cy="108155"/>
          </a:xfrm>
          <a:prstGeom prst="bentConnector3">
            <a:avLst>
              <a:gd name="adj1" fmla="val -9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1F3703F8-8CD7-16E8-2F15-4A59F72A114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01452" y="3845908"/>
            <a:ext cx="2706853" cy="540771"/>
          </a:xfrm>
          <a:prstGeom prst="bentConnector3">
            <a:avLst>
              <a:gd name="adj1" fmla="val 1001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5F2EB05-213D-E69A-4265-88356F78CDEA}"/>
              </a:ext>
            </a:extLst>
          </p:cNvPr>
          <p:cNvCxnSpPr/>
          <p:nvPr/>
        </p:nvCxnSpPr>
        <p:spPr>
          <a:xfrm>
            <a:off x="7177548" y="5417574"/>
            <a:ext cx="6292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BB1B6B3-4F2B-6B0C-14F7-F7D92030F02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1" y="1895015"/>
            <a:ext cx="1263750" cy="6318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55BECAD-A677-2A72-7B5B-32A22E40390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977" y="1916369"/>
            <a:ext cx="900881" cy="6364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FA584BD-7D8C-80DC-2E91-346A16F9D1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88" y="1890099"/>
            <a:ext cx="1234252" cy="61712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D575DD-9693-F548-59F5-01B54295ABC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16773" y="521110"/>
            <a:ext cx="0" cy="282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3695326-45FD-26F0-6AB0-9DAEEF34E849}"/>
              </a:ext>
            </a:extLst>
          </p:cNvPr>
          <p:cNvCxnSpPr>
            <a:stCxn id="13" idx="2"/>
            <a:endCxn id="11" idx="1"/>
          </p:cNvCxnSpPr>
          <p:nvPr/>
        </p:nvCxnSpPr>
        <p:spPr>
          <a:xfrm rot="16200000" flipH="1">
            <a:off x="-82007" y="1647475"/>
            <a:ext cx="962258" cy="16469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3FCEEB-828A-3AA7-A71C-F2B15CD66695}"/>
              </a:ext>
            </a:extLst>
          </p:cNvPr>
          <p:cNvCxnSpPr>
            <a:stCxn id="11" idx="3"/>
          </p:cNvCxnSpPr>
          <p:nvPr/>
        </p:nvCxnSpPr>
        <p:spPr>
          <a:xfrm>
            <a:off x="1745221" y="2210953"/>
            <a:ext cx="329385" cy="13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4EEF0B-19E1-5F6A-6E81-2AEE41EF897E}"/>
              </a:ext>
            </a:extLst>
          </p:cNvPr>
          <p:cNvCxnSpPr>
            <a:endCxn id="27" idx="1"/>
          </p:cNvCxnSpPr>
          <p:nvPr/>
        </p:nvCxnSpPr>
        <p:spPr>
          <a:xfrm flipV="1">
            <a:off x="2703871" y="2198663"/>
            <a:ext cx="525717" cy="3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FED390-C181-E1F5-FC2A-84E33C604CBF}"/>
              </a:ext>
            </a:extLst>
          </p:cNvPr>
          <p:cNvCxnSpPr>
            <a:stCxn id="27" idx="3"/>
          </p:cNvCxnSpPr>
          <p:nvPr/>
        </p:nvCxnSpPr>
        <p:spPr>
          <a:xfrm>
            <a:off x="4463840" y="2198663"/>
            <a:ext cx="825915" cy="37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1A92DDD-DAAA-F564-C098-67D2E42EE5E4}"/>
              </a:ext>
            </a:extLst>
          </p:cNvPr>
          <p:cNvSpPr txBox="1"/>
          <p:nvPr/>
        </p:nvSpPr>
        <p:spPr>
          <a:xfrm>
            <a:off x="274320" y="2476500"/>
            <a:ext cx="1424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CI from Jenkins to build docker image and push to </a:t>
            </a:r>
            <a:r>
              <a:rPr lang="en-US" sz="1050" dirty="0" err="1"/>
              <a:t>dockerhub</a:t>
            </a:r>
            <a:r>
              <a:rPr lang="en-US" sz="1050" dirty="0"/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BD2FD4-F7DE-7FA6-BB28-E5D5EB5F5CCE}"/>
              </a:ext>
            </a:extLst>
          </p:cNvPr>
          <p:cNvSpPr txBox="1"/>
          <p:nvPr/>
        </p:nvSpPr>
        <p:spPr>
          <a:xfrm>
            <a:off x="1927860" y="2522220"/>
            <a:ext cx="906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Image stored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848C7A-4BF2-87DF-DBC4-70455FA0F3C2}"/>
              </a:ext>
            </a:extLst>
          </p:cNvPr>
          <p:cNvSpPr txBox="1"/>
          <p:nvPr/>
        </p:nvSpPr>
        <p:spPr>
          <a:xfrm>
            <a:off x="2941320" y="2407920"/>
            <a:ext cx="1043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CD from Jenkins and helm to deploy applications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173BA63-7F0A-C424-1034-466AC4812AFF}"/>
              </a:ext>
            </a:extLst>
          </p:cNvPr>
          <p:cNvSpPr/>
          <p:nvPr/>
        </p:nvSpPr>
        <p:spPr>
          <a:xfrm>
            <a:off x="1158240" y="4008120"/>
            <a:ext cx="1760220" cy="5486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HELM charts taking from git to deploy application to EKS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08104A56-1E71-C353-80A5-E99957BFAF8E}"/>
              </a:ext>
            </a:extLst>
          </p:cNvPr>
          <p:cNvCxnSpPr>
            <a:endCxn id="78" idx="1"/>
          </p:cNvCxnSpPr>
          <p:nvPr/>
        </p:nvCxnSpPr>
        <p:spPr>
          <a:xfrm rot="16200000" flipH="1">
            <a:off x="-297180" y="2827020"/>
            <a:ext cx="2072640" cy="83820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0EE2C78A-2FA4-C317-EB48-0710EE71F83E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2918460" y="3108960"/>
            <a:ext cx="510540" cy="11734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049C53-BB8B-96B0-CD38-EB419CBCEAFF}"/>
              </a:ext>
            </a:extLst>
          </p:cNvPr>
          <p:cNvCxnSpPr/>
          <p:nvPr/>
        </p:nvCxnSpPr>
        <p:spPr>
          <a:xfrm flipV="1">
            <a:off x="3444240" y="1394460"/>
            <a:ext cx="0" cy="571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>
            <a:extLst>
              <a:ext uri="{FF2B5EF4-FFF2-40B4-BE49-F238E27FC236}">
                <a16:creationId xmlns:a16="http://schemas.microsoft.com/office/drawing/2014/main" id="{03041415-8920-8B67-85BA-410D28A49CA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17" y="679697"/>
            <a:ext cx="569983" cy="56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8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5822E0-9866-6FA7-42A8-E257240D4159}"/>
              </a:ext>
            </a:extLst>
          </p:cNvPr>
          <p:cNvSpPr/>
          <p:nvPr/>
        </p:nvSpPr>
        <p:spPr>
          <a:xfrm>
            <a:off x="1799303" y="196646"/>
            <a:ext cx="5614219" cy="2310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53680-4565-2E09-E185-10FC1DDDAD69}"/>
              </a:ext>
            </a:extLst>
          </p:cNvPr>
          <p:cNvSpPr/>
          <p:nvPr/>
        </p:nvSpPr>
        <p:spPr>
          <a:xfrm>
            <a:off x="1779638" y="4896465"/>
            <a:ext cx="5614219" cy="16075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2646D5-6BD1-8812-7274-5AAC04AC124C}"/>
              </a:ext>
            </a:extLst>
          </p:cNvPr>
          <p:cNvSpPr/>
          <p:nvPr/>
        </p:nvSpPr>
        <p:spPr>
          <a:xfrm>
            <a:off x="1799303" y="2644878"/>
            <a:ext cx="5614219" cy="2113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3878BD1-7BB4-995F-5743-127DE7808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1938" y="5197425"/>
            <a:ext cx="455959" cy="455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4E3FBA-FACD-CAD2-C1D0-F08453C955F5}"/>
              </a:ext>
            </a:extLst>
          </p:cNvPr>
          <p:cNvSpPr txBox="1"/>
          <p:nvPr/>
        </p:nvSpPr>
        <p:spPr>
          <a:xfrm>
            <a:off x="1779638" y="5673213"/>
            <a:ext cx="1199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Shared cluster</a:t>
            </a:r>
          </a:p>
        </p:txBody>
      </p:sp>
      <p:pic>
        <p:nvPicPr>
          <p:cNvPr id="9" name="Graphic 6">
            <a:extLst>
              <a:ext uri="{FF2B5EF4-FFF2-40B4-BE49-F238E27FC236}">
                <a16:creationId xmlns:a16="http://schemas.microsoft.com/office/drawing/2014/main" id="{F69F9739-3178-5556-280B-2F011DF24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116417" y="5167929"/>
            <a:ext cx="452693" cy="45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2285A1-78AF-0970-04AF-EE87B0F0BE60}"/>
              </a:ext>
            </a:extLst>
          </p:cNvPr>
          <p:cNvSpPr txBox="1"/>
          <p:nvPr/>
        </p:nvSpPr>
        <p:spPr>
          <a:xfrm>
            <a:off x="2900516" y="5643717"/>
            <a:ext cx="1130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Load balancer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78425D-6416-955B-11E1-14DDCD9CA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235" y="5102943"/>
            <a:ext cx="558249" cy="5604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B68D03-5D57-5DBF-AFE1-A5FBBB0AC675}"/>
              </a:ext>
            </a:extLst>
          </p:cNvPr>
          <p:cNvSpPr txBox="1"/>
          <p:nvPr/>
        </p:nvSpPr>
        <p:spPr>
          <a:xfrm>
            <a:off x="4060723" y="5633885"/>
            <a:ext cx="1012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Prometheus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AFEDED-18F6-4EDA-1A04-FB8F8554C5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90" y="5058851"/>
            <a:ext cx="1050822" cy="5817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B8CB22-BE65-C0CC-59AC-FFD55DB944CF}"/>
              </a:ext>
            </a:extLst>
          </p:cNvPr>
          <p:cNvSpPr txBox="1"/>
          <p:nvPr/>
        </p:nvSpPr>
        <p:spPr>
          <a:xfrm>
            <a:off x="5220930" y="5633885"/>
            <a:ext cx="766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Grafana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F03079-099D-9365-A5A7-69E61A2D70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310" y="5127370"/>
            <a:ext cx="1250539" cy="4573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215CCB-DA8F-8933-0E20-F0FC6B8BF404}"/>
              </a:ext>
            </a:extLst>
          </p:cNvPr>
          <p:cNvSpPr txBox="1"/>
          <p:nvPr/>
        </p:nvSpPr>
        <p:spPr>
          <a:xfrm>
            <a:off x="6164826" y="5535563"/>
            <a:ext cx="1052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SonarQube</a:t>
            </a:r>
            <a:r>
              <a:rPr lang="en-US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8AFE3-BCCE-6654-BF0E-4E333F473037}"/>
              </a:ext>
            </a:extLst>
          </p:cNvPr>
          <p:cNvSpPr/>
          <p:nvPr/>
        </p:nvSpPr>
        <p:spPr>
          <a:xfrm>
            <a:off x="196645" y="157317"/>
            <a:ext cx="7364361" cy="65876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A97A7D4-0A35-F132-A261-8878CE0B3A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2093" y="150396"/>
            <a:ext cx="466836" cy="4668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D78DD46-1BD9-3573-A075-B418700F510D}"/>
              </a:ext>
            </a:extLst>
          </p:cNvPr>
          <p:cNvSpPr txBox="1"/>
          <p:nvPr/>
        </p:nvSpPr>
        <p:spPr>
          <a:xfrm>
            <a:off x="206477" y="570271"/>
            <a:ext cx="67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vpc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0C4675-E457-5D4A-04CC-697E88C14D4C}"/>
              </a:ext>
            </a:extLst>
          </p:cNvPr>
          <p:cNvSpPr txBox="1"/>
          <p:nvPr/>
        </p:nvSpPr>
        <p:spPr>
          <a:xfrm>
            <a:off x="68824" y="2861188"/>
            <a:ext cx="15043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Registry (Amazon ECR)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6D3A5340-9430-E6ED-5934-B1507DBA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9420" y="3004829"/>
            <a:ext cx="426629" cy="4266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CAC756-DB96-7A29-5C5C-FAE1C7C7A7B8}"/>
              </a:ext>
            </a:extLst>
          </p:cNvPr>
          <p:cNvSpPr txBox="1"/>
          <p:nvPr/>
        </p:nvSpPr>
        <p:spPr>
          <a:xfrm>
            <a:off x="1887793" y="3451123"/>
            <a:ext cx="1278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Prod cluster </a:t>
            </a:r>
          </a:p>
        </p:txBody>
      </p:sp>
      <p:pic>
        <p:nvPicPr>
          <p:cNvPr id="26" name="Graphic 6">
            <a:extLst>
              <a:ext uri="{FF2B5EF4-FFF2-40B4-BE49-F238E27FC236}">
                <a16:creationId xmlns:a16="http://schemas.microsoft.com/office/drawing/2014/main" id="{0354B7DB-A7C4-2B24-AEB8-ED1EAEBE2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091836" y="3019581"/>
            <a:ext cx="382381" cy="38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A1C426-62F1-6010-011A-16CC380DF64E}"/>
              </a:ext>
            </a:extLst>
          </p:cNvPr>
          <p:cNvCxnSpPr>
            <a:cxnSpLocks/>
          </p:cNvCxnSpPr>
          <p:nvPr/>
        </p:nvCxnSpPr>
        <p:spPr>
          <a:xfrm>
            <a:off x="2585883" y="3220604"/>
            <a:ext cx="486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011E172-4609-DBEB-4239-342B6BB11F4C}"/>
              </a:ext>
            </a:extLst>
          </p:cNvPr>
          <p:cNvSpPr txBox="1"/>
          <p:nvPr/>
        </p:nvSpPr>
        <p:spPr>
          <a:xfrm>
            <a:off x="2836606" y="3426543"/>
            <a:ext cx="1130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Load balancer</a:t>
            </a:r>
          </a:p>
        </p:txBody>
      </p:sp>
      <p:pic>
        <p:nvPicPr>
          <p:cNvPr id="29" name="Graphic 19">
            <a:extLst>
              <a:ext uri="{FF2B5EF4-FFF2-40B4-BE49-F238E27FC236}">
                <a16:creationId xmlns:a16="http://schemas.microsoft.com/office/drawing/2014/main" id="{E09A7997-6E7C-92A2-DDA2-2E83EC7A8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188" y="3003244"/>
            <a:ext cx="378676" cy="37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D55961B-CADE-D123-C4F4-0C62D2DDEE39}"/>
              </a:ext>
            </a:extLst>
          </p:cNvPr>
          <p:cNvCxnSpPr>
            <a:cxnSpLocks/>
          </p:cNvCxnSpPr>
          <p:nvPr/>
        </p:nvCxnSpPr>
        <p:spPr>
          <a:xfrm>
            <a:off x="3470787" y="3215149"/>
            <a:ext cx="427569" cy="6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B309A9-2FB8-7A0D-7FDA-872BB0AF9140}"/>
              </a:ext>
            </a:extLst>
          </p:cNvPr>
          <p:cNvSpPr txBox="1"/>
          <p:nvPr/>
        </p:nvSpPr>
        <p:spPr>
          <a:xfrm>
            <a:off x="3893573" y="3342969"/>
            <a:ext cx="934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</a:t>
            </a:r>
          </a:p>
          <a:p>
            <a:endParaRPr lang="en-US" dirty="0"/>
          </a:p>
        </p:txBody>
      </p:sp>
      <p:pic>
        <p:nvPicPr>
          <p:cNvPr id="32" name="Graphic 5">
            <a:extLst>
              <a:ext uri="{FF2B5EF4-FFF2-40B4-BE49-F238E27FC236}">
                <a16:creationId xmlns:a16="http://schemas.microsoft.com/office/drawing/2014/main" id="{0E9A22FF-2879-81C4-0366-108F75D20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720" y="2991824"/>
            <a:ext cx="390474" cy="39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72FE05F-90FE-8197-9BF4-D2B968C1A5DB}"/>
              </a:ext>
            </a:extLst>
          </p:cNvPr>
          <p:cNvSpPr txBox="1"/>
          <p:nvPr/>
        </p:nvSpPr>
        <p:spPr>
          <a:xfrm>
            <a:off x="5299587" y="3411795"/>
            <a:ext cx="1130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EC2 instance</a:t>
            </a:r>
          </a:p>
        </p:txBody>
      </p:sp>
      <p:pic>
        <p:nvPicPr>
          <p:cNvPr id="34" name="Graphic 6">
            <a:extLst>
              <a:ext uri="{FF2B5EF4-FFF2-40B4-BE49-F238E27FC236}">
                <a16:creationId xmlns:a16="http://schemas.microsoft.com/office/drawing/2014/main" id="{FC1519EB-7791-615F-D5AA-ADF8EDB5B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177" y="2972159"/>
            <a:ext cx="422531" cy="42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20E43A5-B239-9C88-335D-9EBDD524AA5A}"/>
              </a:ext>
            </a:extLst>
          </p:cNvPr>
          <p:cNvSpPr txBox="1"/>
          <p:nvPr/>
        </p:nvSpPr>
        <p:spPr>
          <a:xfrm>
            <a:off x="6341808" y="3382298"/>
            <a:ext cx="1140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for structure data </a:t>
            </a:r>
            <a:endParaRPr lang="en-US" sz="1000" dirty="0"/>
          </a:p>
        </p:txBody>
      </p:sp>
      <p:pic>
        <p:nvPicPr>
          <p:cNvPr id="36" name="Graphic 19">
            <a:extLst>
              <a:ext uri="{FF2B5EF4-FFF2-40B4-BE49-F238E27FC236}">
                <a16:creationId xmlns:a16="http://schemas.microsoft.com/office/drawing/2014/main" id="{32292E77-6B18-21B5-365A-2DBCF7449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09" y="3907812"/>
            <a:ext cx="379054" cy="37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9DD07E0-5486-46B1-EA6F-27CBFC73FB48}"/>
              </a:ext>
            </a:extLst>
          </p:cNvPr>
          <p:cNvSpPr txBox="1"/>
          <p:nvPr/>
        </p:nvSpPr>
        <p:spPr>
          <a:xfrm>
            <a:off x="5004618" y="4286865"/>
            <a:ext cx="102255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CloudFront</a:t>
            </a:r>
          </a:p>
          <a:p>
            <a:endParaRPr lang="en-US" dirty="0"/>
          </a:p>
        </p:txBody>
      </p:sp>
      <p:pic>
        <p:nvPicPr>
          <p:cNvPr id="38" name="Graphic 6">
            <a:extLst>
              <a:ext uri="{FF2B5EF4-FFF2-40B4-BE49-F238E27FC236}">
                <a16:creationId xmlns:a16="http://schemas.microsoft.com/office/drawing/2014/main" id="{B453C24A-D67C-33DD-500C-2EFECC8F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6833393" y="389296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0DAD5CC-F2B2-4C12-5CFF-A54CC0A27C5F}"/>
              </a:ext>
            </a:extLst>
          </p:cNvPr>
          <p:cNvSpPr txBox="1"/>
          <p:nvPr/>
        </p:nvSpPr>
        <p:spPr>
          <a:xfrm>
            <a:off x="6489291" y="4365523"/>
            <a:ext cx="1071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General user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ECEE34-8D21-0C3F-C64D-0099E743E9F6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652063" y="4097339"/>
            <a:ext cx="11420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DD46C9E-6C63-56B6-3A98-E095E8A9AF2D}"/>
              </a:ext>
            </a:extLst>
          </p:cNvPr>
          <p:cNvSpPr txBox="1"/>
          <p:nvPr/>
        </p:nvSpPr>
        <p:spPr>
          <a:xfrm>
            <a:off x="5624051" y="3844413"/>
            <a:ext cx="1258529" cy="21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game.solankiempire.site</a:t>
            </a:r>
            <a:endParaRPr lang="en-US" sz="800" dirty="0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DE934F35-0661-5B33-DD1B-0A0DFCC95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124" y="1043293"/>
            <a:ext cx="352721" cy="35272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9133891-AEC8-9C14-6AFB-B9025CD6CE82}"/>
              </a:ext>
            </a:extLst>
          </p:cNvPr>
          <p:cNvSpPr txBox="1"/>
          <p:nvPr/>
        </p:nvSpPr>
        <p:spPr>
          <a:xfrm>
            <a:off x="1769807" y="1474839"/>
            <a:ext cx="983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Dev &amp; stage </a:t>
            </a:r>
          </a:p>
          <a:p>
            <a:r>
              <a:rPr lang="en-US" sz="1100" dirty="0"/>
              <a:t>      cluster 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1AE59CD1-76CA-6B82-0ADF-D938AF8A43A5}"/>
              </a:ext>
            </a:extLst>
          </p:cNvPr>
          <p:cNvSpPr/>
          <p:nvPr/>
        </p:nvSpPr>
        <p:spPr>
          <a:xfrm>
            <a:off x="2517059" y="835742"/>
            <a:ext cx="432618" cy="747253"/>
          </a:xfrm>
          <a:prstGeom prst="leftBrace">
            <a:avLst>
              <a:gd name="adj1" fmla="val 46428"/>
              <a:gd name="adj2" fmla="val 525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6">
            <a:extLst>
              <a:ext uri="{FF2B5EF4-FFF2-40B4-BE49-F238E27FC236}">
                <a16:creationId xmlns:a16="http://schemas.microsoft.com/office/drawing/2014/main" id="{372BE709-7EB0-2807-2239-203556C99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027927" y="743414"/>
            <a:ext cx="382381" cy="38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6">
            <a:extLst>
              <a:ext uri="{FF2B5EF4-FFF2-40B4-BE49-F238E27FC236}">
                <a16:creationId xmlns:a16="http://schemas.microsoft.com/office/drawing/2014/main" id="{FFC86BF7-DA38-4488-19AD-7C99F1356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027926" y="1382510"/>
            <a:ext cx="382381" cy="38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BC4B06D-4B03-E337-687F-CF06A7A5B48E}"/>
              </a:ext>
            </a:extLst>
          </p:cNvPr>
          <p:cNvSpPr txBox="1"/>
          <p:nvPr/>
        </p:nvSpPr>
        <p:spPr>
          <a:xfrm>
            <a:off x="2792359" y="1111048"/>
            <a:ext cx="1130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Load balancer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97F7FE-3005-18D5-F694-09E9DC6EFC08}"/>
              </a:ext>
            </a:extLst>
          </p:cNvPr>
          <p:cNvSpPr txBox="1"/>
          <p:nvPr/>
        </p:nvSpPr>
        <p:spPr>
          <a:xfrm>
            <a:off x="2748115" y="1745228"/>
            <a:ext cx="1130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Load balancer</a:t>
            </a:r>
          </a:p>
        </p:txBody>
      </p:sp>
      <p:pic>
        <p:nvPicPr>
          <p:cNvPr id="50" name="Graphic 19">
            <a:extLst>
              <a:ext uri="{FF2B5EF4-FFF2-40B4-BE49-F238E27FC236}">
                <a16:creationId xmlns:a16="http://schemas.microsoft.com/office/drawing/2014/main" id="{4699A670-D9AC-81E3-2640-62A6953DC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266" y="727076"/>
            <a:ext cx="378676" cy="37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5E5DE9-87C7-BEB6-799A-C0BA9A587EBF}"/>
              </a:ext>
            </a:extLst>
          </p:cNvPr>
          <p:cNvSpPr txBox="1"/>
          <p:nvPr/>
        </p:nvSpPr>
        <p:spPr>
          <a:xfrm>
            <a:off x="3731342" y="1096297"/>
            <a:ext cx="978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</a:t>
            </a:r>
          </a:p>
          <a:p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3235EDC-DE95-057A-4708-83C7CB463B79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3406877" y="916414"/>
            <a:ext cx="555389" cy="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19">
            <a:extLst>
              <a:ext uri="{FF2B5EF4-FFF2-40B4-BE49-F238E27FC236}">
                <a16:creationId xmlns:a16="http://schemas.microsoft.com/office/drawing/2014/main" id="{E0501F46-9051-EDB7-0ECB-EA030027B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680" y="1410419"/>
            <a:ext cx="378676" cy="37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AE7ECC-E5AF-A70F-8B1A-1408A3090ACC}"/>
              </a:ext>
            </a:extLst>
          </p:cNvPr>
          <p:cNvCxnSpPr>
            <a:cxnSpLocks/>
          </p:cNvCxnSpPr>
          <p:nvPr/>
        </p:nvCxnSpPr>
        <p:spPr>
          <a:xfrm flipV="1">
            <a:off x="3411794" y="1570259"/>
            <a:ext cx="555389" cy="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42C9FA7-5A68-D96B-4A67-BA5B9C2E9F01}"/>
              </a:ext>
            </a:extLst>
          </p:cNvPr>
          <p:cNvSpPr txBox="1"/>
          <p:nvPr/>
        </p:nvSpPr>
        <p:spPr>
          <a:xfrm>
            <a:off x="3706762" y="1750143"/>
            <a:ext cx="10323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 Scaling</a:t>
            </a:r>
          </a:p>
          <a:p>
            <a:endParaRPr lang="en-US" dirty="0"/>
          </a:p>
        </p:txBody>
      </p:sp>
      <p:pic>
        <p:nvPicPr>
          <p:cNvPr id="56" name="Graphic 5">
            <a:extLst>
              <a:ext uri="{FF2B5EF4-FFF2-40B4-BE49-F238E27FC236}">
                <a16:creationId xmlns:a16="http://schemas.microsoft.com/office/drawing/2014/main" id="{A242B8DB-0B5A-34F7-C43D-5EB34E88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042" y="695991"/>
            <a:ext cx="374985" cy="37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A889B7B-8692-9450-AD5D-E80FC887D071}"/>
              </a:ext>
            </a:extLst>
          </p:cNvPr>
          <p:cNvSpPr txBox="1"/>
          <p:nvPr/>
        </p:nvSpPr>
        <p:spPr>
          <a:xfrm>
            <a:off x="4635909" y="1076634"/>
            <a:ext cx="1130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EC2 instance</a:t>
            </a:r>
          </a:p>
        </p:txBody>
      </p:sp>
      <p:pic>
        <p:nvPicPr>
          <p:cNvPr id="58" name="Graphic 5">
            <a:extLst>
              <a:ext uri="{FF2B5EF4-FFF2-40B4-BE49-F238E27FC236}">
                <a16:creationId xmlns:a16="http://schemas.microsoft.com/office/drawing/2014/main" id="{52E5EFC6-0E3D-0BBC-770D-1E6301898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462" y="1389166"/>
            <a:ext cx="374985" cy="375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283B1D4-3BF0-EA45-C935-28E6F1DEFCCC}"/>
              </a:ext>
            </a:extLst>
          </p:cNvPr>
          <p:cNvSpPr txBox="1"/>
          <p:nvPr/>
        </p:nvSpPr>
        <p:spPr>
          <a:xfrm>
            <a:off x="4650659" y="1799305"/>
            <a:ext cx="1130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EC2 instance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3D2B324-22C0-AE6C-FB0B-DB6720159ADE}"/>
              </a:ext>
            </a:extLst>
          </p:cNvPr>
          <p:cNvCxnSpPr>
            <a:cxnSpLocks/>
          </p:cNvCxnSpPr>
          <p:nvPr/>
        </p:nvCxnSpPr>
        <p:spPr>
          <a:xfrm flipV="1">
            <a:off x="4370438" y="1565343"/>
            <a:ext cx="555389" cy="2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1CD13CF-9EEA-ED5C-5C17-3152F1EEC2E4}"/>
              </a:ext>
            </a:extLst>
          </p:cNvPr>
          <p:cNvCxnSpPr>
            <a:cxnSpLocks/>
          </p:cNvCxnSpPr>
          <p:nvPr/>
        </p:nvCxnSpPr>
        <p:spPr>
          <a:xfrm>
            <a:off x="4355691" y="914401"/>
            <a:ext cx="5702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7511165-C127-93CA-F258-C737C31B4566}"/>
              </a:ext>
            </a:extLst>
          </p:cNvPr>
          <p:cNvCxnSpPr/>
          <p:nvPr/>
        </p:nvCxnSpPr>
        <p:spPr>
          <a:xfrm>
            <a:off x="4306529" y="3195485"/>
            <a:ext cx="13076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7FB0475-7C22-A306-5EAE-E5DC2252C198}"/>
              </a:ext>
            </a:extLst>
          </p:cNvPr>
          <p:cNvCxnSpPr>
            <a:stCxn id="36" idx="1"/>
          </p:cNvCxnSpPr>
          <p:nvPr/>
        </p:nvCxnSpPr>
        <p:spPr>
          <a:xfrm rot="10800000">
            <a:off x="4994787" y="3195485"/>
            <a:ext cx="278222" cy="9018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98404E8-82A3-CA63-9F1E-A240A8BE9FB3}"/>
              </a:ext>
            </a:extLst>
          </p:cNvPr>
          <p:cNvCxnSpPr/>
          <p:nvPr/>
        </p:nvCxnSpPr>
        <p:spPr>
          <a:xfrm flipH="1">
            <a:off x="4424515" y="4100052"/>
            <a:ext cx="7079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8">
            <a:extLst>
              <a:ext uri="{FF2B5EF4-FFF2-40B4-BE49-F238E27FC236}">
                <a16:creationId xmlns:a16="http://schemas.microsoft.com/office/drawing/2014/main" id="{66BCFB78-38E4-33F0-7C66-E2554A17A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320" y="3906225"/>
            <a:ext cx="422531" cy="42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46E6525-35F1-BAE4-0064-8087405E5F3F}"/>
              </a:ext>
            </a:extLst>
          </p:cNvPr>
          <p:cNvSpPr txBox="1"/>
          <p:nvPr/>
        </p:nvSpPr>
        <p:spPr>
          <a:xfrm>
            <a:off x="3677265" y="4326195"/>
            <a:ext cx="1111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S3 storage for all type of data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7277EF3-B490-EDA4-435B-58DACC3EA016}"/>
              </a:ext>
            </a:extLst>
          </p:cNvPr>
          <p:cNvCxnSpPr>
            <a:cxnSpLocks/>
          </p:cNvCxnSpPr>
          <p:nvPr/>
        </p:nvCxnSpPr>
        <p:spPr>
          <a:xfrm>
            <a:off x="6012426" y="3151239"/>
            <a:ext cx="771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8">
            <a:extLst>
              <a:ext uri="{FF2B5EF4-FFF2-40B4-BE49-F238E27FC236}">
                <a16:creationId xmlns:a16="http://schemas.microsoft.com/office/drawing/2014/main" id="{F8CE5761-EBBB-220D-89C7-0D3A65C00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069" y="2062677"/>
            <a:ext cx="338957" cy="33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97E2252-53CD-A038-FF1E-EDB91BAB9241}"/>
              </a:ext>
            </a:extLst>
          </p:cNvPr>
          <p:cNvSpPr txBox="1"/>
          <p:nvPr/>
        </p:nvSpPr>
        <p:spPr>
          <a:xfrm>
            <a:off x="2934929" y="2040195"/>
            <a:ext cx="111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S3 storage for all type of data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A3AD462-FBA7-49F6-F9E6-B7447B465398}"/>
              </a:ext>
            </a:extLst>
          </p:cNvPr>
          <p:cNvCxnSpPr/>
          <p:nvPr/>
        </p:nvCxnSpPr>
        <p:spPr>
          <a:xfrm rot="5400000" flipH="1" flipV="1">
            <a:off x="4178710" y="1759975"/>
            <a:ext cx="648929" cy="294968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8">
            <a:extLst>
              <a:ext uri="{FF2B5EF4-FFF2-40B4-BE49-F238E27FC236}">
                <a16:creationId xmlns:a16="http://schemas.microsoft.com/office/drawing/2014/main" id="{DBCA5871-820E-3D44-688A-AC09A9C61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488" y="278122"/>
            <a:ext cx="338957" cy="338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DC99912-C7B0-68D3-CC97-AC26C0B65545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4311445" y="447601"/>
            <a:ext cx="339212" cy="44713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05AB08-3D86-6C41-01F7-CDBCBF901AD4}"/>
              </a:ext>
            </a:extLst>
          </p:cNvPr>
          <p:cNvSpPr txBox="1"/>
          <p:nvPr/>
        </p:nvSpPr>
        <p:spPr>
          <a:xfrm>
            <a:off x="2930013" y="216311"/>
            <a:ext cx="1111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S3 storage for all type of data</a:t>
            </a:r>
          </a:p>
        </p:txBody>
      </p:sp>
      <p:pic>
        <p:nvPicPr>
          <p:cNvPr id="74" name="Graphic 6">
            <a:extLst>
              <a:ext uri="{FF2B5EF4-FFF2-40B4-BE49-F238E27FC236}">
                <a16:creationId xmlns:a16="http://schemas.microsoft.com/office/drawing/2014/main" id="{49761C3A-8B34-BB6C-0B8E-66C773D19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952" y="1502237"/>
            <a:ext cx="378286" cy="37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6">
            <a:extLst>
              <a:ext uri="{FF2B5EF4-FFF2-40B4-BE49-F238E27FC236}">
                <a16:creationId xmlns:a16="http://schemas.microsoft.com/office/drawing/2014/main" id="{FE283FF3-E5FE-2B15-472B-EE2F47F3A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04" y="720571"/>
            <a:ext cx="378286" cy="37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601FAFA-E998-C171-CFD5-DCADCA4E1B52}"/>
              </a:ext>
            </a:extLst>
          </p:cNvPr>
          <p:cNvSpPr txBox="1"/>
          <p:nvPr/>
        </p:nvSpPr>
        <p:spPr>
          <a:xfrm>
            <a:off x="6258234" y="1873048"/>
            <a:ext cx="1135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for structure data </a:t>
            </a:r>
            <a:endParaRPr lang="en-US" sz="1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9E75EFD-F023-EFA1-0A82-B5FD516FCC9F}"/>
              </a:ext>
            </a:extLst>
          </p:cNvPr>
          <p:cNvSpPr txBox="1"/>
          <p:nvPr/>
        </p:nvSpPr>
        <p:spPr>
          <a:xfrm>
            <a:off x="6253318" y="1071720"/>
            <a:ext cx="1229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 for structure data </a:t>
            </a:r>
            <a:endParaRPr lang="en-US" sz="10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4F567D4-EAE4-38DF-6D1D-F421A6621B67}"/>
              </a:ext>
            </a:extLst>
          </p:cNvPr>
          <p:cNvCxnSpPr/>
          <p:nvPr/>
        </p:nvCxnSpPr>
        <p:spPr>
          <a:xfrm>
            <a:off x="5309419" y="1573162"/>
            <a:ext cx="12388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83193B6-78D1-96B7-88CD-DE8721D8AC5F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5334027" y="883854"/>
            <a:ext cx="1184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17">
            <a:extLst>
              <a:ext uri="{FF2B5EF4-FFF2-40B4-BE49-F238E27FC236}">
                <a16:creationId xmlns:a16="http://schemas.microsoft.com/office/drawing/2014/main" id="{64DB6110-DFB3-E70C-C5AD-5D918265E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469" y="1910275"/>
            <a:ext cx="343872" cy="34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ECBF09F-AFBD-024A-E92E-AE28F452B152}"/>
              </a:ext>
            </a:extLst>
          </p:cNvPr>
          <p:cNvSpPr txBox="1"/>
          <p:nvPr/>
        </p:nvSpPr>
        <p:spPr>
          <a:xfrm>
            <a:off x="5437240" y="2261421"/>
            <a:ext cx="835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EBS volume </a:t>
            </a:r>
          </a:p>
        </p:txBody>
      </p:sp>
      <p:pic>
        <p:nvPicPr>
          <p:cNvPr id="82" name="Graphic 17">
            <a:extLst>
              <a:ext uri="{FF2B5EF4-FFF2-40B4-BE49-F238E27FC236}">
                <a16:creationId xmlns:a16="http://schemas.microsoft.com/office/drawing/2014/main" id="{4B9E24FE-C033-99CD-6C50-B3E015D53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881" y="342030"/>
            <a:ext cx="343872" cy="34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46CFA5B-508F-14F2-627C-8731ACFF2EBE}"/>
              </a:ext>
            </a:extLst>
          </p:cNvPr>
          <p:cNvSpPr txBox="1"/>
          <p:nvPr/>
        </p:nvSpPr>
        <p:spPr>
          <a:xfrm>
            <a:off x="5451988" y="142570"/>
            <a:ext cx="835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EBS volume 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3D11F0E2-A512-8A8E-CB9F-066C13BB9CAB}"/>
              </a:ext>
            </a:extLst>
          </p:cNvPr>
          <p:cNvCxnSpPr/>
          <p:nvPr/>
        </p:nvCxnSpPr>
        <p:spPr>
          <a:xfrm rot="10800000">
            <a:off x="5319251" y="1691150"/>
            <a:ext cx="511278" cy="196645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BE479BD-427A-C41B-C7FB-7159BCA356D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38916" y="688258"/>
            <a:ext cx="540774" cy="108155"/>
          </a:xfrm>
          <a:prstGeom prst="bentConnector3">
            <a:avLst>
              <a:gd name="adj1" fmla="val -9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A07E8D1-EAFF-95DC-9D8F-56D0FB67A25E}"/>
              </a:ext>
            </a:extLst>
          </p:cNvPr>
          <p:cNvCxnSpPr/>
          <p:nvPr/>
        </p:nvCxnSpPr>
        <p:spPr>
          <a:xfrm>
            <a:off x="2467896" y="5427407"/>
            <a:ext cx="6292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1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210</Words>
  <Application>Microsoft Office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harishhhhs11@gmail.com</dc:creator>
  <cp:lastModifiedBy>harishhhhs11@gmail.com</cp:lastModifiedBy>
  <cp:revision>1</cp:revision>
  <dcterms:created xsi:type="dcterms:W3CDTF">2022-10-19T17:53:25Z</dcterms:created>
  <dcterms:modified xsi:type="dcterms:W3CDTF">2022-11-02T05:59:55Z</dcterms:modified>
</cp:coreProperties>
</file>