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6" r:id="rId2"/>
    <p:sldId id="256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718" autoAdjust="0"/>
  </p:normalViewPr>
  <p:slideViewPr>
    <p:cSldViewPr>
      <p:cViewPr varScale="1">
        <p:scale>
          <a:sx n="94" d="100"/>
          <a:sy n="94" d="100"/>
        </p:scale>
        <p:origin x="-50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2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7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2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93C59E5-D4E7-428D-BE96-17EC15108F9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7EC3C0-621B-4292-960F-DCC1DBF8B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8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3C59E5-D4E7-428D-BE96-17EC15108F9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7EC3C0-621B-4292-960F-DCC1DBF8B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3C59E5-D4E7-428D-BE96-17EC15108F9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7EC3C0-621B-4292-960F-DCC1DBF8B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3C59E5-D4E7-428D-BE96-17EC15108F9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7EC3C0-621B-4292-960F-DCC1DBF8BF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3C59E5-D4E7-428D-BE96-17EC15108F9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7EC3C0-621B-4292-960F-DCC1DBF8BF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3C59E5-D4E7-428D-BE96-17EC15108F9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7EC3C0-621B-4292-960F-DCC1DBF8BF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30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083221"/>
            <a:ext cx="4041775" cy="295632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3C59E5-D4E7-428D-BE96-17EC15108F9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7EC3C0-621B-4292-960F-DCC1DBF8BF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3C59E5-D4E7-428D-BE96-17EC15108F9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7EC3C0-621B-4292-960F-DCC1DBF8BF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3C59E5-D4E7-428D-BE96-17EC15108F9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7EC3C0-621B-4292-960F-DCC1DBF8B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293C59E5-D4E7-428D-BE96-17EC15108F9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7EC3C0-621B-4292-960F-DCC1DBF8BF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93C59E5-D4E7-428D-BE96-17EC15108F9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6" y="4805960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7EC3C0-621B-4292-960F-DCC1DBF8BFA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3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60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3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60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6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93C59E5-D4E7-428D-BE96-17EC15108F9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6" y="4805960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60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17EC3C0-621B-4292-960F-DCC1DBF8BF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52550"/>
            <a:ext cx="6019800" cy="915121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 smtClean="0"/>
              <a:t>Welcome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9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27" y="133350"/>
            <a:ext cx="8229600" cy="85725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 smtClean="0"/>
              <a:t>Let’s see architecture of </a:t>
            </a:r>
            <a:r>
              <a:rPr lang="en-US" dirty="0" err="1" smtClean="0"/>
              <a:t>Grafana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615" y="895350"/>
            <a:ext cx="6219985" cy="366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328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77190"/>
            <a:ext cx="3810000" cy="896779"/>
          </a:xfrm>
        </p:spPr>
        <p:txBody>
          <a:bodyPr/>
          <a:lstStyle/>
          <a:p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1962150"/>
            <a:ext cx="4114800" cy="3554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Open-Source Monitoring Tool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2487"/>
            <a:ext cx="2057400" cy="14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81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</a:t>
            </a:r>
            <a:r>
              <a:rPr lang="en-US" b="1" dirty="0" smtClean="0">
                <a:solidFill>
                  <a:srgbClr val="FFC000"/>
                </a:solidFill>
              </a:rPr>
              <a:t>Open Source</a:t>
            </a:r>
            <a:r>
              <a:rPr lang="en-US" dirty="0" smtClean="0"/>
              <a:t> Monitoring Tool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Easy</a:t>
            </a:r>
            <a:r>
              <a:rPr lang="en-US" dirty="0" smtClean="0"/>
              <a:t> to install and setup</a:t>
            </a:r>
          </a:p>
          <a:p>
            <a:r>
              <a:rPr lang="en-US" dirty="0" smtClean="0"/>
              <a:t>Provide </a:t>
            </a:r>
            <a:r>
              <a:rPr lang="en-US" b="1" dirty="0" err="1" smtClean="0">
                <a:solidFill>
                  <a:srgbClr val="FFC000"/>
                </a:solidFill>
              </a:rPr>
              <a:t>Roburst</a:t>
            </a:r>
            <a:r>
              <a:rPr lang="en-US" b="1" dirty="0" smtClean="0">
                <a:solidFill>
                  <a:srgbClr val="FFC000"/>
                </a:solidFill>
              </a:rPr>
              <a:t> Data</a:t>
            </a:r>
            <a:r>
              <a:rPr lang="en-US" dirty="0" smtClean="0"/>
              <a:t> Module &amp; Query Language</a:t>
            </a:r>
          </a:p>
          <a:p>
            <a:r>
              <a:rPr lang="en-US" dirty="0" smtClean="0"/>
              <a:t>Use </a:t>
            </a:r>
            <a:r>
              <a:rPr lang="en-US" b="1" dirty="0" err="1" smtClean="0">
                <a:solidFill>
                  <a:srgbClr val="FFC000"/>
                </a:solidFill>
              </a:rPr>
              <a:t>PromQL</a:t>
            </a:r>
            <a:r>
              <a:rPr lang="en-US" dirty="0" smtClean="0"/>
              <a:t> </a:t>
            </a:r>
          </a:p>
          <a:p>
            <a:r>
              <a:rPr lang="en-US" dirty="0" smtClean="0"/>
              <a:t>Easy to observe &amp; track </a:t>
            </a:r>
            <a:r>
              <a:rPr lang="en-US" b="1" dirty="0" smtClean="0">
                <a:solidFill>
                  <a:srgbClr val="FFC000"/>
                </a:solidFill>
              </a:rPr>
              <a:t>Infrastructure</a:t>
            </a:r>
            <a:r>
              <a:rPr lang="en-US" dirty="0" smtClean="0"/>
              <a:t> health</a:t>
            </a:r>
          </a:p>
          <a:p>
            <a:r>
              <a:rPr lang="en-US" dirty="0" smtClean="0"/>
              <a:t>It runs on Port number </a:t>
            </a:r>
            <a:r>
              <a:rPr lang="en-US" b="1" dirty="0" smtClean="0">
                <a:solidFill>
                  <a:srgbClr val="FFC000"/>
                </a:solidFill>
              </a:rPr>
              <a:t>9090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60771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Key Features of Prometheus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5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14350"/>
            <a:ext cx="4648200" cy="912021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 smtClean="0"/>
              <a:t>Node Exporter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461871"/>
            <a:ext cx="6400800" cy="1314450"/>
          </a:xfrm>
        </p:spPr>
        <p:txBody>
          <a:bodyPr/>
          <a:lstStyle/>
          <a:p>
            <a:r>
              <a:rPr lang="en-US" dirty="0" smtClean="0"/>
              <a:t>Server metrics exporter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4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3550"/>
            <a:ext cx="8229600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It will fetch server </a:t>
            </a:r>
            <a:r>
              <a:rPr lang="en-US" b="1" dirty="0" smtClean="0">
                <a:solidFill>
                  <a:srgbClr val="FFC000"/>
                </a:solidFill>
              </a:rPr>
              <a:t>Metrics </a:t>
            </a:r>
            <a:r>
              <a:rPr lang="en-US" dirty="0" smtClean="0"/>
              <a:t>and give output on Prometheus </a:t>
            </a:r>
            <a:r>
              <a:rPr lang="en-US" dirty="0" smtClean="0"/>
              <a:t>UI </a:t>
            </a:r>
            <a:endParaRPr lang="en-US" dirty="0" smtClean="0"/>
          </a:p>
          <a:p>
            <a:r>
              <a:rPr lang="en-US" dirty="0" smtClean="0"/>
              <a:t>Node-Exporter runs on Port number </a:t>
            </a:r>
            <a:r>
              <a:rPr lang="en-US" b="1" dirty="0" smtClean="0">
                <a:solidFill>
                  <a:srgbClr val="FFC000"/>
                </a:solidFill>
              </a:rPr>
              <a:t>9100</a:t>
            </a:r>
          </a:p>
          <a:p>
            <a:r>
              <a:rPr lang="en-US" dirty="0" smtClean="0"/>
              <a:t>Metrics for </a:t>
            </a:r>
            <a:r>
              <a:rPr lang="en-US" b="1" dirty="0" smtClean="0">
                <a:solidFill>
                  <a:srgbClr val="FFC000"/>
                </a:solidFill>
              </a:rPr>
              <a:t>CPU,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C000"/>
                </a:solidFill>
              </a:rPr>
              <a:t>Disk</a:t>
            </a:r>
            <a:r>
              <a:rPr lang="en-US" dirty="0" smtClean="0"/>
              <a:t> &amp; </a:t>
            </a:r>
            <a:r>
              <a:rPr lang="en-US" b="1" dirty="0" smtClean="0">
                <a:solidFill>
                  <a:srgbClr val="FFC000"/>
                </a:solidFill>
              </a:rPr>
              <a:t>Memory</a:t>
            </a:r>
          </a:p>
          <a:p>
            <a:r>
              <a:rPr lang="en-US" dirty="0" smtClean="0"/>
              <a:t>Node-Exporter use </a:t>
            </a:r>
            <a:r>
              <a:rPr lang="en-US" b="1" dirty="0" smtClean="0">
                <a:solidFill>
                  <a:srgbClr val="FFC000"/>
                </a:solidFill>
              </a:rPr>
              <a:t>API’s</a:t>
            </a:r>
            <a:r>
              <a:rPr lang="en-US" dirty="0" smtClean="0"/>
              <a:t> to fetch these metrics</a:t>
            </a:r>
          </a:p>
          <a:p>
            <a:endParaRPr lang="en-US" b="1" dirty="0" smtClean="0">
              <a:solidFill>
                <a:srgbClr val="FFC000"/>
              </a:solidFill>
            </a:endParaRPr>
          </a:p>
          <a:p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 smtClean="0"/>
              <a:t>Key Features of Node-Exporter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4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85725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 smtClean="0"/>
              <a:t>Let’s see architecture of Prometheus &amp; Node-Exporter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41298"/>
            <a:ext cx="6972300" cy="320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3140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461871"/>
            <a:ext cx="6400800" cy="131445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Open-Source &amp; Enterprise metric visualization tool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3350"/>
            <a:ext cx="156575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43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 as </a:t>
            </a:r>
            <a:r>
              <a:rPr lang="en-US" b="1" dirty="0" smtClean="0">
                <a:solidFill>
                  <a:srgbClr val="FFC000"/>
                </a:solidFill>
              </a:rPr>
              <a:t>Open Source</a:t>
            </a:r>
            <a:r>
              <a:rPr lang="en-US" dirty="0" smtClean="0"/>
              <a:t> &amp; </a:t>
            </a:r>
            <a:r>
              <a:rPr lang="en-US" b="1" dirty="0" smtClean="0">
                <a:solidFill>
                  <a:srgbClr val="FFC000"/>
                </a:solidFill>
              </a:rPr>
              <a:t>Enterprise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 will run on </a:t>
            </a:r>
            <a:r>
              <a:rPr lang="en-US" dirty="0"/>
              <a:t>Port </a:t>
            </a:r>
            <a:r>
              <a:rPr lang="en-US" b="1" dirty="0" smtClean="0">
                <a:solidFill>
                  <a:srgbClr val="FFC000"/>
                </a:solidFill>
              </a:rPr>
              <a:t>3000</a:t>
            </a:r>
          </a:p>
          <a:p>
            <a:r>
              <a:rPr lang="en-US" dirty="0" smtClean="0"/>
              <a:t>It will collect metrics/data from Various </a:t>
            </a:r>
            <a:r>
              <a:rPr lang="en-US" b="1" dirty="0" smtClean="0">
                <a:solidFill>
                  <a:srgbClr val="FFC000"/>
                </a:solidFill>
              </a:rPr>
              <a:t>Data </a:t>
            </a:r>
            <a:r>
              <a:rPr lang="en-US" b="1" dirty="0" smtClean="0">
                <a:solidFill>
                  <a:srgbClr val="FFC000"/>
                </a:solidFill>
              </a:rPr>
              <a:t>Source </a:t>
            </a:r>
            <a:r>
              <a:rPr lang="en-US" b="1" dirty="0" smtClean="0"/>
              <a:t>(Prometheus)</a:t>
            </a:r>
            <a:endParaRPr lang="en-US" b="1" dirty="0" smtClean="0"/>
          </a:p>
          <a:p>
            <a:r>
              <a:rPr lang="en-US" dirty="0" smtClean="0"/>
              <a:t>Once Data source is configure, it will visualize data in various </a:t>
            </a:r>
            <a:r>
              <a:rPr lang="en-US" b="1" dirty="0">
                <a:solidFill>
                  <a:srgbClr val="FFC000"/>
                </a:solidFill>
              </a:rPr>
              <a:t>D</a:t>
            </a:r>
            <a:r>
              <a:rPr lang="en-US" b="1" dirty="0" smtClean="0">
                <a:solidFill>
                  <a:srgbClr val="FFC000"/>
                </a:solidFill>
              </a:rPr>
              <a:t>ashboard's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 can create </a:t>
            </a:r>
            <a:r>
              <a:rPr lang="en-US" b="1" dirty="0" smtClean="0">
                <a:solidFill>
                  <a:srgbClr val="FFC000"/>
                </a:solidFill>
              </a:rPr>
              <a:t>Role Based</a:t>
            </a:r>
            <a:r>
              <a:rPr lang="en-US" dirty="0" smtClean="0"/>
              <a:t> access in </a:t>
            </a:r>
            <a:r>
              <a:rPr lang="en-US" dirty="0" err="1" smtClean="0"/>
              <a:t>grafana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>
            <a:normAutofit/>
            <a:scene3d>
              <a:camera prst="obliqueBottomRigh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 smtClean="0"/>
              <a:t>Key Features of </a:t>
            </a:r>
            <a:r>
              <a:rPr lang="en-US" dirty="0" err="1" smtClean="0"/>
              <a:t>Grafana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10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create </a:t>
            </a:r>
            <a:r>
              <a:rPr lang="en-US" b="1" dirty="0">
                <a:solidFill>
                  <a:srgbClr val="FFC000"/>
                </a:solidFill>
              </a:rPr>
              <a:t>A</a:t>
            </a:r>
            <a:r>
              <a:rPr lang="en-US" b="1" dirty="0" smtClean="0">
                <a:solidFill>
                  <a:srgbClr val="FFC000"/>
                </a:solidFill>
              </a:rPr>
              <a:t>lert</a:t>
            </a:r>
            <a:r>
              <a:rPr lang="en-US" dirty="0" smtClean="0"/>
              <a:t> &amp; set </a:t>
            </a:r>
            <a:r>
              <a:rPr lang="en-US" b="1" dirty="0">
                <a:solidFill>
                  <a:srgbClr val="FFC000"/>
                </a:solidFill>
              </a:rPr>
              <a:t>L</a:t>
            </a:r>
            <a:r>
              <a:rPr lang="en-US" b="1" dirty="0" smtClean="0">
                <a:solidFill>
                  <a:srgbClr val="FFC000"/>
                </a:solidFill>
              </a:rPr>
              <a:t>imit</a:t>
            </a:r>
            <a:r>
              <a:rPr lang="en-US" dirty="0" smtClean="0"/>
              <a:t> on any Dashboard for Alerts</a:t>
            </a:r>
          </a:p>
          <a:p>
            <a:r>
              <a:rPr lang="en-US" dirty="0" smtClean="0"/>
              <a:t>Once set limit is exceed, Alert fire &amp; we receive </a:t>
            </a:r>
            <a:r>
              <a:rPr lang="en-US" b="1" dirty="0">
                <a:solidFill>
                  <a:srgbClr val="FFC000"/>
                </a:solidFill>
              </a:rPr>
              <a:t>E</a:t>
            </a:r>
            <a:r>
              <a:rPr lang="en-US" b="1" dirty="0" smtClean="0">
                <a:solidFill>
                  <a:srgbClr val="FFC000"/>
                </a:solidFill>
              </a:rPr>
              <a:t>mail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N</a:t>
            </a:r>
            <a:r>
              <a:rPr lang="en-US" b="1" dirty="0" smtClean="0">
                <a:solidFill>
                  <a:srgbClr val="FFC000"/>
                </a:solidFill>
              </a:rPr>
              <a:t>otification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Grafana</a:t>
            </a:r>
            <a:r>
              <a:rPr lang="en-US" dirty="0" smtClean="0"/>
              <a:t> use </a:t>
            </a:r>
            <a:r>
              <a:rPr lang="en-US" b="1" dirty="0" smtClean="0">
                <a:solidFill>
                  <a:srgbClr val="FFC000"/>
                </a:solidFill>
              </a:rPr>
              <a:t>SMTP</a:t>
            </a:r>
            <a:r>
              <a:rPr lang="en-US" dirty="0" smtClean="0"/>
              <a:t> (Simple Mail Transfer Protocol) to send Alerts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 err="1" smtClean="0"/>
              <a:t>Grafana</a:t>
            </a:r>
            <a:r>
              <a:rPr lang="en-US" dirty="0" smtClean="0"/>
              <a:t> Alerts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10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429</TotalTime>
  <Words>186</Words>
  <Application>Microsoft Office PowerPoint</Application>
  <PresentationFormat>On-screen Show (16:9)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Welcome Everyone</vt:lpstr>
      <vt:lpstr>     </vt:lpstr>
      <vt:lpstr> Key Features of Prometheus </vt:lpstr>
      <vt:lpstr>Node Exporter  </vt:lpstr>
      <vt:lpstr>Key Features of Node-Exporter</vt:lpstr>
      <vt:lpstr>Let’s see architecture of Prometheus &amp; Node-Exporter</vt:lpstr>
      <vt:lpstr>PowerPoint Presentation</vt:lpstr>
      <vt:lpstr>Key Features of Grafana</vt:lpstr>
      <vt:lpstr>Grafana Alerts</vt:lpstr>
      <vt:lpstr>Let’s see architecture of Grafana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</dc:title>
  <dc:creator>ismail</dc:creator>
  <cp:lastModifiedBy>ismail</cp:lastModifiedBy>
  <cp:revision>60</cp:revision>
  <dcterms:created xsi:type="dcterms:W3CDTF">2023-12-13T02:56:21Z</dcterms:created>
  <dcterms:modified xsi:type="dcterms:W3CDTF">2023-12-24T06:31:38Z</dcterms:modified>
</cp:coreProperties>
</file>