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5715000" type="screen16x1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4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0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6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1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5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2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5" indent="0">
              <a:buNone/>
              <a:defRPr sz="2000" b="1"/>
            </a:lvl2pPr>
            <a:lvl3pPr marL="914330" indent="0">
              <a:buNone/>
              <a:defRPr sz="1800" b="1"/>
            </a:lvl3pPr>
            <a:lvl4pPr marL="1371495" indent="0">
              <a:buNone/>
              <a:defRPr sz="1600" b="1"/>
            </a:lvl4pPr>
            <a:lvl5pPr marL="1828660" indent="0">
              <a:buNone/>
              <a:defRPr sz="1600" b="1"/>
            </a:lvl5pPr>
            <a:lvl6pPr marL="2285825" indent="0">
              <a:buNone/>
              <a:defRPr sz="1600" b="1"/>
            </a:lvl6pPr>
            <a:lvl7pPr marL="2742990" indent="0">
              <a:buNone/>
              <a:defRPr sz="1600" b="1"/>
            </a:lvl7pPr>
            <a:lvl8pPr marL="3200155" indent="0">
              <a:buNone/>
              <a:defRPr sz="1600" b="1"/>
            </a:lvl8pPr>
            <a:lvl9pPr marL="36573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3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65" indent="0">
              <a:buNone/>
              <a:defRPr sz="2800"/>
            </a:lvl2pPr>
            <a:lvl3pPr marL="914330" indent="0">
              <a:buNone/>
              <a:defRPr sz="2400"/>
            </a:lvl3pPr>
            <a:lvl4pPr marL="1371495" indent="0">
              <a:buNone/>
              <a:defRPr sz="2000"/>
            </a:lvl4pPr>
            <a:lvl5pPr marL="1828660" indent="0">
              <a:buNone/>
              <a:defRPr sz="2000"/>
            </a:lvl5pPr>
            <a:lvl6pPr marL="2285825" indent="0">
              <a:buNone/>
              <a:defRPr sz="2000"/>
            </a:lvl6pPr>
            <a:lvl7pPr marL="2742990" indent="0">
              <a:buNone/>
              <a:defRPr sz="2000"/>
            </a:lvl7pPr>
            <a:lvl8pPr marL="3200155" indent="0">
              <a:buNone/>
              <a:defRPr sz="2000"/>
            </a:lvl8pPr>
            <a:lvl9pPr marL="36573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165" indent="0">
              <a:buNone/>
              <a:defRPr sz="1200"/>
            </a:lvl2pPr>
            <a:lvl3pPr marL="914330" indent="0">
              <a:buNone/>
              <a:defRPr sz="1000"/>
            </a:lvl3pPr>
            <a:lvl4pPr marL="1371495" indent="0">
              <a:buNone/>
              <a:defRPr sz="900"/>
            </a:lvl4pPr>
            <a:lvl5pPr marL="1828660" indent="0">
              <a:buNone/>
              <a:defRPr sz="900"/>
            </a:lvl5pPr>
            <a:lvl6pPr marL="2285825" indent="0">
              <a:buNone/>
              <a:defRPr sz="900"/>
            </a:lvl6pPr>
            <a:lvl7pPr marL="2742990" indent="0">
              <a:buNone/>
              <a:defRPr sz="900"/>
            </a:lvl7pPr>
            <a:lvl8pPr marL="3200155" indent="0">
              <a:buNone/>
              <a:defRPr sz="900"/>
            </a:lvl8pPr>
            <a:lvl9pPr marL="36573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C59E5-D4E7-428D-BE96-17EC15108F9A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C3C0-621B-4292-960F-DCC1DBF8B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3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4" indent="-342874" algn="l" defTabSz="91433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3" indent="-285728" algn="l" defTabSz="91433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3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8" indent="-228583" algn="l" defTabSz="91433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3" indent="-228583" algn="l" defTabSz="91433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08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3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38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3" indent="-228583" algn="l" defTabSz="91433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55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0" algn="l" defTabSz="9143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4501"/>
            <a:ext cx="7772400" cy="1225021"/>
          </a:xfrm>
        </p:spPr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624301"/>
            <a:ext cx="6400800" cy="1460500"/>
          </a:xfrm>
        </p:spPr>
        <p:txBody>
          <a:bodyPr/>
          <a:lstStyle/>
          <a:p>
            <a:r>
              <a:rPr lang="en-US" dirty="0" smtClean="0"/>
              <a:t>It is Simple Configuration Automation Tool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98500"/>
            <a:ext cx="1066800" cy="89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Configuration</a:t>
            </a:r>
            <a:br>
              <a:rPr lang="en-US" dirty="0" smtClean="0"/>
            </a:br>
            <a:r>
              <a:rPr lang="en-US" sz="1600" dirty="0"/>
              <a:t>Installing packages on target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Apache</a:t>
            </a:r>
          </a:p>
          <a:p>
            <a:r>
              <a:rPr lang="en-US" dirty="0" err="1" smtClean="0"/>
              <a:t>Httpd</a:t>
            </a:r>
            <a:endParaRPr lang="en-US" dirty="0" smtClean="0"/>
          </a:p>
          <a:p>
            <a:r>
              <a:rPr lang="en-US" dirty="0" smtClean="0"/>
              <a:t>Database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250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Ansible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Inventory file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/>
              <a:t>In this file we mention host machine information, like target machine IP, user &amp; private key to connect target machine.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  </a:t>
            </a:r>
            <a:r>
              <a:rPr lang="en-US" b="1" dirty="0" smtClean="0">
                <a:solidFill>
                  <a:srgbClr val="92D050"/>
                </a:solidFill>
              </a:rPr>
              <a:t>Playbook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Playbook is list of tasks which we want to perform on host machine.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2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see architecture of </a:t>
            </a:r>
            <a:r>
              <a:rPr lang="en-US" dirty="0" err="1" smtClean="0"/>
              <a:t>Ansible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4" y="1266032"/>
            <a:ext cx="7290153" cy="33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</Words>
  <Application>Microsoft Office PowerPoint</Application>
  <PresentationFormat>On-screen Show (16:10)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Ansible </vt:lpstr>
      <vt:lpstr>What is Configuration Installing packages on target machines</vt:lpstr>
      <vt:lpstr>How does Ansible works</vt:lpstr>
      <vt:lpstr>Let’s see architecture of Ansible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</dc:title>
  <dc:creator>ismail</dc:creator>
  <cp:lastModifiedBy>ismail</cp:lastModifiedBy>
  <cp:revision>17</cp:revision>
  <dcterms:created xsi:type="dcterms:W3CDTF">2023-12-13T02:56:21Z</dcterms:created>
  <dcterms:modified xsi:type="dcterms:W3CDTF">2023-12-14T04:02:25Z</dcterms:modified>
</cp:coreProperties>
</file>