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A797-4F19-A821-7076-49652F72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061861"/>
            <a:ext cx="9613861" cy="1874327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8A13-0243-B386-DBD5-2704BFA0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423512"/>
            <a:ext cx="9613861" cy="19443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6600" b="1" dirty="0"/>
          </a:p>
          <a:p>
            <a:pPr marL="0" indent="0">
              <a:buNone/>
            </a:pPr>
            <a:endParaRPr lang="en-IN" sz="6600" b="1" dirty="0"/>
          </a:p>
          <a:p>
            <a:pPr marL="0" indent="0">
              <a:buNone/>
            </a:pPr>
            <a:r>
              <a:rPr lang="en-IN" sz="6600" b="1" dirty="0"/>
              <a:t>         </a:t>
            </a:r>
            <a:r>
              <a:rPr lang="en-IN" sz="8800" b="1" dirty="0">
                <a:solidFill>
                  <a:srgbClr val="FFFF00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604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9914-15DC-448D-9FE0-284003638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68539"/>
            <a:ext cx="8259377" cy="172641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CHATBOT PERFORMANCE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ECAD-53C4-40AF-8EDF-7BDECE33E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-KAMIREDDY MAHENDRA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6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0B6-A4DA-4BAB-A0AD-17645D1F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CHATBOT USERS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D2E-D04E-414F-A2B2-F7744E1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047738" cy="40254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Company B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has the </a:t>
            </a:r>
            <a:r>
              <a:rPr lang="en-US" b="1" dirty="0">
                <a:solidFill>
                  <a:srgbClr val="FFFF00"/>
                </a:solidFill>
              </a:rPr>
              <a:t>maximum total chatbot users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across all remaining companies during the entire time period.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Company B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has </a:t>
            </a:r>
            <a:r>
              <a:rPr lang="en-US" b="1" dirty="0">
                <a:solidFill>
                  <a:srgbClr val="FFFF00"/>
                </a:solidFill>
              </a:rPr>
              <a:t>highest chatbot users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per month in the temSepber-2022.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Company B </a:t>
            </a:r>
            <a:r>
              <a:rPr lang="en-US" b="1" dirty="0">
                <a:solidFill>
                  <a:srgbClr val="002060"/>
                </a:solidFill>
              </a:rPr>
              <a:t>only has the </a:t>
            </a:r>
            <a:r>
              <a:rPr lang="en-US" b="1" dirty="0">
                <a:solidFill>
                  <a:srgbClr val="FFFF00"/>
                </a:solidFill>
              </a:rPr>
              <a:t>minimum chatbot users per month </a:t>
            </a:r>
            <a:r>
              <a:rPr lang="en-US" b="1" dirty="0">
                <a:solidFill>
                  <a:srgbClr val="002060"/>
                </a:solidFill>
              </a:rPr>
              <a:t>in Feb-2023.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Company B </a:t>
            </a:r>
            <a:r>
              <a:rPr lang="en-US" b="1" dirty="0">
                <a:solidFill>
                  <a:srgbClr val="002060"/>
                </a:solidFill>
              </a:rPr>
              <a:t>has the </a:t>
            </a:r>
            <a:r>
              <a:rPr lang="en-US" b="1" dirty="0">
                <a:solidFill>
                  <a:srgbClr val="FFFF00"/>
                </a:solidFill>
              </a:rPr>
              <a:t>highest average chatbot users </a:t>
            </a:r>
            <a:r>
              <a:rPr lang="en-US" b="1" dirty="0">
                <a:solidFill>
                  <a:srgbClr val="002060"/>
                </a:solidFill>
              </a:rPr>
              <a:t>across all companies.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B52CA-A9FD-7767-E2EB-AE6C3E1D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60" y="2336872"/>
            <a:ext cx="5024386" cy="36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A854-8096-4306-9F1B-C0EAE21D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CHATBOT QUERIES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71F9-25F9-4FC9-B662-A7BEBF69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5" y="2194560"/>
            <a:ext cx="6779391" cy="426399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Company D </a:t>
            </a:r>
            <a:r>
              <a:rPr lang="en-US" dirty="0"/>
              <a:t>has the </a:t>
            </a:r>
            <a:r>
              <a:rPr lang="en-US" dirty="0">
                <a:solidFill>
                  <a:srgbClr val="FFFF00"/>
                </a:solidFill>
              </a:rPr>
              <a:t>highest total chatbot queries </a:t>
            </a:r>
            <a:r>
              <a:rPr lang="en-US" dirty="0"/>
              <a:t>across all companies during whole time period.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Company G </a:t>
            </a:r>
            <a:r>
              <a:rPr lang="en-US" dirty="0"/>
              <a:t>has the </a:t>
            </a:r>
            <a:r>
              <a:rPr lang="en-US" dirty="0">
                <a:solidFill>
                  <a:srgbClr val="FFFF00"/>
                </a:solidFill>
              </a:rPr>
              <a:t>maximum chatbot queries per month</a:t>
            </a:r>
            <a:r>
              <a:rPr lang="en-US" dirty="0"/>
              <a:t> among all companies during Feb-2023.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Company G </a:t>
            </a:r>
            <a:r>
              <a:rPr lang="en-US" dirty="0"/>
              <a:t>has the </a:t>
            </a:r>
            <a:r>
              <a:rPr lang="en-US" dirty="0">
                <a:solidFill>
                  <a:srgbClr val="FFFF00"/>
                </a:solidFill>
              </a:rPr>
              <a:t>minimum chatbot queries per month</a:t>
            </a:r>
            <a:r>
              <a:rPr lang="en-US" dirty="0"/>
              <a:t> among all companies during Feb-2023.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Company D </a:t>
            </a:r>
            <a:r>
              <a:rPr lang="en-US" dirty="0"/>
              <a:t>has the </a:t>
            </a:r>
            <a:r>
              <a:rPr lang="en-US" dirty="0">
                <a:solidFill>
                  <a:srgbClr val="FFFF00"/>
                </a:solidFill>
              </a:rPr>
              <a:t>highest Average chatbot queries</a:t>
            </a:r>
            <a:r>
              <a:rPr lang="en-US" dirty="0"/>
              <a:t> during entire time period among all companies.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21416-896A-4446-DC15-E803FDF0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70" y="2194560"/>
            <a:ext cx="4899259" cy="41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7065-3D21-4604-B1E0-5DD5123F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LEADS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24E5-D2A8-441F-A6F2-5A02DE07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00" y="2336873"/>
            <a:ext cx="6544638" cy="4002282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Company A </a:t>
            </a:r>
            <a:r>
              <a:rPr lang="en-IN" dirty="0"/>
              <a:t>has the </a:t>
            </a:r>
            <a:r>
              <a:rPr lang="en-IN" dirty="0">
                <a:solidFill>
                  <a:srgbClr val="00B0F0"/>
                </a:solidFill>
              </a:rPr>
              <a:t>highest chatbot leads </a:t>
            </a:r>
            <a:r>
              <a:rPr lang="en-IN" dirty="0"/>
              <a:t>among all companies during whole time period.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E </a:t>
            </a:r>
            <a:r>
              <a:rPr lang="en-IN" dirty="0"/>
              <a:t>has the </a:t>
            </a:r>
            <a:r>
              <a:rPr lang="en-IN" dirty="0">
                <a:solidFill>
                  <a:srgbClr val="00B0F0"/>
                </a:solidFill>
              </a:rPr>
              <a:t>maximum chatbot leads per month</a:t>
            </a:r>
            <a:r>
              <a:rPr lang="en-IN" dirty="0"/>
              <a:t> during September-2022.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C </a:t>
            </a:r>
            <a:r>
              <a:rPr lang="en-IN" dirty="0"/>
              <a:t>has the </a:t>
            </a:r>
            <a:r>
              <a:rPr lang="en-IN" dirty="0">
                <a:solidFill>
                  <a:srgbClr val="00B0F0"/>
                </a:solidFill>
              </a:rPr>
              <a:t>minimum chatbot leads per month </a:t>
            </a:r>
            <a:r>
              <a:rPr lang="en-IN" dirty="0"/>
              <a:t>during Feb-2023.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A </a:t>
            </a:r>
            <a:r>
              <a:rPr lang="en-IN" dirty="0"/>
              <a:t>has the </a:t>
            </a:r>
            <a:r>
              <a:rPr lang="en-IN" dirty="0">
                <a:solidFill>
                  <a:srgbClr val="00B0F0"/>
                </a:solidFill>
              </a:rPr>
              <a:t>highest Average Chatbot leads</a:t>
            </a:r>
            <a:r>
              <a:rPr lang="en-IN" dirty="0"/>
              <a:t> during entire time period.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25712-4229-5389-0972-E9482653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37" y="2435192"/>
            <a:ext cx="4817235" cy="33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F2D-DB5C-2E3E-D912-3B84AFAC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753228"/>
            <a:ext cx="10366409" cy="1080938"/>
          </a:xfrm>
        </p:spPr>
        <p:txBody>
          <a:bodyPr>
            <a:normAutofit/>
          </a:bodyPr>
          <a:lstStyle/>
          <a:p>
            <a:r>
              <a:rPr lang="en-IN" dirty="0"/>
              <a:t>WEBSITE LEADS SUMMARY OF VARIOUS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382E-4D16-6A55-D3FD-ED6DA219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8" y="2176272"/>
            <a:ext cx="6850794" cy="425195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Company D </a:t>
            </a:r>
            <a:r>
              <a:rPr lang="en-IN" dirty="0"/>
              <a:t>has the </a:t>
            </a:r>
            <a:r>
              <a:rPr lang="en-IN" b="1" dirty="0">
                <a:solidFill>
                  <a:srgbClr val="FFFF00"/>
                </a:solidFill>
              </a:rPr>
              <a:t>highest total website leads </a:t>
            </a:r>
            <a:r>
              <a:rPr lang="en-IN" dirty="0"/>
              <a:t>among all companies during entire time period.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Company B </a:t>
            </a:r>
            <a:r>
              <a:rPr lang="en-IN" dirty="0"/>
              <a:t>has the </a:t>
            </a:r>
            <a:r>
              <a:rPr lang="en-IN" b="1" dirty="0">
                <a:solidFill>
                  <a:srgbClr val="FFFF00"/>
                </a:solidFill>
              </a:rPr>
              <a:t>maximum website leads per month</a:t>
            </a:r>
            <a:r>
              <a:rPr lang="en-IN" dirty="0"/>
              <a:t> across all companies during April-2022.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Company A </a:t>
            </a:r>
            <a:r>
              <a:rPr lang="en-IN" dirty="0"/>
              <a:t>has the </a:t>
            </a:r>
            <a:r>
              <a:rPr lang="en-IN" b="1" dirty="0">
                <a:solidFill>
                  <a:srgbClr val="FFFF00"/>
                </a:solidFill>
              </a:rPr>
              <a:t>minimum website leads per month</a:t>
            </a:r>
            <a:r>
              <a:rPr lang="en-IN" dirty="0"/>
              <a:t> across all companies during Jan-2023.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Company D </a:t>
            </a:r>
            <a:r>
              <a:rPr lang="en-IN" dirty="0"/>
              <a:t>has the </a:t>
            </a:r>
            <a:r>
              <a:rPr lang="en-IN" b="1" dirty="0">
                <a:solidFill>
                  <a:srgbClr val="FFFF00"/>
                </a:solidFill>
              </a:rPr>
              <a:t>Highest Average  website leads</a:t>
            </a:r>
            <a:r>
              <a:rPr lang="en-IN" dirty="0"/>
              <a:t> across all companies during whole time period.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DF391-D7D7-6B3C-C81D-79FCA6F9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64" y="2176272"/>
            <a:ext cx="474157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41E-E1B3-308D-C659-EC969A2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CHATBOT BROCHURE DOWNLOADS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E286-9FDF-1ECA-46BB-E69FDF9A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252580"/>
            <a:ext cx="6784847" cy="4257948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Company G </a:t>
            </a:r>
            <a:r>
              <a:rPr lang="en-IN" dirty="0"/>
              <a:t>has the </a:t>
            </a:r>
            <a:r>
              <a:rPr lang="en-IN" b="1" dirty="0">
                <a:solidFill>
                  <a:srgbClr val="FFC000"/>
                </a:solidFill>
              </a:rPr>
              <a:t>highest chatbot brochure downloads</a:t>
            </a:r>
            <a:r>
              <a:rPr lang="en-IN" dirty="0"/>
              <a:t> among all companies during entire time period.</a:t>
            </a:r>
          </a:p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Company </a:t>
            </a:r>
            <a:r>
              <a:rPr lang="en-IN" dirty="0"/>
              <a:t>G has the </a:t>
            </a:r>
            <a:r>
              <a:rPr lang="en-IN" b="1" dirty="0">
                <a:solidFill>
                  <a:srgbClr val="FFC000"/>
                </a:solidFill>
              </a:rPr>
              <a:t>maximum chatbot brochure downloads per month </a:t>
            </a:r>
            <a:r>
              <a:rPr lang="en-IN" dirty="0"/>
              <a:t>during      Mar-2023.</a:t>
            </a:r>
          </a:p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Company C </a:t>
            </a:r>
            <a:r>
              <a:rPr lang="en-IN" dirty="0"/>
              <a:t>has the </a:t>
            </a:r>
            <a:r>
              <a:rPr lang="en-IN" b="1" dirty="0">
                <a:solidFill>
                  <a:srgbClr val="FFC000"/>
                </a:solidFill>
              </a:rPr>
              <a:t>minimum chatbot brochure downloads per month</a:t>
            </a:r>
            <a:r>
              <a:rPr lang="en-IN" dirty="0"/>
              <a:t> during      Mar-2023.</a:t>
            </a:r>
          </a:p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Company G </a:t>
            </a:r>
            <a:r>
              <a:rPr lang="en-IN" dirty="0"/>
              <a:t>has the </a:t>
            </a:r>
            <a:r>
              <a:rPr lang="en-IN" b="1" dirty="0">
                <a:solidFill>
                  <a:srgbClr val="FFC000"/>
                </a:solidFill>
              </a:rPr>
              <a:t>Highest Average chatbot brochure downloads</a:t>
            </a:r>
            <a:r>
              <a:rPr lang="en-IN" dirty="0"/>
              <a:t> among all companies during entire time period.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77BFC-F0F7-1107-95E2-4A3EAF35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2252582"/>
            <a:ext cx="4757928" cy="39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189B-47EB-A7DF-81A2-EA248249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USERS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368D-8232-2429-29E2-224DF71B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84" y="2167128"/>
            <a:ext cx="6434607" cy="4517135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Company F </a:t>
            </a:r>
            <a:r>
              <a:rPr lang="en-IN" dirty="0"/>
              <a:t>has the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highest total website users</a:t>
            </a:r>
            <a:r>
              <a:rPr lang="en-IN" dirty="0"/>
              <a:t> among all companies during entire time period.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B </a:t>
            </a:r>
            <a:r>
              <a:rPr lang="en-IN" dirty="0"/>
              <a:t>has the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maximum website users per month</a:t>
            </a:r>
            <a:r>
              <a:rPr lang="en-IN" dirty="0"/>
              <a:t> among all companies during June-2022.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D </a:t>
            </a:r>
            <a:r>
              <a:rPr lang="en-IN" dirty="0"/>
              <a:t>has the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minimum website users per month</a:t>
            </a:r>
            <a:r>
              <a:rPr lang="en-IN" dirty="0"/>
              <a:t> among all companies during Nov-2022.</a:t>
            </a:r>
          </a:p>
          <a:p>
            <a:r>
              <a:rPr lang="en-IN" b="1" dirty="0">
                <a:solidFill>
                  <a:srgbClr val="FFFF00"/>
                </a:solidFill>
              </a:rPr>
              <a:t>Company F </a:t>
            </a:r>
            <a:r>
              <a:rPr lang="en-IN" dirty="0"/>
              <a:t>has the </a:t>
            </a:r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Highest Average website users</a:t>
            </a:r>
            <a:r>
              <a:rPr lang="en-IN" dirty="0"/>
              <a:t> among all companies during entire time period.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96EF3-A553-D020-062B-60CE3033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36873"/>
            <a:ext cx="5203216" cy="37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3AD-9C69-49BF-1229-3B304F8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18146"/>
            <a:ext cx="9613861" cy="5024389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A1DC-085A-3D42-6085-7FF04211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721895"/>
            <a:ext cx="9995799" cy="52142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9899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394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 </vt:lpstr>
      <vt:lpstr>       CHATBOT PERFORMANCE </vt:lpstr>
      <vt:lpstr>CHATBOT USERS SUMMARY</vt:lpstr>
      <vt:lpstr>CHATBOT QUERIES SUMMARY</vt:lpstr>
      <vt:lpstr>CHATBOT LEADS SUMMARY</vt:lpstr>
      <vt:lpstr>WEBSITE LEADS SUMMARY OF VARIOUS COMPANIES</vt:lpstr>
      <vt:lpstr>CHATBOT BROCHURE DOWNLOADS SUMMARY</vt:lpstr>
      <vt:lpstr>WEBSITE USERS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KMAHRNDATA</dc:title>
  <dc:creator>mahi mahendra</dc:creator>
  <cp:lastModifiedBy>mahi mahendra</cp:lastModifiedBy>
  <cp:revision>2</cp:revision>
  <dcterms:created xsi:type="dcterms:W3CDTF">2022-03-27T05:08:33Z</dcterms:created>
  <dcterms:modified xsi:type="dcterms:W3CDTF">2023-05-07T04:56:28Z</dcterms:modified>
</cp:coreProperties>
</file>