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8cc31a7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28cc31a7c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c987f0096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8c987f0096_1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c987f009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8c987f0096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c987f009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8c987f0096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8c987f009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8c987f0096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8c987f009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28c987f0096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912567" y="1876961"/>
            <a:ext cx="4409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Analyzing </a:t>
            </a:r>
            <a:r>
              <a:rPr b="1" lang="en-US" sz="40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Amazon’s Co-Purchasing Network</a:t>
            </a:r>
            <a:r>
              <a:rPr b="1" i="0" lang="en-US" sz="4000" u="none" cap="none" strike="noStrike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1" i="0" sz="4000" u="none" cap="none" strike="noStrike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 Apache Spar</a:t>
            </a:r>
            <a:r>
              <a:rPr b="1"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410242" y="1854584"/>
            <a:ext cx="3117876" cy="3117876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016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74920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9315695" y="2760036"/>
            <a:ext cx="1306970" cy="1306970"/>
            <a:chOff x="4995674" y="4044712"/>
            <a:chExt cx="848364" cy="848364"/>
          </a:xfrm>
        </p:grpSpPr>
        <p:grpSp>
          <p:nvGrpSpPr>
            <p:cNvPr id="88" name="Google Shape;88;p13"/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3494088" y="1762126"/>
                <a:ext cx="23813" cy="73025"/>
              </a:xfrm>
              <a:custGeom>
                <a:rect b="b" l="l" r="r" t="t"/>
                <a:pathLst>
                  <a:path extrusionOk="0" h="95" w="30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613150" y="1800226"/>
                <a:ext cx="50800" cy="66675"/>
              </a:xfrm>
              <a:custGeom>
                <a:rect b="b" l="l" r="r" t="t"/>
                <a:pathLst>
                  <a:path extrusionOk="0" h="88" w="67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700463" y="1905001"/>
                <a:ext cx="69850" cy="49213"/>
              </a:xfrm>
              <a:custGeom>
                <a:rect b="b" l="l" r="r" t="t"/>
                <a:pathLst>
                  <a:path extrusionOk="0" h="65" w="91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733800" y="2051051"/>
                <a:ext cx="73025" cy="23813"/>
              </a:xfrm>
              <a:custGeom>
                <a:rect b="b" l="l" r="r" t="t"/>
                <a:pathLst>
                  <a:path extrusionOk="0" h="30" w="95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700463" y="2170113"/>
                <a:ext cx="69850" cy="49213"/>
              </a:xfrm>
              <a:custGeom>
                <a:rect b="b" l="l" r="r" t="t"/>
                <a:pathLst>
                  <a:path extrusionOk="0" h="65" w="91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613150" y="2257426"/>
                <a:ext cx="50800" cy="66675"/>
              </a:xfrm>
              <a:custGeom>
                <a:rect b="b" l="l" r="r" t="t"/>
                <a:pathLst>
                  <a:path extrusionOk="0" h="88" w="67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494088" y="2290763"/>
                <a:ext cx="23813" cy="73025"/>
              </a:xfrm>
              <a:custGeom>
                <a:rect b="b" l="l" r="r" t="t"/>
                <a:pathLst>
                  <a:path extrusionOk="0" h="95" w="30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349625" y="2257426"/>
                <a:ext cx="50800" cy="66675"/>
              </a:xfrm>
              <a:custGeom>
                <a:rect b="b" l="l" r="r" t="t"/>
                <a:pathLst>
                  <a:path extrusionOk="0" h="88" w="67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243263" y="2170113"/>
                <a:ext cx="69850" cy="49213"/>
              </a:xfrm>
              <a:custGeom>
                <a:rect b="b" l="l" r="r" t="t"/>
                <a:pathLst>
                  <a:path extrusionOk="0" h="65" w="91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205163" y="2051051"/>
                <a:ext cx="73025" cy="23813"/>
              </a:xfrm>
              <a:custGeom>
                <a:rect b="b" l="l" r="r" t="t"/>
                <a:pathLst>
                  <a:path extrusionOk="0" h="30" w="96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243263" y="1905001"/>
                <a:ext cx="69850" cy="49213"/>
              </a:xfrm>
              <a:custGeom>
                <a:rect b="b" l="l" r="r" t="t"/>
                <a:pathLst>
                  <a:path extrusionOk="0" h="65" w="91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349625" y="1800226"/>
                <a:ext cx="50800" cy="66675"/>
              </a:xfrm>
              <a:custGeom>
                <a:rect b="b" l="l" r="r" t="t"/>
                <a:pathLst>
                  <a:path extrusionOk="0" h="88" w="67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" name="Google Shape;101;p13"/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fmla="val 3945" name="adj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fmla="val 22633" name="adj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 rot="-7260730">
              <a:off x="5285405" y="4456369"/>
              <a:ext cx="36576" cy="173654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-9308754" y="0"/>
            <a:ext cx="12482920" cy="6913626"/>
            <a:chOff x="-9296849" y="0"/>
            <a:chExt cx="12482920" cy="6913626"/>
          </a:xfrm>
        </p:grpSpPr>
        <p:sp>
          <p:nvSpPr>
            <p:cNvPr id="106" name="Google Shape;106;p13"/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 txBox="1"/>
            <p:nvPr/>
          </p:nvSpPr>
          <p:spPr>
            <a:xfrm rot="-5400000">
              <a:off x="2387700" y="6137963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110" name="Google Shape;110;p13"/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 txBox="1"/>
            <p:nvPr/>
          </p:nvSpPr>
          <p:spPr>
            <a:xfrm rot="-5400000">
              <a:off x="1917801" y="5167199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113" name="Google Shape;113;p13"/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114" name="Google Shape;114;p13"/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 txBox="1"/>
            <p:nvPr/>
          </p:nvSpPr>
          <p:spPr>
            <a:xfrm rot="-5400000">
              <a:off x="1453483" y="4196734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</a:t>
              </a: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</a:t>
              </a:r>
              <a:endParaRPr/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118" name="Google Shape;118;p13"/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 txBox="1"/>
            <p:nvPr/>
          </p:nvSpPr>
          <p:spPr>
            <a:xfrm rot="-5400000">
              <a:off x="999698" y="3218045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122" name="Google Shape;122;p13"/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 txBox="1"/>
            <p:nvPr/>
          </p:nvSpPr>
          <p:spPr>
            <a:xfrm rot="-5400000">
              <a:off x="546438" y="2236956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126" name="Google Shape;126;p13"/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 txBox="1"/>
            <p:nvPr/>
          </p:nvSpPr>
          <p:spPr>
            <a:xfrm rot="-5400000">
              <a:off x="84256" y="1257787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-12044097" y="-37308"/>
            <a:ext cx="12482924" cy="6895308"/>
            <a:chOff x="-12129822" y="-37308"/>
            <a:chExt cx="12482924" cy="6895308"/>
          </a:xfrm>
        </p:grpSpPr>
        <p:sp>
          <p:nvSpPr>
            <p:cNvPr id="130" name="Google Shape;130;p13"/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 txBox="1"/>
            <p:nvPr/>
          </p:nvSpPr>
          <p:spPr>
            <a:xfrm rot="-5400000">
              <a:off x="-445269" y="276690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275" y="2577975"/>
            <a:ext cx="1641573" cy="16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2"/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531" name="Google Shape;531;p22"/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2"/>
            <p:cNvSpPr txBox="1"/>
            <p:nvPr/>
          </p:nvSpPr>
          <p:spPr>
            <a:xfrm rot="-5400000">
              <a:off x="2387700" y="6137963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34" name="Google Shape;534;p22"/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535" name="Google Shape;535;p22"/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2"/>
            <p:cNvSpPr txBox="1"/>
            <p:nvPr/>
          </p:nvSpPr>
          <p:spPr>
            <a:xfrm rot="-5400000">
              <a:off x="1917801" y="5167199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38" name="Google Shape;538;p22"/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539" name="Google Shape;539;p22"/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2"/>
            <p:cNvSpPr txBox="1"/>
            <p:nvPr/>
          </p:nvSpPr>
          <p:spPr>
            <a:xfrm rot="-5400000">
              <a:off x="1453483" y="4196734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43" name="Google Shape;543;p22"/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2"/>
            <p:cNvSpPr txBox="1"/>
            <p:nvPr/>
          </p:nvSpPr>
          <p:spPr>
            <a:xfrm rot="-5400000">
              <a:off x="999698" y="3218045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46" name="Google Shape;546;p22"/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47" name="Google Shape;547;p22"/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2"/>
            <p:cNvSpPr txBox="1"/>
            <p:nvPr/>
          </p:nvSpPr>
          <p:spPr>
            <a:xfrm rot="-5400000">
              <a:off x="546438" y="2236956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cxnSp>
        <p:nvCxnSpPr>
          <p:cNvPr id="550" name="Google Shape;550;p22"/>
          <p:cNvCxnSpPr/>
          <p:nvPr/>
        </p:nvCxnSpPr>
        <p:spPr>
          <a:xfrm rot="10800000">
            <a:off x="2808011" y="4287439"/>
            <a:ext cx="0" cy="312963"/>
          </a:xfrm>
          <a:prstGeom prst="straightConnector1">
            <a:avLst/>
          </a:prstGeom>
          <a:noFill/>
          <a:ln cap="flat" cmpd="sng" w="19050">
            <a:solidFill>
              <a:srgbClr val="FF59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1" name="Google Shape;551;p22"/>
          <p:cNvSpPr/>
          <p:nvPr/>
        </p:nvSpPr>
        <p:spPr>
          <a:xfrm>
            <a:off x="2034785" y="2763438"/>
            <a:ext cx="1524000" cy="15240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27000" sx="101000" rotWithShape="0" algn="ctr" sy="101000">
              <a:srgbClr val="595959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2"/>
          <p:cNvSpPr/>
          <p:nvPr/>
        </p:nvSpPr>
        <p:spPr>
          <a:xfrm>
            <a:off x="2122891" y="2851544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2"/>
          <p:cNvSpPr/>
          <p:nvPr/>
        </p:nvSpPr>
        <p:spPr>
          <a:xfrm rot="8100000">
            <a:off x="1894269" y="2622922"/>
            <a:ext cx="1805032" cy="1805032"/>
          </a:xfrm>
          <a:prstGeom prst="arc">
            <a:avLst>
              <a:gd fmla="val 13451617" name="adj1"/>
              <a:gd fmla="val 2836592" name="adj2"/>
            </a:avLst>
          </a:prstGeom>
          <a:noFill/>
          <a:ln cap="flat" cmpd="sng" w="19050">
            <a:solidFill>
              <a:srgbClr val="FF5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2"/>
          <p:cNvSpPr/>
          <p:nvPr/>
        </p:nvSpPr>
        <p:spPr>
          <a:xfrm>
            <a:off x="2763787" y="4600402"/>
            <a:ext cx="93210" cy="93210"/>
          </a:xfrm>
          <a:prstGeom prst="ellipse">
            <a:avLst/>
          </a:prstGeom>
          <a:noFill/>
          <a:ln cap="flat" cmpd="sng" w="19050">
            <a:solidFill>
              <a:srgbClr val="FF5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5" name="Google Shape;555;p22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556" name="Google Shape;556;p22"/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2"/>
            <p:cNvSpPr txBox="1"/>
            <p:nvPr/>
          </p:nvSpPr>
          <p:spPr>
            <a:xfrm rot="-5400000">
              <a:off x="84256" y="1257787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59" name="Google Shape;559;p22"/>
          <p:cNvGrpSpPr/>
          <p:nvPr/>
        </p:nvGrpSpPr>
        <p:grpSpPr>
          <a:xfrm>
            <a:off x="-12044097" y="-37308"/>
            <a:ext cx="12482924" cy="6895308"/>
            <a:chOff x="-12129822" y="-37308"/>
            <a:chExt cx="12482924" cy="6895308"/>
          </a:xfrm>
        </p:grpSpPr>
        <p:sp>
          <p:nvSpPr>
            <p:cNvPr id="560" name="Google Shape;560;p22"/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2"/>
            <p:cNvSpPr txBox="1"/>
            <p:nvPr/>
          </p:nvSpPr>
          <p:spPr>
            <a:xfrm rot="-5400000">
              <a:off x="-445269" y="276690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sp>
        <p:nvSpPr>
          <p:cNvPr id="563" name="Google Shape;563;p22"/>
          <p:cNvSpPr txBox="1"/>
          <p:nvPr/>
        </p:nvSpPr>
        <p:spPr>
          <a:xfrm>
            <a:off x="2060350" y="3131000"/>
            <a:ext cx="15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2"/>
          <p:cNvSpPr txBox="1"/>
          <p:nvPr/>
        </p:nvSpPr>
        <p:spPr>
          <a:xfrm>
            <a:off x="4205200" y="201525"/>
            <a:ext cx="5364600" cy="65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org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apache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graphx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.{Graph, GraphLoader}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object ConnectedComponentsAnalysis {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(args: 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[String]): Unit </a:t>
            </a:r>
            <a:r>
              <a:rPr lang="en-US" sz="10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val spark </a:t>
            </a:r>
            <a:r>
              <a:rPr lang="en-US" sz="10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SparkSession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lang="en-US" sz="1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appName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"Connected Components Analysis"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lang="en-US" sz="1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getOrCreate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val graph </a:t>
            </a:r>
            <a:r>
              <a:rPr lang="en-US" sz="10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GraphLoader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edgeListFile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sparkContext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"D:/7th Sem/Data Science System/Project/Amazon0601.txt"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val connectedComponents </a:t>
            </a:r>
            <a:r>
              <a:rPr lang="en-US" sz="10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connectedComponents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endParaRPr sz="10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val componentSizes </a:t>
            </a:r>
            <a:r>
              <a:rPr lang="en-US" sz="10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connectedComponents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.map { </a:t>
            </a:r>
            <a:r>
              <a:rPr lang="en-US" sz="10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(_, componentId) </a:t>
            </a:r>
            <a:r>
              <a:rPr lang="en-US" sz="10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(componentId, </a:t>
            </a:r>
            <a:r>
              <a:rPr lang="en-US" sz="10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}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lang="en-US" sz="1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reduceByKey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(_ </a:t>
            </a:r>
            <a:r>
              <a:rPr lang="en-US" sz="10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_)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val sortedComponents </a:t>
            </a:r>
            <a:r>
              <a:rPr lang="en-US" sz="10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componentSizes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.sortBy { </a:t>
            </a:r>
            <a:r>
              <a:rPr lang="en-US" sz="10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(_, size) </a:t>
            </a:r>
            <a:r>
              <a:rPr lang="en-US" sz="10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size }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lang="en-US" sz="1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.reverse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((componentId, size) </a:t>
            </a:r>
            <a:r>
              <a:rPr lang="en-US" sz="10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sortedComponents) {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(s</a:t>
            </a:r>
            <a:r>
              <a:rPr lang="en-US" sz="10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"Connected Component ID: $componentId, Component Size: $size"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23"/>
          <p:cNvGrpSpPr/>
          <p:nvPr/>
        </p:nvGrpSpPr>
        <p:grpSpPr>
          <a:xfrm>
            <a:off x="-290920" y="0"/>
            <a:ext cx="12483000" cy="6913626"/>
            <a:chOff x="-9296849" y="0"/>
            <a:chExt cx="12483000" cy="6913626"/>
          </a:xfrm>
        </p:grpSpPr>
        <p:sp>
          <p:nvSpPr>
            <p:cNvPr id="570" name="Google Shape;570;p23"/>
            <p:cNvSpPr/>
            <p:nvPr/>
          </p:nvSpPr>
          <p:spPr>
            <a:xfrm>
              <a:off x="-92968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2728871" y="5879592"/>
              <a:ext cx="457200" cy="97830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3"/>
            <p:cNvSpPr txBox="1"/>
            <p:nvPr/>
          </p:nvSpPr>
          <p:spPr>
            <a:xfrm rot="-5400000">
              <a:off x="2387748" y="6137976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73" name="Google Shape;573;p23"/>
          <p:cNvGrpSpPr/>
          <p:nvPr/>
        </p:nvGrpSpPr>
        <p:grpSpPr>
          <a:xfrm>
            <a:off x="-740501" y="0"/>
            <a:ext cx="12483000" cy="6858000"/>
            <a:chOff x="-9766749" y="0"/>
            <a:chExt cx="12483000" cy="6858000"/>
          </a:xfrm>
        </p:grpSpPr>
        <p:sp>
          <p:nvSpPr>
            <p:cNvPr id="574" name="Google Shape;574;p23"/>
            <p:cNvSpPr/>
            <p:nvPr/>
          </p:nvSpPr>
          <p:spPr>
            <a:xfrm>
              <a:off x="-97667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2258972" y="4908828"/>
              <a:ext cx="457200" cy="978300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3"/>
            <p:cNvSpPr txBox="1"/>
            <p:nvPr/>
          </p:nvSpPr>
          <p:spPr>
            <a:xfrm rot="-5400000">
              <a:off x="1917849" y="516721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77" name="Google Shape;577;p23"/>
          <p:cNvGrpSpPr/>
          <p:nvPr/>
        </p:nvGrpSpPr>
        <p:grpSpPr>
          <a:xfrm>
            <a:off x="-1193763" y="0"/>
            <a:ext cx="12483000" cy="6858000"/>
            <a:chOff x="-10231068" y="0"/>
            <a:chExt cx="12483000" cy="6858000"/>
          </a:xfrm>
        </p:grpSpPr>
        <p:sp>
          <p:nvSpPr>
            <p:cNvPr id="578" name="Google Shape;578;p23"/>
            <p:cNvSpPr/>
            <p:nvPr/>
          </p:nvSpPr>
          <p:spPr>
            <a:xfrm>
              <a:off x="-10231068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794654" y="3938363"/>
              <a:ext cx="457200" cy="978300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3"/>
            <p:cNvSpPr txBox="1"/>
            <p:nvPr/>
          </p:nvSpPr>
          <p:spPr>
            <a:xfrm rot="-5400000">
              <a:off x="1453531" y="419674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-1646266" y="0"/>
            <a:ext cx="12483000" cy="6858000"/>
            <a:chOff x="-10684854" y="0"/>
            <a:chExt cx="12483000" cy="6858000"/>
          </a:xfrm>
        </p:grpSpPr>
        <p:sp>
          <p:nvSpPr>
            <p:cNvPr id="582" name="Google Shape;582;p23"/>
            <p:cNvSpPr/>
            <p:nvPr/>
          </p:nvSpPr>
          <p:spPr>
            <a:xfrm>
              <a:off x="-1068485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1340869" y="2959674"/>
              <a:ext cx="457200" cy="978300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3"/>
            <p:cNvSpPr txBox="1"/>
            <p:nvPr/>
          </p:nvSpPr>
          <p:spPr>
            <a:xfrm rot="-5400000">
              <a:off x="999746" y="321805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85" name="Google Shape;585;p23"/>
          <p:cNvGrpSpPr/>
          <p:nvPr/>
        </p:nvGrpSpPr>
        <p:grpSpPr>
          <a:xfrm>
            <a:off x="-2091406" y="0"/>
            <a:ext cx="12483000" cy="6858000"/>
            <a:chOff x="-11138114" y="0"/>
            <a:chExt cx="12483000" cy="6858000"/>
          </a:xfrm>
        </p:grpSpPr>
        <p:sp>
          <p:nvSpPr>
            <p:cNvPr id="586" name="Google Shape;586;p23"/>
            <p:cNvSpPr/>
            <p:nvPr/>
          </p:nvSpPr>
          <p:spPr>
            <a:xfrm>
              <a:off x="-1113811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887609" y="1978585"/>
              <a:ext cx="457200" cy="978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3"/>
            <p:cNvSpPr txBox="1"/>
            <p:nvPr/>
          </p:nvSpPr>
          <p:spPr>
            <a:xfrm rot="-5400000">
              <a:off x="546486" y="2236969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cxnSp>
        <p:nvCxnSpPr>
          <p:cNvPr id="589" name="Google Shape;589;p23"/>
          <p:cNvCxnSpPr/>
          <p:nvPr/>
        </p:nvCxnSpPr>
        <p:spPr>
          <a:xfrm rot="10800000">
            <a:off x="2808011" y="4287502"/>
            <a:ext cx="0" cy="312900"/>
          </a:xfrm>
          <a:prstGeom prst="straightConnector1">
            <a:avLst/>
          </a:prstGeom>
          <a:noFill/>
          <a:ln cap="flat" cmpd="sng" w="19050">
            <a:solidFill>
              <a:srgbClr val="FF59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23"/>
          <p:cNvSpPr/>
          <p:nvPr/>
        </p:nvSpPr>
        <p:spPr>
          <a:xfrm>
            <a:off x="2034785" y="2763438"/>
            <a:ext cx="1524000" cy="15240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27000" sx="101000" rotWithShape="0" algn="ctr" sy="101000">
              <a:srgbClr val="595959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2122891" y="2851544"/>
            <a:ext cx="1347900" cy="13479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3"/>
          <p:cNvSpPr/>
          <p:nvPr/>
        </p:nvSpPr>
        <p:spPr>
          <a:xfrm rot="8100000">
            <a:off x="1894014" y="2622816"/>
            <a:ext cx="1805244" cy="1805244"/>
          </a:xfrm>
          <a:prstGeom prst="arc">
            <a:avLst>
              <a:gd fmla="val 13451617" name="adj1"/>
              <a:gd fmla="val 2836592" name="adj2"/>
            </a:avLst>
          </a:prstGeom>
          <a:noFill/>
          <a:ln cap="flat" cmpd="sng" w="19050">
            <a:solidFill>
              <a:srgbClr val="FF5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3"/>
          <p:cNvSpPr/>
          <p:nvPr/>
        </p:nvSpPr>
        <p:spPr>
          <a:xfrm>
            <a:off x="2763787" y="4600402"/>
            <a:ext cx="93300" cy="93300"/>
          </a:xfrm>
          <a:prstGeom prst="ellipse">
            <a:avLst/>
          </a:prstGeom>
          <a:noFill/>
          <a:ln cap="flat" cmpd="sng" w="19050">
            <a:solidFill>
              <a:srgbClr val="FF5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594;p23"/>
          <p:cNvGrpSpPr/>
          <p:nvPr/>
        </p:nvGrpSpPr>
        <p:grpSpPr>
          <a:xfrm>
            <a:off x="-11590772" y="0"/>
            <a:ext cx="12483000" cy="6858000"/>
            <a:chOff x="-11600297" y="0"/>
            <a:chExt cx="12483000" cy="6858000"/>
          </a:xfrm>
        </p:grpSpPr>
        <p:sp>
          <p:nvSpPr>
            <p:cNvPr id="595" name="Google Shape;595;p23"/>
            <p:cNvSpPr/>
            <p:nvPr/>
          </p:nvSpPr>
          <p:spPr>
            <a:xfrm>
              <a:off x="-11600297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25427" y="999416"/>
              <a:ext cx="457200" cy="97830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3"/>
            <p:cNvSpPr txBox="1"/>
            <p:nvPr/>
          </p:nvSpPr>
          <p:spPr>
            <a:xfrm rot="-5400000">
              <a:off x="84303" y="1257800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98" name="Google Shape;598;p23"/>
          <p:cNvGrpSpPr/>
          <p:nvPr/>
        </p:nvGrpSpPr>
        <p:grpSpPr>
          <a:xfrm>
            <a:off x="-12044097" y="-37247"/>
            <a:ext cx="12483000" cy="6895248"/>
            <a:chOff x="-12129822" y="-37248"/>
            <a:chExt cx="12483000" cy="6895248"/>
          </a:xfrm>
        </p:grpSpPr>
        <p:sp>
          <p:nvSpPr>
            <p:cNvPr id="599" name="Google Shape;599;p23"/>
            <p:cNvSpPr/>
            <p:nvPr/>
          </p:nvSpPr>
          <p:spPr>
            <a:xfrm>
              <a:off x="-12129822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-104098" y="-4763"/>
              <a:ext cx="457200" cy="1006200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3"/>
            <p:cNvSpPr txBox="1"/>
            <p:nvPr/>
          </p:nvSpPr>
          <p:spPr>
            <a:xfrm rot="-5400000">
              <a:off x="-445221" y="27670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pic>
        <p:nvPicPr>
          <p:cNvPr id="602" name="Google Shape;6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375" y="1537350"/>
            <a:ext cx="5892612" cy="412857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3" name="Google Shape;603;p23"/>
          <p:cNvSpPr txBox="1"/>
          <p:nvPr/>
        </p:nvSpPr>
        <p:spPr>
          <a:xfrm>
            <a:off x="2060350" y="3131000"/>
            <a:ext cx="15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24"/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609" name="Google Shape;609;p24"/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4"/>
            <p:cNvSpPr txBox="1"/>
            <p:nvPr/>
          </p:nvSpPr>
          <p:spPr>
            <a:xfrm rot="-5400000">
              <a:off x="2387700" y="6137963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12" name="Google Shape;612;p24"/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613" name="Google Shape;613;p24"/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4"/>
            <p:cNvSpPr txBox="1"/>
            <p:nvPr/>
          </p:nvSpPr>
          <p:spPr>
            <a:xfrm rot="-5400000">
              <a:off x="1917801" y="5167199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16" name="Google Shape;616;p24"/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617" name="Google Shape;617;p24"/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4"/>
            <p:cNvSpPr txBox="1"/>
            <p:nvPr/>
          </p:nvSpPr>
          <p:spPr>
            <a:xfrm rot="-5400000">
              <a:off x="1453483" y="4196734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20" name="Google Shape;620;p24"/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621" name="Google Shape;621;p24"/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4"/>
            <p:cNvSpPr txBox="1"/>
            <p:nvPr/>
          </p:nvSpPr>
          <p:spPr>
            <a:xfrm rot="-5400000">
              <a:off x="999698" y="3218045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24" name="Google Shape;624;p24"/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625" name="Google Shape;625;p24"/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4"/>
            <p:cNvSpPr txBox="1"/>
            <p:nvPr/>
          </p:nvSpPr>
          <p:spPr>
            <a:xfrm rot="-5400000">
              <a:off x="546438" y="2236956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29" name="Google Shape;629;p24"/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4"/>
            <p:cNvSpPr txBox="1"/>
            <p:nvPr/>
          </p:nvSpPr>
          <p:spPr>
            <a:xfrm rot="-5400000">
              <a:off x="84256" y="1257787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32" name="Google Shape;632;p24"/>
          <p:cNvGrpSpPr/>
          <p:nvPr/>
        </p:nvGrpSpPr>
        <p:grpSpPr>
          <a:xfrm>
            <a:off x="2476802" y="616253"/>
            <a:ext cx="5496600" cy="793454"/>
            <a:chOff x="3200263" y="315083"/>
            <a:chExt cx="5496600" cy="793454"/>
          </a:xfrm>
        </p:grpSpPr>
        <p:sp>
          <p:nvSpPr>
            <p:cNvPr id="633" name="Google Shape;633;p24"/>
            <p:cNvSpPr txBox="1"/>
            <p:nvPr/>
          </p:nvSpPr>
          <p:spPr>
            <a:xfrm>
              <a:off x="3530262" y="315083"/>
              <a:ext cx="4836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 u="sng">
                  <a:solidFill>
                    <a:srgbClr val="00A0A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 u="sng"/>
            </a:p>
          </p:txBody>
        </p:sp>
        <p:sp>
          <p:nvSpPr>
            <p:cNvPr id="634" name="Google Shape;634;p24"/>
            <p:cNvSpPr txBox="1"/>
            <p:nvPr/>
          </p:nvSpPr>
          <p:spPr>
            <a:xfrm>
              <a:off x="3200263" y="800737"/>
              <a:ext cx="549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4"/>
          <p:cNvGrpSpPr/>
          <p:nvPr/>
        </p:nvGrpSpPr>
        <p:grpSpPr>
          <a:xfrm>
            <a:off x="4426275" y="2104203"/>
            <a:ext cx="1591582" cy="1866900"/>
            <a:chOff x="3991395" y="2209800"/>
            <a:chExt cx="1591582" cy="1866900"/>
          </a:xfrm>
        </p:grpSpPr>
        <p:sp>
          <p:nvSpPr>
            <p:cNvPr id="636" name="Google Shape;636;p24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4"/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F2F2F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</p:grpSp>
      <p:sp>
        <p:nvSpPr>
          <p:cNvPr id="638" name="Google Shape;638;p24"/>
          <p:cNvSpPr/>
          <p:nvPr/>
        </p:nvSpPr>
        <p:spPr>
          <a:xfrm flipH="1" rot="10800000">
            <a:off x="2196575" y="1779390"/>
            <a:ext cx="6091780" cy="4290260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0" sx="107000" rotWithShape="0" algn="ctr" sy="10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2196575" y="2441025"/>
            <a:ext cx="5952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conclusion, our analysis of the Amazon Product Co-purchasing Network using Apache Spark and the Connected Components algorithm provided valuable insights into customer behavior. We identified product clusters, revealing co-purchasing patterns. Apache Spark's efficiency in handling large-scale network data emphasizes its role in e-commerce decisions. These findings have practical implications for recommendations, marketing, and customer satisfaction on Amazon, highlighting the impact of data science tools on extracting insights from big datasets.</a:t>
            </a:r>
            <a:endParaRPr sz="1800"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-12044097" y="-37308"/>
            <a:ext cx="12482924" cy="6895308"/>
            <a:chOff x="-12129822" y="-37308"/>
            <a:chExt cx="12482924" cy="6895308"/>
          </a:xfrm>
        </p:grpSpPr>
        <p:sp>
          <p:nvSpPr>
            <p:cNvPr id="641" name="Google Shape;641;p24"/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4"/>
            <p:cNvSpPr txBox="1"/>
            <p:nvPr/>
          </p:nvSpPr>
          <p:spPr>
            <a:xfrm rot="-5400000">
              <a:off x="-445269" y="276690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5"/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649" name="Google Shape;649;p25"/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5"/>
            <p:cNvSpPr txBox="1"/>
            <p:nvPr/>
          </p:nvSpPr>
          <p:spPr>
            <a:xfrm rot="-5400000">
              <a:off x="2387700" y="6137963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52" name="Google Shape;652;p25"/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653" name="Google Shape;653;p25"/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5"/>
            <p:cNvSpPr txBox="1"/>
            <p:nvPr/>
          </p:nvSpPr>
          <p:spPr>
            <a:xfrm rot="-5400000">
              <a:off x="1917801" y="5167199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56" name="Google Shape;656;p25"/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657" name="Google Shape;657;p25"/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5"/>
            <p:cNvSpPr txBox="1"/>
            <p:nvPr/>
          </p:nvSpPr>
          <p:spPr>
            <a:xfrm rot="-5400000">
              <a:off x="1453483" y="4196734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60" name="Google Shape;660;p25"/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661" name="Google Shape;661;p25"/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5"/>
            <p:cNvSpPr txBox="1"/>
            <p:nvPr/>
          </p:nvSpPr>
          <p:spPr>
            <a:xfrm rot="-5400000">
              <a:off x="999698" y="3218045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64" name="Google Shape;664;p25"/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665" name="Google Shape;665;p25"/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5"/>
            <p:cNvSpPr txBox="1"/>
            <p:nvPr/>
          </p:nvSpPr>
          <p:spPr>
            <a:xfrm rot="-5400000">
              <a:off x="546438" y="2236956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68" name="Google Shape;668;p25"/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69" name="Google Shape;669;p25"/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5"/>
            <p:cNvSpPr txBox="1"/>
            <p:nvPr/>
          </p:nvSpPr>
          <p:spPr>
            <a:xfrm rot="-5400000">
              <a:off x="84256" y="1257787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72" name="Google Shape;672;p25"/>
          <p:cNvGrpSpPr/>
          <p:nvPr/>
        </p:nvGrpSpPr>
        <p:grpSpPr>
          <a:xfrm>
            <a:off x="-2991829" y="-37308"/>
            <a:ext cx="12482924" cy="6895308"/>
            <a:chOff x="-12129822" y="-37308"/>
            <a:chExt cx="12482924" cy="6895308"/>
          </a:xfrm>
        </p:grpSpPr>
        <p:sp>
          <p:nvSpPr>
            <p:cNvPr id="673" name="Google Shape;673;p25"/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5"/>
            <p:cNvSpPr txBox="1"/>
            <p:nvPr/>
          </p:nvSpPr>
          <p:spPr>
            <a:xfrm rot="-5400000">
              <a:off x="-445269" y="276690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4331667" y="2105561"/>
            <a:ext cx="4409100" cy="2246792"/>
            <a:chOff x="4136103" y="2121039"/>
            <a:chExt cx="4409100" cy="2246792"/>
          </a:xfrm>
        </p:grpSpPr>
        <p:sp>
          <p:nvSpPr>
            <p:cNvPr id="677" name="Google Shape;677;p25"/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Thanks for </a:t>
              </a:r>
              <a:r>
                <a:rPr b="1" lang="en-US" sz="4000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Listening </a:t>
              </a:r>
              <a:r>
                <a:rPr b="1" lang="en-US" sz="4000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with great patience</a:t>
              </a:r>
              <a:endParaRPr/>
            </a:p>
          </p:txBody>
        </p:sp>
        <p:sp>
          <p:nvSpPr>
            <p:cNvPr id="678" name="Google Shape;678;p25"/>
            <p:cNvSpPr txBox="1"/>
            <p:nvPr/>
          </p:nvSpPr>
          <p:spPr>
            <a:xfrm>
              <a:off x="4136103" y="4060031"/>
              <a:ext cx="440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25"/>
          <p:cNvSpPr/>
          <p:nvPr/>
        </p:nvSpPr>
        <p:spPr>
          <a:xfrm>
            <a:off x="923592" y="1854584"/>
            <a:ext cx="3117876" cy="3117876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016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5"/>
          <p:cNvSpPr/>
          <p:nvPr/>
        </p:nvSpPr>
        <p:spPr>
          <a:xfrm>
            <a:off x="126255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5"/>
          <p:cNvSpPr/>
          <p:nvPr/>
        </p:nvSpPr>
        <p:spPr>
          <a:xfrm>
            <a:off x="147871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2" name="Google Shape;682;p25"/>
          <p:cNvGrpSpPr/>
          <p:nvPr/>
        </p:nvGrpSpPr>
        <p:grpSpPr>
          <a:xfrm>
            <a:off x="1829045" y="2760036"/>
            <a:ext cx="1306970" cy="1306970"/>
            <a:chOff x="4995674" y="4044712"/>
            <a:chExt cx="848364" cy="848364"/>
          </a:xfrm>
        </p:grpSpPr>
        <p:grpSp>
          <p:nvGrpSpPr>
            <p:cNvPr id="683" name="Google Shape;683;p25"/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</p:grpSpPr>
          <p:sp>
            <p:nvSpPr>
              <p:cNvPr id="684" name="Google Shape;684;p25"/>
              <p:cNvSpPr/>
              <p:nvPr/>
            </p:nvSpPr>
            <p:spPr>
              <a:xfrm>
                <a:off x="3494088" y="1762126"/>
                <a:ext cx="23813" cy="73025"/>
              </a:xfrm>
              <a:custGeom>
                <a:rect b="b" l="l" r="r" t="t"/>
                <a:pathLst>
                  <a:path extrusionOk="0" h="95" w="30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>
                <a:off x="3613150" y="1800226"/>
                <a:ext cx="50800" cy="66675"/>
              </a:xfrm>
              <a:custGeom>
                <a:rect b="b" l="l" r="r" t="t"/>
                <a:pathLst>
                  <a:path extrusionOk="0" h="88" w="67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3700463" y="1905001"/>
                <a:ext cx="69850" cy="49213"/>
              </a:xfrm>
              <a:custGeom>
                <a:rect b="b" l="l" r="r" t="t"/>
                <a:pathLst>
                  <a:path extrusionOk="0" h="65" w="91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3733800" y="2051051"/>
                <a:ext cx="73025" cy="23813"/>
              </a:xfrm>
              <a:custGeom>
                <a:rect b="b" l="l" r="r" t="t"/>
                <a:pathLst>
                  <a:path extrusionOk="0" h="30" w="95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3700463" y="2170113"/>
                <a:ext cx="69850" cy="49213"/>
              </a:xfrm>
              <a:custGeom>
                <a:rect b="b" l="l" r="r" t="t"/>
                <a:pathLst>
                  <a:path extrusionOk="0" h="65" w="91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3613150" y="2257426"/>
                <a:ext cx="50800" cy="66675"/>
              </a:xfrm>
              <a:custGeom>
                <a:rect b="b" l="l" r="r" t="t"/>
                <a:pathLst>
                  <a:path extrusionOk="0" h="88" w="67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3494088" y="2290763"/>
                <a:ext cx="23813" cy="73025"/>
              </a:xfrm>
              <a:custGeom>
                <a:rect b="b" l="l" r="r" t="t"/>
                <a:pathLst>
                  <a:path extrusionOk="0" h="95" w="30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3349625" y="2257426"/>
                <a:ext cx="50800" cy="66675"/>
              </a:xfrm>
              <a:custGeom>
                <a:rect b="b" l="l" r="r" t="t"/>
                <a:pathLst>
                  <a:path extrusionOk="0" h="88" w="67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>
                <a:off x="3243263" y="2170113"/>
                <a:ext cx="69850" cy="49213"/>
              </a:xfrm>
              <a:custGeom>
                <a:rect b="b" l="l" r="r" t="t"/>
                <a:pathLst>
                  <a:path extrusionOk="0" h="65" w="91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3205163" y="2051051"/>
                <a:ext cx="73025" cy="23813"/>
              </a:xfrm>
              <a:custGeom>
                <a:rect b="b" l="l" r="r" t="t"/>
                <a:pathLst>
                  <a:path extrusionOk="0" h="30" w="96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>
                <a:off x="3243263" y="1905001"/>
                <a:ext cx="69850" cy="49213"/>
              </a:xfrm>
              <a:custGeom>
                <a:rect b="b" l="l" r="r" t="t"/>
                <a:pathLst>
                  <a:path extrusionOk="0" h="65" w="91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3349625" y="1800226"/>
                <a:ext cx="50800" cy="66675"/>
              </a:xfrm>
              <a:custGeom>
                <a:rect b="b" l="l" r="r" t="t"/>
                <a:pathLst>
                  <a:path extrusionOk="0" h="88" w="67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6" name="Google Shape;696;p25"/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fmla="val 3945" name="adj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fmla="val 22633" name="adj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5"/>
            <p:cNvSpPr/>
            <p:nvPr/>
          </p:nvSpPr>
          <p:spPr>
            <a:xfrm rot="-7260730">
              <a:off x="5285405" y="4456369"/>
              <a:ext cx="36576" cy="173654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4"/>
          <p:cNvGrpSpPr/>
          <p:nvPr/>
        </p:nvGrpSpPr>
        <p:grpSpPr>
          <a:xfrm>
            <a:off x="-214720" y="0"/>
            <a:ext cx="12482920" cy="6913626"/>
            <a:chOff x="-9296849" y="0"/>
            <a:chExt cx="12482920" cy="6913626"/>
          </a:xfrm>
        </p:grpSpPr>
        <p:sp>
          <p:nvSpPr>
            <p:cNvPr id="139" name="Google Shape;139;p14"/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 txBox="1"/>
            <p:nvPr/>
          </p:nvSpPr>
          <p:spPr>
            <a:xfrm rot="-5400000">
              <a:off x="2387700" y="6137963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142" name="Google Shape;142;p14"/>
          <p:cNvGrpSpPr/>
          <p:nvPr/>
        </p:nvGrpSpPr>
        <p:grpSpPr>
          <a:xfrm>
            <a:off x="-9808301" y="0"/>
            <a:ext cx="12536447" cy="6858000"/>
            <a:chOff x="-18834549" y="0"/>
            <a:chExt cx="12536447" cy="6858000"/>
          </a:xfrm>
        </p:grpSpPr>
        <p:sp>
          <p:nvSpPr>
            <p:cNvPr id="143" name="Google Shape;143;p14"/>
            <p:cNvSpPr/>
            <p:nvPr/>
          </p:nvSpPr>
          <p:spPr>
            <a:xfrm>
              <a:off x="-188345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-6808828" y="4908828"/>
              <a:ext cx="457200" cy="978300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 rot="-5400000">
              <a:off x="-7073751" y="516721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cxnSp>
        <p:nvCxnSpPr>
          <p:cNvPr id="146" name="Google Shape;146;p14"/>
          <p:cNvCxnSpPr/>
          <p:nvPr/>
        </p:nvCxnSpPr>
        <p:spPr>
          <a:xfrm>
            <a:off x="6362349" y="4145983"/>
            <a:ext cx="20955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14"/>
          <p:cNvCxnSpPr/>
          <p:nvPr/>
        </p:nvCxnSpPr>
        <p:spPr>
          <a:xfrm>
            <a:off x="4261316" y="4145983"/>
            <a:ext cx="20955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14"/>
          <p:cNvSpPr/>
          <p:nvPr/>
        </p:nvSpPr>
        <p:spPr>
          <a:xfrm>
            <a:off x="3754007" y="3686402"/>
            <a:ext cx="919200" cy="919200"/>
          </a:xfrm>
          <a:prstGeom prst="arc">
            <a:avLst>
              <a:gd fmla="val 5420354" name="adj1"/>
              <a:gd fmla="val 10853341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4118338" y="4050733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3999275" y="3931670"/>
            <a:ext cx="428700" cy="428700"/>
          </a:xfrm>
          <a:prstGeom prst="donut">
            <a:avLst>
              <a:gd fmla="val 5281" name="adj"/>
            </a:avLst>
          </a:prstGeom>
          <a:solidFill>
            <a:srgbClr val="52C9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3866403" y="3798798"/>
            <a:ext cx="694500" cy="694500"/>
          </a:xfrm>
          <a:prstGeom prst="donut">
            <a:avLst>
              <a:gd fmla="val 2879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2" name="Google Shape;152;p14"/>
          <p:cNvCxnSpPr/>
          <p:nvPr/>
        </p:nvCxnSpPr>
        <p:spPr>
          <a:xfrm rot="10800000">
            <a:off x="4213589" y="4493056"/>
            <a:ext cx="0" cy="1033500"/>
          </a:xfrm>
          <a:prstGeom prst="straightConnector1">
            <a:avLst/>
          </a:prstGeom>
          <a:noFill/>
          <a:ln cap="flat" cmpd="sng" w="19050">
            <a:solidFill>
              <a:srgbClr val="52C9B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4"/>
          <p:cNvSpPr/>
          <p:nvPr/>
        </p:nvSpPr>
        <p:spPr>
          <a:xfrm>
            <a:off x="4151468" y="5501423"/>
            <a:ext cx="124200" cy="1242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2636966" y="5753649"/>
            <a:ext cx="320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Dipesh Mishra [20bcs043]</a:t>
            </a:r>
            <a:endParaRPr sz="1700"/>
          </a:p>
        </p:txBody>
      </p:sp>
      <p:sp>
        <p:nvSpPr>
          <p:cNvPr id="155" name="Google Shape;155;p14"/>
          <p:cNvSpPr/>
          <p:nvPr/>
        </p:nvSpPr>
        <p:spPr>
          <a:xfrm rot="5400000">
            <a:off x="5916247" y="3686402"/>
            <a:ext cx="919200" cy="919200"/>
          </a:xfrm>
          <a:prstGeom prst="arc">
            <a:avLst>
              <a:gd fmla="val 5420354" name="adj1"/>
              <a:gd fmla="val 10853341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6280616" y="4050733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6161553" y="3931670"/>
            <a:ext cx="428700" cy="428700"/>
          </a:xfrm>
          <a:prstGeom prst="donut">
            <a:avLst>
              <a:gd fmla="val 5281" name="adj"/>
            </a:avLst>
          </a:prstGeom>
          <a:solidFill>
            <a:srgbClr val="FEC6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6028681" y="3798798"/>
            <a:ext cx="694500" cy="694500"/>
          </a:xfrm>
          <a:prstGeom prst="donut">
            <a:avLst>
              <a:gd fmla="val 2879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9" name="Google Shape;159;p14"/>
          <p:cNvCxnSpPr/>
          <p:nvPr/>
        </p:nvCxnSpPr>
        <p:spPr>
          <a:xfrm rot="10800000">
            <a:off x="6375867" y="2765298"/>
            <a:ext cx="0" cy="1033500"/>
          </a:xfrm>
          <a:prstGeom prst="straightConnector1">
            <a:avLst/>
          </a:prstGeom>
          <a:noFill/>
          <a:ln cap="flat" cmpd="sng" w="19050">
            <a:solidFill>
              <a:srgbClr val="FEC63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14"/>
          <p:cNvSpPr/>
          <p:nvPr/>
        </p:nvSpPr>
        <p:spPr>
          <a:xfrm>
            <a:off x="6313746" y="2719055"/>
            <a:ext cx="124200" cy="1242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770532" y="2076772"/>
            <a:ext cx="320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Mahendra Singh Puniya</a:t>
            </a:r>
            <a:endParaRPr sz="1900">
              <a:solidFill>
                <a:srgbClr val="75707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[20bcs082]</a:t>
            </a:r>
            <a:endParaRPr sz="1900">
              <a:solidFill>
                <a:srgbClr val="75707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8017318" y="3686402"/>
            <a:ext cx="919200" cy="919200"/>
          </a:xfrm>
          <a:prstGeom prst="arc">
            <a:avLst>
              <a:gd fmla="val 5420354" name="adj1"/>
              <a:gd fmla="val 10853341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8381649" y="4050733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8262586" y="3931670"/>
            <a:ext cx="428700" cy="428700"/>
          </a:xfrm>
          <a:prstGeom prst="donut">
            <a:avLst>
              <a:gd fmla="val 5281" name="adj"/>
            </a:avLst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8129714" y="3798798"/>
            <a:ext cx="694500" cy="694500"/>
          </a:xfrm>
          <a:prstGeom prst="donut">
            <a:avLst>
              <a:gd fmla="val 2879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6" name="Google Shape;166;p14"/>
          <p:cNvCxnSpPr/>
          <p:nvPr/>
        </p:nvCxnSpPr>
        <p:spPr>
          <a:xfrm rot="10800000">
            <a:off x="8476900" y="4493056"/>
            <a:ext cx="0" cy="1033500"/>
          </a:xfrm>
          <a:prstGeom prst="straightConnector1">
            <a:avLst/>
          </a:prstGeom>
          <a:noFill/>
          <a:ln cap="flat" cmpd="sng" w="19050">
            <a:solidFill>
              <a:srgbClr val="FF59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14"/>
          <p:cNvSpPr/>
          <p:nvPr/>
        </p:nvSpPr>
        <p:spPr>
          <a:xfrm>
            <a:off x="8414779" y="5501423"/>
            <a:ext cx="124200" cy="1242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6900277" y="5753649"/>
            <a:ext cx="320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Ravikant [20bcs110]</a:t>
            </a:r>
            <a:endParaRPr sz="1900"/>
          </a:p>
        </p:txBody>
      </p:sp>
      <p:cxnSp>
        <p:nvCxnSpPr>
          <p:cNvPr id="169" name="Google Shape;169;p14"/>
          <p:cNvCxnSpPr/>
          <p:nvPr/>
        </p:nvCxnSpPr>
        <p:spPr>
          <a:xfrm>
            <a:off x="3211592" y="6210640"/>
            <a:ext cx="2049000" cy="0"/>
          </a:xfrm>
          <a:prstGeom prst="straightConnector1">
            <a:avLst/>
          </a:prstGeom>
          <a:noFill/>
          <a:ln cap="flat" cmpd="sng" w="19050">
            <a:solidFill>
              <a:srgbClr val="52C9B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4"/>
          <p:cNvCxnSpPr/>
          <p:nvPr/>
        </p:nvCxnSpPr>
        <p:spPr>
          <a:xfrm>
            <a:off x="7476265" y="6210640"/>
            <a:ext cx="2049000" cy="0"/>
          </a:xfrm>
          <a:prstGeom prst="straightConnector1">
            <a:avLst/>
          </a:prstGeom>
          <a:noFill/>
          <a:ln cap="flat" cmpd="sng" w="19050">
            <a:solidFill>
              <a:srgbClr val="FF59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4"/>
          <p:cNvCxnSpPr/>
          <p:nvPr/>
        </p:nvCxnSpPr>
        <p:spPr>
          <a:xfrm>
            <a:off x="5335179" y="2062176"/>
            <a:ext cx="2049000" cy="0"/>
          </a:xfrm>
          <a:prstGeom prst="straightConnector1">
            <a:avLst/>
          </a:prstGeom>
          <a:noFill/>
          <a:ln cap="flat" cmpd="sng" w="19050">
            <a:solidFill>
              <a:srgbClr val="FEC63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2" name="Google Shape;172;p14"/>
          <p:cNvGrpSpPr/>
          <p:nvPr/>
        </p:nvGrpSpPr>
        <p:grpSpPr>
          <a:xfrm>
            <a:off x="4479758" y="369509"/>
            <a:ext cx="5496600" cy="900554"/>
            <a:chOff x="3200263" y="238883"/>
            <a:chExt cx="5496600" cy="900554"/>
          </a:xfrm>
        </p:grpSpPr>
        <p:sp>
          <p:nvSpPr>
            <p:cNvPr id="173" name="Google Shape;173;p14"/>
            <p:cNvSpPr txBox="1"/>
            <p:nvPr/>
          </p:nvSpPr>
          <p:spPr>
            <a:xfrm>
              <a:off x="3530262" y="238883"/>
              <a:ext cx="4836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52CBBE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Team Members</a:t>
              </a:r>
              <a:endParaRPr/>
            </a:p>
          </p:txBody>
        </p:sp>
        <p:sp>
          <p:nvSpPr>
            <p:cNvPr id="174" name="Google Shape;174;p14"/>
            <p:cNvSpPr txBox="1"/>
            <p:nvPr/>
          </p:nvSpPr>
          <p:spPr>
            <a:xfrm>
              <a:off x="3200263" y="800737"/>
              <a:ext cx="54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[Working under the guidance of Dr. Animesh Chaturvedi]</a:t>
              </a:r>
              <a:endParaRPr/>
            </a:p>
          </p:txBody>
        </p:sp>
      </p:grpSp>
      <p:grpSp>
        <p:nvGrpSpPr>
          <p:cNvPr id="175" name="Google Shape;175;p14"/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176" name="Google Shape;176;p14"/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4"/>
            <p:cNvSpPr txBox="1"/>
            <p:nvPr/>
          </p:nvSpPr>
          <p:spPr>
            <a:xfrm rot="-5400000">
              <a:off x="1453483" y="4196734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179" name="Google Shape;179;p14"/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180" name="Google Shape;180;p14"/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 txBox="1"/>
            <p:nvPr/>
          </p:nvSpPr>
          <p:spPr>
            <a:xfrm rot="-5400000">
              <a:off x="999698" y="3218045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183" name="Google Shape;183;p14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184" name="Google Shape;184;p14"/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4"/>
            <p:cNvSpPr txBox="1"/>
            <p:nvPr/>
          </p:nvSpPr>
          <p:spPr>
            <a:xfrm rot="-5400000">
              <a:off x="546438" y="2236956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187" name="Google Shape;187;p14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188" name="Google Shape;188;p14"/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 txBox="1"/>
            <p:nvPr/>
          </p:nvSpPr>
          <p:spPr>
            <a:xfrm rot="-5400000">
              <a:off x="84256" y="1257787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-12044097" y="-37308"/>
            <a:ext cx="12482924" cy="6895308"/>
            <a:chOff x="-12129822" y="-37308"/>
            <a:chExt cx="12482924" cy="6895308"/>
          </a:xfrm>
        </p:grpSpPr>
        <p:sp>
          <p:nvSpPr>
            <p:cNvPr id="192" name="Google Shape;192;p14"/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 txBox="1"/>
            <p:nvPr/>
          </p:nvSpPr>
          <p:spPr>
            <a:xfrm rot="-5400000">
              <a:off x="-445269" y="276690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sp>
        <p:nvSpPr>
          <p:cNvPr id="195" name="Google Shape;195;p14"/>
          <p:cNvSpPr/>
          <p:nvPr/>
        </p:nvSpPr>
        <p:spPr>
          <a:xfrm rot="5400000">
            <a:off x="10183447" y="3686402"/>
            <a:ext cx="919200" cy="919200"/>
          </a:xfrm>
          <a:prstGeom prst="arc">
            <a:avLst>
              <a:gd fmla="val 5420354" name="adj1"/>
              <a:gd fmla="val 10853341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10547816" y="4050733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10295881" y="3798798"/>
            <a:ext cx="694500" cy="694500"/>
          </a:xfrm>
          <a:prstGeom prst="donut">
            <a:avLst>
              <a:gd fmla="val 2879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10428753" y="3931670"/>
            <a:ext cx="428700" cy="428700"/>
          </a:xfrm>
          <a:prstGeom prst="donut">
            <a:avLst>
              <a:gd fmla="val 5281" name="adj"/>
            </a:avLst>
          </a:prstGeom>
          <a:solidFill>
            <a:srgbClr val="03A1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99" name="Google Shape;199;p14"/>
          <p:cNvCxnSpPr/>
          <p:nvPr/>
        </p:nvCxnSpPr>
        <p:spPr>
          <a:xfrm>
            <a:off x="8572016" y="4145983"/>
            <a:ext cx="19758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14"/>
          <p:cNvCxnSpPr/>
          <p:nvPr/>
        </p:nvCxnSpPr>
        <p:spPr>
          <a:xfrm rot="10800000">
            <a:off x="10643067" y="2765298"/>
            <a:ext cx="0" cy="1033500"/>
          </a:xfrm>
          <a:prstGeom prst="straightConnector1">
            <a:avLst/>
          </a:prstGeom>
          <a:noFill/>
          <a:ln cap="flat" cmpd="sng" w="19050">
            <a:solidFill>
              <a:srgbClr val="03A1A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/>
        </p:nvSpPr>
        <p:spPr>
          <a:xfrm>
            <a:off x="10580946" y="2719055"/>
            <a:ext cx="124200" cy="1242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9037732" y="2076772"/>
            <a:ext cx="320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Rishabh Gautam</a:t>
            </a:r>
            <a:endParaRPr sz="1900">
              <a:solidFill>
                <a:srgbClr val="75707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75707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[20bcs112]</a:t>
            </a:r>
            <a:endParaRPr sz="1900">
              <a:solidFill>
                <a:srgbClr val="75707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03" name="Google Shape;203;p14"/>
          <p:cNvCxnSpPr/>
          <p:nvPr/>
        </p:nvCxnSpPr>
        <p:spPr>
          <a:xfrm>
            <a:off x="9602379" y="2062176"/>
            <a:ext cx="2049000" cy="0"/>
          </a:xfrm>
          <a:prstGeom prst="straightConnector1">
            <a:avLst/>
          </a:prstGeom>
          <a:noFill/>
          <a:ln cap="flat" cmpd="sng" w="19050">
            <a:solidFill>
              <a:srgbClr val="03A1A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5"/>
          <p:cNvGrpSpPr/>
          <p:nvPr/>
        </p:nvGrpSpPr>
        <p:grpSpPr>
          <a:xfrm>
            <a:off x="-694187" y="0"/>
            <a:ext cx="12482921" cy="6858000"/>
            <a:chOff x="-9766749" y="0"/>
            <a:chExt cx="12482921" cy="6858000"/>
          </a:xfrm>
        </p:grpSpPr>
        <p:sp>
          <p:nvSpPr>
            <p:cNvPr id="209" name="Google Shape;209;p15"/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 txBox="1"/>
            <p:nvPr/>
          </p:nvSpPr>
          <p:spPr>
            <a:xfrm rot="-5400000">
              <a:off x="1917801" y="5167199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 2</a:t>
              </a:r>
              <a:endParaRPr/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-226220" y="-27812"/>
            <a:ext cx="12483000" cy="6913626"/>
            <a:chOff x="-9296849" y="0"/>
            <a:chExt cx="12483000" cy="6913626"/>
          </a:xfrm>
        </p:grpSpPr>
        <p:sp>
          <p:nvSpPr>
            <p:cNvPr id="213" name="Google Shape;213;p15"/>
            <p:cNvSpPr/>
            <p:nvPr/>
          </p:nvSpPr>
          <p:spPr>
            <a:xfrm>
              <a:off x="-92968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2728871" y="5879592"/>
              <a:ext cx="457200" cy="97830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 txBox="1"/>
            <p:nvPr/>
          </p:nvSpPr>
          <p:spPr>
            <a:xfrm rot="-5400000">
              <a:off x="2387748" y="6137976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 1</a:t>
              </a: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4566848" y="858793"/>
            <a:ext cx="5496600" cy="694246"/>
            <a:chOff x="3200263" y="800737"/>
            <a:chExt cx="5496600" cy="694246"/>
          </a:xfrm>
        </p:grpSpPr>
        <p:sp>
          <p:nvSpPr>
            <p:cNvPr id="217" name="Google Shape;217;p15"/>
            <p:cNvSpPr txBox="1"/>
            <p:nvPr/>
          </p:nvSpPr>
          <p:spPr>
            <a:xfrm>
              <a:off x="3530262" y="848483"/>
              <a:ext cx="4836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 u="sng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Table of Contents</a:t>
              </a:r>
              <a:endParaRPr u="sng"/>
            </a:p>
          </p:txBody>
        </p:sp>
        <p:sp>
          <p:nvSpPr>
            <p:cNvPr id="218" name="Google Shape;218;p15"/>
            <p:cNvSpPr txBox="1"/>
            <p:nvPr/>
          </p:nvSpPr>
          <p:spPr>
            <a:xfrm>
              <a:off x="3200263" y="800737"/>
              <a:ext cx="549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3636742" y="2234048"/>
            <a:ext cx="662056" cy="662056"/>
            <a:chOff x="764723" y="2277144"/>
            <a:chExt cx="662056" cy="662056"/>
          </a:xfrm>
        </p:grpSpPr>
        <p:sp>
          <p:nvSpPr>
            <p:cNvPr id="220" name="Google Shape;220;p15"/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1" name="Google Shape;22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15"/>
          <p:cNvGrpSpPr/>
          <p:nvPr/>
        </p:nvGrpSpPr>
        <p:grpSpPr>
          <a:xfrm>
            <a:off x="3636742" y="3607319"/>
            <a:ext cx="2708085" cy="662056"/>
            <a:chOff x="764723" y="3555165"/>
            <a:chExt cx="2708085" cy="662056"/>
          </a:xfrm>
        </p:grpSpPr>
        <p:sp>
          <p:nvSpPr>
            <p:cNvPr id="223" name="Google Shape;223;p15"/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1511408" y="3572821"/>
              <a:ext cx="1961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Objective</a:t>
              </a:r>
              <a:endParaRPr sz="3000"/>
            </a:p>
          </p:txBody>
        </p:sp>
        <p:pic>
          <p:nvPicPr>
            <p:cNvPr id="225" name="Google Shape;22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2748" y="3713190"/>
              <a:ext cx="346006" cy="3460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15"/>
          <p:cNvGrpSpPr/>
          <p:nvPr/>
        </p:nvGrpSpPr>
        <p:grpSpPr>
          <a:xfrm>
            <a:off x="3636742" y="4945818"/>
            <a:ext cx="2302477" cy="662100"/>
            <a:chOff x="764723" y="4604586"/>
            <a:chExt cx="2302477" cy="662100"/>
          </a:xfrm>
        </p:grpSpPr>
        <p:sp>
          <p:nvSpPr>
            <p:cNvPr id="227" name="Google Shape;227;p15"/>
            <p:cNvSpPr/>
            <p:nvPr/>
          </p:nvSpPr>
          <p:spPr>
            <a:xfrm>
              <a:off x="764723" y="4604586"/>
              <a:ext cx="662100" cy="662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5"/>
            <p:cNvSpPr txBox="1"/>
            <p:nvPr/>
          </p:nvSpPr>
          <p:spPr>
            <a:xfrm>
              <a:off x="1511400" y="4670624"/>
              <a:ext cx="1555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Dataset</a:t>
              </a:r>
              <a:endParaRPr sz="3000"/>
            </a:p>
          </p:txBody>
        </p:sp>
        <p:pic>
          <p:nvPicPr>
            <p:cNvPr id="229" name="Google Shape;229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6553" y="4748483"/>
              <a:ext cx="398396" cy="3983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15"/>
          <p:cNvGrpSpPr/>
          <p:nvPr/>
        </p:nvGrpSpPr>
        <p:grpSpPr>
          <a:xfrm>
            <a:off x="7490946" y="3607319"/>
            <a:ext cx="2302477" cy="662056"/>
            <a:chOff x="4504627" y="3555165"/>
            <a:chExt cx="2302477" cy="662056"/>
          </a:xfrm>
        </p:grpSpPr>
        <p:sp>
          <p:nvSpPr>
            <p:cNvPr id="231" name="Google Shape;231;p15"/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5"/>
            <p:cNvSpPr txBox="1"/>
            <p:nvPr/>
          </p:nvSpPr>
          <p:spPr>
            <a:xfrm>
              <a:off x="5251304" y="3572815"/>
              <a:ext cx="1555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 sz="3000"/>
            </a:p>
          </p:txBody>
        </p:sp>
        <p:pic>
          <p:nvPicPr>
            <p:cNvPr id="233" name="Google Shape;233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15"/>
          <p:cNvGrpSpPr/>
          <p:nvPr/>
        </p:nvGrpSpPr>
        <p:grpSpPr>
          <a:xfrm>
            <a:off x="7490946" y="4945818"/>
            <a:ext cx="2744680" cy="662100"/>
            <a:chOff x="4504627" y="4604586"/>
            <a:chExt cx="2744680" cy="662100"/>
          </a:xfrm>
        </p:grpSpPr>
        <p:sp>
          <p:nvSpPr>
            <p:cNvPr id="235" name="Google Shape;235;p15"/>
            <p:cNvSpPr/>
            <p:nvPr/>
          </p:nvSpPr>
          <p:spPr>
            <a:xfrm>
              <a:off x="4504627" y="4604586"/>
              <a:ext cx="662100" cy="662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5"/>
            <p:cNvSpPr txBox="1"/>
            <p:nvPr/>
          </p:nvSpPr>
          <p:spPr>
            <a:xfrm>
              <a:off x="5251307" y="4622243"/>
              <a:ext cx="1998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</a:t>
              </a:r>
              <a:endParaRPr sz="3000"/>
            </a:p>
          </p:txBody>
        </p:sp>
        <p:pic>
          <p:nvPicPr>
            <p:cNvPr id="237" name="Google Shape;237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67162" y="4738769"/>
              <a:ext cx="336986" cy="3369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15"/>
          <p:cNvGrpSpPr/>
          <p:nvPr/>
        </p:nvGrpSpPr>
        <p:grpSpPr>
          <a:xfrm>
            <a:off x="7490946" y="2234048"/>
            <a:ext cx="3049180" cy="662056"/>
            <a:chOff x="4504627" y="2277144"/>
            <a:chExt cx="3049180" cy="662056"/>
          </a:xfrm>
        </p:grpSpPr>
        <p:sp>
          <p:nvSpPr>
            <p:cNvPr id="239" name="Google Shape;239;p15"/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5"/>
            <p:cNvSpPr txBox="1"/>
            <p:nvPr/>
          </p:nvSpPr>
          <p:spPr>
            <a:xfrm>
              <a:off x="5251307" y="2294796"/>
              <a:ext cx="2302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Algorithm</a:t>
              </a:r>
              <a:endParaRPr sz="3000"/>
            </a:p>
          </p:txBody>
        </p:sp>
        <p:pic>
          <p:nvPicPr>
            <p:cNvPr id="241" name="Google Shape;241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15"/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243" name="Google Shape;243;p15"/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5"/>
            <p:cNvSpPr txBox="1"/>
            <p:nvPr/>
          </p:nvSpPr>
          <p:spPr>
            <a:xfrm rot="-5400000">
              <a:off x="1453483" y="4196734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246" name="Google Shape;246;p15"/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247" name="Google Shape;247;p15"/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5"/>
            <p:cNvSpPr txBox="1"/>
            <p:nvPr/>
          </p:nvSpPr>
          <p:spPr>
            <a:xfrm rot="-5400000">
              <a:off x="999698" y="3218045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251" name="Google Shape;251;p15"/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5"/>
            <p:cNvSpPr txBox="1"/>
            <p:nvPr/>
          </p:nvSpPr>
          <p:spPr>
            <a:xfrm rot="-5400000">
              <a:off x="546438" y="2236956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254" name="Google Shape;254;p15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255" name="Google Shape;255;p15"/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 txBox="1"/>
            <p:nvPr/>
          </p:nvSpPr>
          <p:spPr>
            <a:xfrm rot="-5400000">
              <a:off x="84256" y="1257787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-12044097" y="-37308"/>
            <a:ext cx="12482924" cy="6895308"/>
            <a:chOff x="-12129822" y="-37308"/>
            <a:chExt cx="12482924" cy="6895308"/>
          </a:xfrm>
        </p:grpSpPr>
        <p:sp>
          <p:nvSpPr>
            <p:cNvPr id="259" name="Google Shape;259;p15"/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 txBox="1"/>
            <p:nvPr/>
          </p:nvSpPr>
          <p:spPr>
            <a:xfrm rot="-5400000">
              <a:off x="-445269" y="276690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sp>
        <p:nvSpPr>
          <p:cNvPr id="262" name="Google Shape;262;p15"/>
          <p:cNvSpPr txBox="1"/>
          <p:nvPr/>
        </p:nvSpPr>
        <p:spPr>
          <a:xfrm>
            <a:off x="4383427" y="2270625"/>
            <a:ext cx="209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sz="3000"/>
          </a:p>
        </p:txBody>
      </p:sp>
      <p:sp>
        <p:nvSpPr>
          <p:cNvPr id="263" name="Google Shape;263;p15"/>
          <p:cNvSpPr txBox="1"/>
          <p:nvPr/>
        </p:nvSpPr>
        <p:spPr>
          <a:xfrm rot="-5400000">
            <a:off x="11477497" y="6081612"/>
            <a:ext cx="1089600" cy="461700"/>
          </a:xfrm>
          <a:prstGeom prst="rect">
            <a:avLst/>
          </a:prstGeom>
          <a:solidFill>
            <a:srgbClr val="03A1A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Slide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6"/>
          <p:cNvGrpSpPr/>
          <p:nvPr/>
        </p:nvGrpSpPr>
        <p:grpSpPr>
          <a:xfrm>
            <a:off x="-290920" y="0"/>
            <a:ext cx="12483000" cy="6913626"/>
            <a:chOff x="-9296849" y="0"/>
            <a:chExt cx="12483000" cy="6913626"/>
          </a:xfrm>
        </p:grpSpPr>
        <p:sp>
          <p:nvSpPr>
            <p:cNvPr id="269" name="Google Shape;269;p16"/>
            <p:cNvSpPr/>
            <p:nvPr/>
          </p:nvSpPr>
          <p:spPr>
            <a:xfrm>
              <a:off x="-92968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728871" y="5879592"/>
              <a:ext cx="457200" cy="97830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6"/>
            <p:cNvSpPr txBox="1"/>
            <p:nvPr/>
          </p:nvSpPr>
          <p:spPr>
            <a:xfrm rot="-5400000">
              <a:off x="2387748" y="6137976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272" name="Google Shape;272;p16"/>
          <p:cNvGrpSpPr/>
          <p:nvPr/>
        </p:nvGrpSpPr>
        <p:grpSpPr>
          <a:xfrm>
            <a:off x="-740501" y="0"/>
            <a:ext cx="12483000" cy="6858000"/>
            <a:chOff x="-9766749" y="0"/>
            <a:chExt cx="12483000" cy="6858000"/>
          </a:xfrm>
        </p:grpSpPr>
        <p:sp>
          <p:nvSpPr>
            <p:cNvPr id="273" name="Google Shape;273;p16"/>
            <p:cNvSpPr/>
            <p:nvPr/>
          </p:nvSpPr>
          <p:spPr>
            <a:xfrm>
              <a:off x="-97667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258972" y="4908828"/>
              <a:ext cx="457200" cy="978300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6"/>
            <p:cNvSpPr txBox="1"/>
            <p:nvPr/>
          </p:nvSpPr>
          <p:spPr>
            <a:xfrm rot="-5400000">
              <a:off x="1917849" y="516721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276" name="Google Shape;276;p16"/>
          <p:cNvGrpSpPr/>
          <p:nvPr/>
        </p:nvGrpSpPr>
        <p:grpSpPr>
          <a:xfrm>
            <a:off x="-1193763" y="0"/>
            <a:ext cx="12483000" cy="6858000"/>
            <a:chOff x="-10231068" y="0"/>
            <a:chExt cx="12483000" cy="6858000"/>
          </a:xfrm>
        </p:grpSpPr>
        <p:sp>
          <p:nvSpPr>
            <p:cNvPr id="277" name="Google Shape;277;p16"/>
            <p:cNvSpPr/>
            <p:nvPr/>
          </p:nvSpPr>
          <p:spPr>
            <a:xfrm>
              <a:off x="-10231068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794654" y="3938363"/>
              <a:ext cx="457200" cy="978300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 txBox="1"/>
            <p:nvPr/>
          </p:nvSpPr>
          <p:spPr>
            <a:xfrm rot="-5400000">
              <a:off x="1453531" y="419674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-1646266" y="0"/>
            <a:ext cx="12483000" cy="6858000"/>
            <a:chOff x="-10684854" y="0"/>
            <a:chExt cx="12483000" cy="6858000"/>
          </a:xfrm>
        </p:grpSpPr>
        <p:sp>
          <p:nvSpPr>
            <p:cNvPr id="281" name="Google Shape;281;p16"/>
            <p:cNvSpPr/>
            <p:nvPr/>
          </p:nvSpPr>
          <p:spPr>
            <a:xfrm>
              <a:off x="-1068485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340869" y="2959674"/>
              <a:ext cx="457200" cy="978300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 txBox="1"/>
            <p:nvPr/>
          </p:nvSpPr>
          <p:spPr>
            <a:xfrm rot="-5400000">
              <a:off x="999746" y="321805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-2091406" y="0"/>
            <a:ext cx="12483000" cy="6858000"/>
            <a:chOff x="-11138114" y="0"/>
            <a:chExt cx="12483000" cy="6858000"/>
          </a:xfrm>
        </p:grpSpPr>
        <p:sp>
          <p:nvSpPr>
            <p:cNvPr id="285" name="Google Shape;285;p16"/>
            <p:cNvSpPr/>
            <p:nvPr/>
          </p:nvSpPr>
          <p:spPr>
            <a:xfrm>
              <a:off x="-1113811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887609" y="1978585"/>
              <a:ext cx="457200" cy="978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 txBox="1"/>
            <p:nvPr/>
          </p:nvSpPr>
          <p:spPr>
            <a:xfrm rot="-5400000">
              <a:off x="546486" y="2236969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-2544668" y="0"/>
            <a:ext cx="12483000" cy="6858000"/>
            <a:chOff x="-11600297" y="0"/>
            <a:chExt cx="12483000" cy="6858000"/>
          </a:xfrm>
        </p:grpSpPr>
        <p:sp>
          <p:nvSpPr>
            <p:cNvPr id="289" name="Google Shape;289;p16"/>
            <p:cNvSpPr/>
            <p:nvPr/>
          </p:nvSpPr>
          <p:spPr>
            <a:xfrm>
              <a:off x="-11600297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25427" y="999416"/>
              <a:ext cx="457200" cy="97830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6"/>
            <p:cNvSpPr txBox="1"/>
            <p:nvPr/>
          </p:nvSpPr>
          <p:spPr>
            <a:xfrm rot="-5400000">
              <a:off x="84303" y="1257800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292" name="Google Shape;292;p16"/>
          <p:cNvGrpSpPr/>
          <p:nvPr/>
        </p:nvGrpSpPr>
        <p:grpSpPr>
          <a:xfrm>
            <a:off x="-2991829" y="-37247"/>
            <a:ext cx="12483000" cy="6895248"/>
            <a:chOff x="-12129822" y="-37248"/>
            <a:chExt cx="12483000" cy="6895248"/>
          </a:xfrm>
        </p:grpSpPr>
        <p:sp>
          <p:nvSpPr>
            <p:cNvPr id="293" name="Google Shape;293;p16"/>
            <p:cNvSpPr/>
            <p:nvPr/>
          </p:nvSpPr>
          <p:spPr>
            <a:xfrm>
              <a:off x="-12129822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-104098" y="-4763"/>
              <a:ext cx="457200" cy="1006200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6"/>
            <p:cNvSpPr txBox="1"/>
            <p:nvPr/>
          </p:nvSpPr>
          <p:spPr>
            <a:xfrm rot="-5400000">
              <a:off x="-445221" y="27670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sp>
        <p:nvSpPr>
          <p:cNvPr id="296" name="Google Shape;296;p16"/>
          <p:cNvSpPr txBox="1"/>
          <p:nvPr/>
        </p:nvSpPr>
        <p:spPr>
          <a:xfrm>
            <a:off x="4331675" y="1550642"/>
            <a:ext cx="44091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Utilizing Amazon's 2003 Product Co-purchasing Network data, this project employs Apache Spark and the Connected Components algorithm to unveil co-purchasing behavior patterns. The goal is to identify related product clusters for more effective recommendation systems and marketing strategies.</a:t>
            </a:r>
            <a:r>
              <a:rPr b="1" lang="en-US" sz="2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subsequent sections cover dataset exploration, Spark-driven analysis, and practical implications of our findings in the age of big data.</a:t>
            </a:r>
            <a:endParaRPr b="1" sz="200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923592" y="1854584"/>
            <a:ext cx="3117900" cy="31179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016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1262553" y="2193545"/>
            <a:ext cx="2439900" cy="24399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1145950" y="2978600"/>
            <a:ext cx="311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7"/>
          <p:cNvGrpSpPr/>
          <p:nvPr/>
        </p:nvGrpSpPr>
        <p:grpSpPr>
          <a:xfrm>
            <a:off x="-290920" y="0"/>
            <a:ext cx="12483000" cy="6913626"/>
            <a:chOff x="-9296849" y="0"/>
            <a:chExt cx="12483000" cy="6913626"/>
          </a:xfrm>
        </p:grpSpPr>
        <p:sp>
          <p:nvSpPr>
            <p:cNvPr id="305" name="Google Shape;305;p17"/>
            <p:cNvSpPr/>
            <p:nvPr/>
          </p:nvSpPr>
          <p:spPr>
            <a:xfrm>
              <a:off x="-92968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728871" y="5879592"/>
              <a:ext cx="457200" cy="97830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7"/>
            <p:cNvSpPr txBox="1"/>
            <p:nvPr/>
          </p:nvSpPr>
          <p:spPr>
            <a:xfrm rot="-5400000">
              <a:off x="2387748" y="6137976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08" name="Google Shape;308;p17"/>
          <p:cNvGrpSpPr/>
          <p:nvPr/>
        </p:nvGrpSpPr>
        <p:grpSpPr>
          <a:xfrm>
            <a:off x="-740501" y="0"/>
            <a:ext cx="12483000" cy="6858000"/>
            <a:chOff x="-9766749" y="0"/>
            <a:chExt cx="12483000" cy="6858000"/>
          </a:xfrm>
        </p:grpSpPr>
        <p:sp>
          <p:nvSpPr>
            <p:cNvPr id="309" name="Google Shape;309;p17"/>
            <p:cNvSpPr/>
            <p:nvPr/>
          </p:nvSpPr>
          <p:spPr>
            <a:xfrm>
              <a:off x="-97667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258972" y="4908828"/>
              <a:ext cx="457200" cy="978300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7"/>
            <p:cNvSpPr txBox="1"/>
            <p:nvPr/>
          </p:nvSpPr>
          <p:spPr>
            <a:xfrm rot="-5400000">
              <a:off x="1917849" y="516721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12" name="Google Shape;312;p17"/>
          <p:cNvGrpSpPr/>
          <p:nvPr/>
        </p:nvGrpSpPr>
        <p:grpSpPr>
          <a:xfrm>
            <a:off x="-1193763" y="0"/>
            <a:ext cx="12483000" cy="6858000"/>
            <a:chOff x="-10231068" y="0"/>
            <a:chExt cx="12483000" cy="6858000"/>
          </a:xfrm>
        </p:grpSpPr>
        <p:sp>
          <p:nvSpPr>
            <p:cNvPr id="313" name="Google Shape;313;p17"/>
            <p:cNvSpPr/>
            <p:nvPr/>
          </p:nvSpPr>
          <p:spPr>
            <a:xfrm>
              <a:off x="-10231068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794654" y="3938363"/>
              <a:ext cx="457200" cy="978300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7"/>
            <p:cNvSpPr txBox="1"/>
            <p:nvPr/>
          </p:nvSpPr>
          <p:spPr>
            <a:xfrm rot="-5400000">
              <a:off x="1453531" y="419674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16" name="Google Shape;316;p17"/>
          <p:cNvGrpSpPr/>
          <p:nvPr/>
        </p:nvGrpSpPr>
        <p:grpSpPr>
          <a:xfrm>
            <a:off x="-1646266" y="0"/>
            <a:ext cx="12483000" cy="6858000"/>
            <a:chOff x="-10684854" y="0"/>
            <a:chExt cx="12483000" cy="6858000"/>
          </a:xfrm>
        </p:grpSpPr>
        <p:sp>
          <p:nvSpPr>
            <p:cNvPr id="317" name="Google Shape;317;p17"/>
            <p:cNvSpPr/>
            <p:nvPr/>
          </p:nvSpPr>
          <p:spPr>
            <a:xfrm>
              <a:off x="-1068485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340869" y="2959674"/>
              <a:ext cx="457200" cy="978300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7"/>
            <p:cNvSpPr txBox="1"/>
            <p:nvPr/>
          </p:nvSpPr>
          <p:spPr>
            <a:xfrm rot="-5400000">
              <a:off x="999746" y="321805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20" name="Google Shape;320;p17"/>
          <p:cNvGrpSpPr/>
          <p:nvPr/>
        </p:nvGrpSpPr>
        <p:grpSpPr>
          <a:xfrm>
            <a:off x="-2091406" y="0"/>
            <a:ext cx="12483000" cy="6858000"/>
            <a:chOff x="-11138114" y="0"/>
            <a:chExt cx="12483000" cy="6858000"/>
          </a:xfrm>
        </p:grpSpPr>
        <p:sp>
          <p:nvSpPr>
            <p:cNvPr id="321" name="Google Shape;321;p17"/>
            <p:cNvSpPr/>
            <p:nvPr/>
          </p:nvSpPr>
          <p:spPr>
            <a:xfrm>
              <a:off x="-1113811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887609" y="1978585"/>
              <a:ext cx="457200" cy="978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7"/>
            <p:cNvSpPr txBox="1"/>
            <p:nvPr/>
          </p:nvSpPr>
          <p:spPr>
            <a:xfrm rot="-5400000">
              <a:off x="546486" y="2236969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-2544668" y="0"/>
            <a:ext cx="12483000" cy="6858000"/>
            <a:chOff x="-11600297" y="0"/>
            <a:chExt cx="12483000" cy="6858000"/>
          </a:xfrm>
        </p:grpSpPr>
        <p:sp>
          <p:nvSpPr>
            <p:cNvPr id="325" name="Google Shape;325;p17"/>
            <p:cNvSpPr/>
            <p:nvPr/>
          </p:nvSpPr>
          <p:spPr>
            <a:xfrm>
              <a:off x="-11600297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25427" y="999416"/>
              <a:ext cx="457200" cy="97830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7"/>
            <p:cNvSpPr txBox="1"/>
            <p:nvPr/>
          </p:nvSpPr>
          <p:spPr>
            <a:xfrm rot="-5400000">
              <a:off x="84303" y="1257800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28" name="Google Shape;328;p17"/>
          <p:cNvGrpSpPr/>
          <p:nvPr/>
        </p:nvGrpSpPr>
        <p:grpSpPr>
          <a:xfrm>
            <a:off x="-2991829" y="-37247"/>
            <a:ext cx="12483000" cy="6895248"/>
            <a:chOff x="-12129822" y="-37248"/>
            <a:chExt cx="12483000" cy="6895248"/>
          </a:xfrm>
        </p:grpSpPr>
        <p:sp>
          <p:nvSpPr>
            <p:cNvPr id="329" name="Google Shape;329;p17"/>
            <p:cNvSpPr/>
            <p:nvPr/>
          </p:nvSpPr>
          <p:spPr>
            <a:xfrm>
              <a:off x="-12129822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-104098" y="-4763"/>
              <a:ext cx="457200" cy="1006200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7"/>
            <p:cNvSpPr txBox="1"/>
            <p:nvPr/>
          </p:nvSpPr>
          <p:spPr>
            <a:xfrm rot="-5400000">
              <a:off x="-445221" y="27670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sp>
        <p:nvSpPr>
          <p:cNvPr id="332" name="Google Shape;332;p17"/>
          <p:cNvSpPr txBox="1"/>
          <p:nvPr/>
        </p:nvSpPr>
        <p:spPr>
          <a:xfrm>
            <a:off x="4331675" y="1322042"/>
            <a:ext cx="4409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analysis utilizes Apache Spark's GraphX library and the Connected Components algorithm to identify related product clusters within the Amazon Co-purchasing Network. Its objectives are to uncover co-purchasing behavior patterns, providing insights for recommendation systems, marketing strategies, and customer behavior analysis. This highlights Apache Spark's efficiency in processing large-scale network data for data-driven e-commerce decision-making.</a:t>
            </a:r>
            <a:endParaRPr b="1" sz="200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923592" y="1854584"/>
            <a:ext cx="3117900" cy="31179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016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1262553" y="2193545"/>
            <a:ext cx="2439900" cy="24399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1374550" y="2978600"/>
            <a:ext cx="254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8"/>
          <p:cNvGrpSpPr/>
          <p:nvPr/>
        </p:nvGrpSpPr>
        <p:grpSpPr>
          <a:xfrm>
            <a:off x="-290920" y="0"/>
            <a:ext cx="12483000" cy="6913626"/>
            <a:chOff x="-9296849" y="0"/>
            <a:chExt cx="12483000" cy="6913626"/>
          </a:xfrm>
        </p:grpSpPr>
        <p:sp>
          <p:nvSpPr>
            <p:cNvPr id="341" name="Google Shape;341;p18"/>
            <p:cNvSpPr/>
            <p:nvPr/>
          </p:nvSpPr>
          <p:spPr>
            <a:xfrm>
              <a:off x="-92968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728871" y="5879592"/>
              <a:ext cx="457200" cy="97830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 rot="-5400000">
              <a:off x="2387748" y="6137976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-740501" y="0"/>
            <a:ext cx="12483000" cy="6858000"/>
            <a:chOff x="-9766749" y="0"/>
            <a:chExt cx="12483000" cy="6858000"/>
          </a:xfrm>
        </p:grpSpPr>
        <p:sp>
          <p:nvSpPr>
            <p:cNvPr id="345" name="Google Shape;345;p18"/>
            <p:cNvSpPr/>
            <p:nvPr/>
          </p:nvSpPr>
          <p:spPr>
            <a:xfrm>
              <a:off x="-97667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2258972" y="4908828"/>
              <a:ext cx="457200" cy="978300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8"/>
            <p:cNvSpPr txBox="1"/>
            <p:nvPr/>
          </p:nvSpPr>
          <p:spPr>
            <a:xfrm rot="-5400000">
              <a:off x="1917849" y="516721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48" name="Google Shape;348;p18"/>
          <p:cNvGrpSpPr/>
          <p:nvPr/>
        </p:nvGrpSpPr>
        <p:grpSpPr>
          <a:xfrm>
            <a:off x="-1193763" y="0"/>
            <a:ext cx="12483000" cy="6858000"/>
            <a:chOff x="-10231068" y="0"/>
            <a:chExt cx="12483000" cy="6858000"/>
          </a:xfrm>
        </p:grpSpPr>
        <p:sp>
          <p:nvSpPr>
            <p:cNvPr id="349" name="Google Shape;349;p18"/>
            <p:cNvSpPr/>
            <p:nvPr/>
          </p:nvSpPr>
          <p:spPr>
            <a:xfrm>
              <a:off x="-10231068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794654" y="3938363"/>
              <a:ext cx="457200" cy="978300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8"/>
            <p:cNvSpPr txBox="1"/>
            <p:nvPr/>
          </p:nvSpPr>
          <p:spPr>
            <a:xfrm rot="-5400000">
              <a:off x="1453531" y="419674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52" name="Google Shape;352;p18"/>
          <p:cNvGrpSpPr/>
          <p:nvPr/>
        </p:nvGrpSpPr>
        <p:grpSpPr>
          <a:xfrm>
            <a:off x="-1646266" y="0"/>
            <a:ext cx="12483000" cy="6858000"/>
            <a:chOff x="-10684854" y="0"/>
            <a:chExt cx="12483000" cy="6858000"/>
          </a:xfrm>
        </p:grpSpPr>
        <p:sp>
          <p:nvSpPr>
            <p:cNvPr id="353" name="Google Shape;353;p18"/>
            <p:cNvSpPr/>
            <p:nvPr/>
          </p:nvSpPr>
          <p:spPr>
            <a:xfrm>
              <a:off x="-1068485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340869" y="2959674"/>
              <a:ext cx="457200" cy="978300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8"/>
            <p:cNvSpPr txBox="1"/>
            <p:nvPr/>
          </p:nvSpPr>
          <p:spPr>
            <a:xfrm rot="-5400000">
              <a:off x="999746" y="321805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56" name="Google Shape;356;p18"/>
          <p:cNvGrpSpPr/>
          <p:nvPr/>
        </p:nvGrpSpPr>
        <p:grpSpPr>
          <a:xfrm>
            <a:off x="-2091406" y="0"/>
            <a:ext cx="12483000" cy="6858000"/>
            <a:chOff x="-11138114" y="0"/>
            <a:chExt cx="12483000" cy="6858000"/>
          </a:xfrm>
        </p:grpSpPr>
        <p:sp>
          <p:nvSpPr>
            <p:cNvPr id="357" name="Google Shape;357;p18"/>
            <p:cNvSpPr/>
            <p:nvPr/>
          </p:nvSpPr>
          <p:spPr>
            <a:xfrm>
              <a:off x="-1113811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887609" y="1978585"/>
              <a:ext cx="457200" cy="978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8"/>
            <p:cNvSpPr txBox="1"/>
            <p:nvPr/>
          </p:nvSpPr>
          <p:spPr>
            <a:xfrm rot="-5400000">
              <a:off x="546486" y="2236969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60" name="Google Shape;360;p18"/>
          <p:cNvGrpSpPr/>
          <p:nvPr/>
        </p:nvGrpSpPr>
        <p:grpSpPr>
          <a:xfrm>
            <a:off x="-2544668" y="0"/>
            <a:ext cx="12483000" cy="6858000"/>
            <a:chOff x="-11600297" y="0"/>
            <a:chExt cx="12483000" cy="6858000"/>
          </a:xfrm>
        </p:grpSpPr>
        <p:sp>
          <p:nvSpPr>
            <p:cNvPr id="361" name="Google Shape;361;p18"/>
            <p:cNvSpPr/>
            <p:nvPr/>
          </p:nvSpPr>
          <p:spPr>
            <a:xfrm>
              <a:off x="-11600297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25427" y="999416"/>
              <a:ext cx="457200" cy="97830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8"/>
            <p:cNvSpPr txBox="1"/>
            <p:nvPr/>
          </p:nvSpPr>
          <p:spPr>
            <a:xfrm rot="-5400000">
              <a:off x="84303" y="1257800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64" name="Google Shape;364;p18"/>
          <p:cNvGrpSpPr/>
          <p:nvPr/>
        </p:nvGrpSpPr>
        <p:grpSpPr>
          <a:xfrm>
            <a:off x="-2991829" y="-37247"/>
            <a:ext cx="12483000" cy="6895248"/>
            <a:chOff x="-12129822" y="-37248"/>
            <a:chExt cx="12483000" cy="6895248"/>
          </a:xfrm>
        </p:grpSpPr>
        <p:sp>
          <p:nvSpPr>
            <p:cNvPr id="365" name="Google Shape;365;p18"/>
            <p:cNvSpPr/>
            <p:nvPr/>
          </p:nvSpPr>
          <p:spPr>
            <a:xfrm>
              <a:off x="-12129822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-104098" y="-4763"/>
              <a:ext cx="457200" cy="1006200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8"/>
            <p:cNvSpPr txBox="1"/>
            <p:nvPr/>
          </p:nvSpPr>
          <p:spPr>
            <a:xfrm rot="-5400000">
              <a:off x="-445221" y="27670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sp>
        <p:nvSpPr>
          <p:cNvPr id="368" name="Google Shape;368;p18"/>
          <p:cNvSpPr txBox="1"/>
          <p:nvPr/>
        </p:nvSpPr>
        <p:spPr>
          <a:xfrm>
            <a:off x="4331675" y="2236442"/>
            <a:ext cx="4409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Amazon Product Co-purchasing Network, collected in June 2003, consists of 403,394 nodes and 3,387,388 edges. In this network, if a product 'i'  is frequently co-purchased with product 'j', a directed edge is created from 'i' to 'j'.</a:t>
            </a:r>
            <a:endParaRPr b="1" sz="200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923592" y="1854584"/>
            <a:ext cx="3117900" cy="31179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016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1262553" y="2193545"/>
            <a:ext cx="2439900" cy="24399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1603150" y="2978600"/>
            <a:ext cx="209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19"/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377" name="Google Shape;377;p19"/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9"/>
            <p:cNvSpPr txBox="1"/>
            <p:nvPr/>
          </p:nvSpPr>
          <p:spPr>
            <a:xfrm rot="-5400000">
              <a:off x="2387700" y="6137963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80" name="Google Shape;380;p19"/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381" name="Google Shape;381;p19"/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9"/>
            <p:cNvSpPr txBox="1"/>
            <p:nvPr/>
          </p:nvSpPr>
          <p:spPr>
            <a:xfrm rot="-5400000">
              <a:off x="1917801" y="5167199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84" name="Google Shape;384;p19"/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385" name="Google Shape;385;p19"/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9"/>
            <p:cNvSpPr txBox="1"/>
            <p:nvPr/>
          </p:nvSpPr>
          <p:spPr>
            <a:xfrm rot="-5400000">
              <a:off x="1453483" y="4196734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389" name="Google Shape;389;p19"/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 rot="-5400000">
              <a:off x="999698" y="3218045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392" name="Google Shape;392;p19"/>
          <p:cNvGrpSpPr/>
          <p:nvPr/>
        </p:nvGrpSpPr>
        <p:grpSpPr>
          <a:xfrm>
            <a:off x="3275083" y="921053"/>
            <a:ext cx="5496600" cy="869654"/>
            <a:chOff x="3200263" y="238883"/>
            <a:chExt cx="5496600" cy="869654"/>
          </a:xfrm>
        </p:grpSpPr>
        <p:sp>
          <p:nvSpPr>
            <p:cNvPr id="393" name="Google Shape;393;p19"/>
            <p:cNvSpPr txBox="1"/>
            <p:nvPr/>
          </p:nvSpPr>
          <p:spPr>
            <a:xfrm>
              <a:off x="3530262" y="238883"/>
              <a:ext cx="4836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 u="sng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ALGORITHM</a:t>
              </a:r>
              <a:endParaRPr u="sng"/>
            </a:p>
          </p:txBody>
        </p:sp>
        <p:sp>
          <p:nvSpPr>
            <p:cNvPr id="394" name="Google Shape;394;p19"/>
            <p:cNvSpPr txBox="1"/>
            <p:nvPr/>
          </p:nvSpPr>
          <p:spPr>
            <a:xfrm>
              <a:off x="3200263" y="800737"/>
              <a:ext cx="549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19"/>
          <p:cNvSpPr/>
          <p:nvPr/>
        </p:nvSpPr>
        <p:spPr>
          <a:xfrm>
            <a:off x="2262085" y="2158925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4959746" y="3653862"/>
            <a:ext cx="2075400" cy="20754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7729179" y="2124711"/>
            <a:ext cx="2085652" cy="208565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19"/>
          <p:cNvGrpSpPr/>
          <p:nvPr/>
        </p:nvGrpSpPr>
        <p:grpSpPr>
          <a:xfrm>
            <a:off x="2343172" y="2124711"/>
            <a:ext cx="662608" cy="523220"/>
            <a:chOff x="668600" y="2123782"/>
            <a:chExt cx="662608" cy="523220"/>
          </a:xfrm>
        </p:grpSpPr>
        <p:sp>
          <p:nvSpPr>
            <p:cNvPr id="399" name="Google Shape;399;p19"/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9"/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/>
            </a:p>
          </p:txBody>
        </p:sp>
      </p:grpSp>
      <p:grpSp>
        <p:nvGrpSpPr>
          <p:cNvPr id="401" name="Google Shape;401;p19"/>
          <p:cNvGrpSpPr/>
          <p:nvPr/>
        </p:nvGrpSpPr>
        <p:grpSpPr>
          <a:xfrm>
            <a:off x="5030977" y="3648711"/>
            <a:ext cx="662700" cy="523200"/>
            <a:chOff x="662610" y="3647782"/>
            <a:chExt cx="662700" cy="523200"/>
          </a:xfrm>
        </p:grpSpPr>
        <p:sp>
          <p:nvSpPr>
            <p:cNvPr id="402" name="Google Shape;402;p19"/>
            <p:cNvSpPr/>
            <p:nvPr/>
          </p:nvSpPr>
          <p:spPr>
            <a:xfrm>
              <a:off x="732304" y="3647782"/>
              <a:ext cx="523200" cy="5232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9"/>
            <p:cNvSpPr txBox="1"/>
            <p:nvPr/>
          </p:nvSpPr>
          <p:spPr>
            <a:xfrm>
              <a:off x="662610" y="3678559"/>
              <a:ext cx="66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/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7785307" y="2132285"/>
            <a:ext cx="662608" cy="508072"/>
            <a:chOff x="662610" y="2131356"/>
            <a:chExt cx="662608" cy="508072"/>
          </a:xfrm>
        </p:grpSpPr>
        <p:sp>
          <p:nvSpPr>
            <p:cNvPr id="405" name="Google Shape;405;p19"/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9"/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/>
            </a:p>
          </p:txBody>
        </p:sp>
      </p:grpSp>
      <p:grpSp>
        <p:nvGrpSpPr>
          <p:cNvPr id="407" name="Google Shape;407;p19"/>
          <p:cNvGrpSpPr/>
          <p:nvPr/>
        </p:nvGrpSpPr>
        <p:grpSpPr>
          <a:xfrm>
            <a:off x="1761732" y="2818800"/>
            <a:ext cx="3048000" cy="2942825"/>
            <a:chOff x="264581" y="2587334"/>
            <a:chExt cx="3048000" cy="2942825"/>
          </a:xfrm>
        </p:grpSpPr>
        <p:sp>
          <p:nvSpPr>
            <p:cNvPr id="408" name="Google Shape;408;p19"/>
            <p:cNvSpPr txBox="1"/>
            <p:nvPr/>
          </p:nvSpPr>
          <p:spPr>
            <a:xfrm>
              <a:off x="769824" y="2587334"/>
              <a:ext cx="1913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Load the Graph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9" name="Google Shape;409;p19"/>
            <p:cNvSpPr txBox="1"/>
            <p:nvPr/>
          </p:nvSpPr>
          <p:spPr>
            <a:xfrm>
              <a:off x="466266" y="4853747"/>
              <a:ext cx="2644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 txBox="1"/>
            <p:nvPr/>
          </p:nvSpPr>
          <p:spPr>
            <a:xfrm>
              <a:off x="264581" y="5222359"/>
              <a:ext cx="304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19"/>
          <p:cNvSpPr txBox="1"/>
          <p:nvPr/>
        </p:nvSpPr>
        <p:spPr>
          <a:xfrm>
            <a:off x="4878575" y="4342800"/>
            <a:ext cx="229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Construct the Graph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7576576" y="2361600"/>
            <a:ext cx="236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Run the Connected Component Algorithm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13" name="Google Shape;413;p19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414" name="Google Shape;414;p19"/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9"/>
            <p:cNvSpPr txBox="1"/>
            <p:nvPr/>
          </p:nvSpPr>
          <p:spPr>
            <a:xfrm rot="-5400000">
              <a:off x="546438" y="2236956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17" name="Google Shape;417;p19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418" name="Google Shape;418;p19"/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9"/>
            <p:cNvSpPr txBox="1"/>
            <p:nvPr/>
          </p:nvSpPr>
          <p:spPr>
            <a:xfrm rot="-5400000">
              <a:off x="84256" y="1257787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21" name="Google Shape;421;p19"/>
          <p:cNvGrpSpPr/>
          <p:nvPr/>
        </p:nvGrpSpPr>
        <p:grpSpPr>
          <a:xfrm>
            <a:off x="-12044097" y="-37308"/>
            <a:ext cx="12482924" cy="6895308"/>
            <a:chOff x="-12129822" y="-37308"/>
            <a:chExt cx="12482924" cy="6895308"/>
          </a:xfrm>
        </p:grpSpPr>
        <p:sp>
          <p:nvSpPr>
            <p:cNvPr id="422" name="Google Shape;422;p19"/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9"/>
            <p:cNvSpPr txBox="1"/>
            <p:nvPr/>
          </p:nvSpPr>
          <p:spPr>
            <a:xfrm rot="-5400000">
              <a:off x="-445269" y="276690"/>
              <a:ext cx="10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0"/>
          <p:cNvGrpSpPr/>
          <p:nvPr/>
        </p:nvGrpSpPr>
        <p:grpSpPr>
          <a:xfrm>
            <a:off x="-290920" y="0"/>
            <a:ext cx="12483000" cy="6913626"/>
            <a:chOff x="-9296849" y="0"/>
            <a:chExt cx="12483000" cy="6913626"/>
          </a:xfrm>
        </p:grpSpPr>
        <p:sp>
          <p:nvSpPr>
            <p:cNvPr id="430" name="Google Shape;430;p20"/>
            <p:cNvSpPr/>
            <p:nvPr/>
          </p:nvSpPr>
          <p:spPr>
            <a:xfrm>
              <a:off x="-92968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2728871" y="5879592"/>
              <a:ext cx="457200" cy="97830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0"/>
            <p:cNvSpPr txBox="1"/>
            <p:nvPr/>
          </p:nvSpPr>
          <p:spPr>
            <a:xfrm rot="-5400000">
              <a:off x="2387748" y="6137976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33" name="Google Shape;433;p20"/>
          <p:cNvGrpSpPr/>
          <p:nvPr/>
        </p:nvGrpSpPr>
        <p:grpSpPr>
          <a:xfrm>
            <a:off x="-740501" y="0"/>
            <a:ext cx="12483000" cy="6858000"/>
            <a:chOff x="-9766749" y="0"/>
            <a:chExt cx="12483000" cy="6858000"/>
          </a:xfrm>
        </p:grpSpPr>
        <p:sp>
          <p:nvSpPr>
            <p:cNvPr id="434" name="Google Shape;434;p20"/>
            <p:cNvSpPr/>
            <p:nvPr/>
          </p:nvSpPr>
          <p:spPr>
            <a:xfrm>
              <a:off x="-97667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2258972" y="4908828"/>
              <a:ext cx="457200" cy="978300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0"/>
            <p:cNvSpPr txBox="1"/>
            <p:nvPr/>
          </p:nvSpPr>
          <p:spPr>
            <a:xfrm rot="-5400000">
              <a:off x="1917849" y="516721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37" name="Google Shape;437;p20"/>
          <p:cNvGrpSpPr/>
          <p:nvPr/>
        </p:nvGrpSpPr>
        <p:grpSpPr>
          <a:xfrm>
            <a:off x="-1193763" y="0"/>
            <a:ext cx="12483000" cy="6858000"/>
            <a:chOff x="-10231068" y="0"/>
            <a:chExt cx="12483000" cy="6858000"/>
          </a:xfrm>
        </p:grpSpPr>
        <p:sp>
          <p:nvSpPr>
            <p:cNvPr id="438" name="Google Shape;438;p20"/>
            <p:cNvSpPr/>
            <p:nvPr/>
          </p:nvSpPr>
          <p:spPr>
            <a:xfrm>
              <a:off x="-10231068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794654" y="3938363"/>
              <a:ext cx="457200" cy="978300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0"/>
            <p:cNvSpPr txBox="1"/>
            <p:nvPr/>
          </p:nvSpPr>
          <p:spPr>
            <a:xfrm rot="-5400000">
              <a:off x="1453531" y="419674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41" name="Google Shape;441;p20"/>
          <p:cNvGrpSpPr/>
          <p:nvPr/>
        </p:nvGrpSpPr>
        <p:grpSpPr>
          <a:xfrm>
            <a:off x="-1646266" y="0"/>
            <a:ext cx="12483000" cy="6858000"/>
            <a:chOff x="-10684854" y="0"/>
            <a:chExt cx="12483000" cy="6858000"/>
          </a:xfrm>
        </p:grpSpPr>
        <p:sp>
          <p:nvSpPr>
            <p:cNvPr id="442" name="Google Shape;442;p20"/>
            <p:cNvSpPr/>
            <p:nvPr/>
          </p:nvSpPr>
          <p:spPr>
            <a:xfrm>
              <a:off x="-1068485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340869" y="2959674"/>
              <a:ext cx="457200" cy="978300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0"/>
            <p:cNvSpPr txBox="1"/>
            <p:nvPr/>
          </p:nvSpPr>
          <p:spPr>
            <a:xfrm rot="-5400000">
              <a:off x="999746" y="321805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45" name="Google Shape;445;p20"/>
          <p:cNvGrpSpPr/>
          <p:nvPr/>
        </p:nvGrpSpPr>
        <p:grpSpPr>
          <a:xfrm>
            <a:off x="3275083" y="921053"/>
            <a:ext cx="5496600" cy="646500"/>
            <a:chOff x="3200263" y="467483"/>
            <a:chExt cx="5496600" cy="646500"/>
          </a:xfrm>
        </p:grpSpPr>
        <p:sp>
          <p:nvSpPr>
            <p:cNvPr id="446" name="Google Shape;446;p20"/>
            <p:cNvSpPr txBox="1"/>
            <p:nvPr/>
          </p:nvSpPr>
          <p:spPr>
            <a:xfrm>
              <a:off x="3530262" y="467483"/>
              <a:ext cx="4836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 u="sng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ALGORITHM</a:t>
              </a:r>
              <a:endParaRPr u="sng"/>
            </a:p>
          </p:txBody>
        </p:sp>
        <p:sp>
          <p:nvSpPr>
            <p:cNvPr id="447" name="Google Shape;447;p20"/>
            <p:cNvSpPr txBox="1"/>
            <p:nvPr/>
          </p:nvSpPr>
          <p:spPr>
            <a:xfrm>
              <a:off x="3200263" y="800737"/>
              <a:ext cx="549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0"/>
          <p:cNvSpPr/>
          <p:nvPr/>
        </p:nvSpPr>
        <p:spPr>
          <a:xfrm>
            <a:off x="2262085" y="2158925"/>
            <a:ext cx="2017200" cy="20172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0"/>
          <p:cNvSpPr/>
          <p:nvPr/>
        </p:nvSpPr>
        <p:spPr>
          <a:xfrm>
            <a:off x="4959746" y="3653862"/>
            <a:ext cx="2075400" cy="20754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0"/>
          <p:cNvSpPr/>
          <p:nvPr/>
        </p:nvSpPr>
        <p:spPr>
          <a:xfrm>
            <a:off x="7729179" y="2124711"/>
            <a:ext cx="2085600" cy="2085600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p20"/>
          <p:cNvGrpSpPr/>
          <p:nvPr/>
        </p:nvGrpSpPr>
        <p:grpSpPr>
          <a:xfrm>
            <a:off x="2343172" y="2124711"/>
            <a:ext cx="662700" cy="523200"/>
            <a:chOff x="668600" y="2123782"/>
            <a:chExt cx="662700" cy="523200"/>
          </a:xfrm>
        </p:grpSpPr>
        <p:sp>
          <p:nvSpPr>
            <p:cNvPr id="452" name="Google Shape;452;p20"/>
            <p:cNvSpPr/>
            <p:nvPr/>
          </p:nvSpPr>
          <p:spPr>
            <a:xfrm>
              <a:off x="732304" y="2123782"/>
              <a:ext cx="523200" cy="523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0"/>
            <p:cNvSpPr txBox="1"/>
            <p:nvPr/>
          </p:nvSpPr>
          <p:spPr>
            <a:xfrm>
              <a:off x="668600" y="2154559"/>
              <a:ext cx="66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/>
            </a:p>
          </p:txBody>
        </p:sp>
      </p:grpSp>
      <p:grpSp>
        <p:nvGrpSpPr>
          <p:cNvPr id="454" name="Google Shape;454;p20"/>
          <p:cNvGrpSpPr/>
          <p:nvPr/>
        </p:nvGrpSpPr>
        <p:grpSpPr>
          <a:xfrm>
            <a:off x="5030977" y="3648711"/>
            <a:ext cx="662700" cy="523200"/>
            <a:chOff x="662610" y="3647782"/>
            <a:chExt cx="662700" cy="523200"/>
          </a:xfrm>
        </p:grpSpPr>
        <p:sp>
          <p:nvSpPr>
            <p:cNvPr id="455" name="Google Shape;455;p20"/>
            <p:cNvSpPr/>
            <p:nvPr/>
          </p:nvSpPr>
          <p:spPr>
            <a:xfrm>
              <a:off x="732304" y="3647782"/>
              <a:ext cx="523200" cy="5232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0"/>
            <p:cNvSpPr txBox="1"/>
            <p:nvPr/>
          </p:nvSpPr>
          <p:spPr>
            <a:xfrm>
              <a:off x="662610" y="3678559"/>
              <a:ext cx="66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/>
            </a:p>
          </p:txBody>
        </p:sp>
      </p:grpSp>
      <p:grpSp>
        <p:nvGrpSpPr>
          <p:cNvPr id="457" name="Google Shape;457;p20"/>
          <p:cNvGrpSpPr/>
          <p:nvPr/>
        </p:nvGrpSpPr>
        <p:grpSpPr>
          <a:xfrm>
            <a:off x="7785307" y="2132285"/>
            <a:ext cx="662700" cy="508200"/>
            <a:chOff x="662610" y="2131356"/>
            <a:chExt cx="662700" cy="508200"/>
          </a:xfrm>
        </p:grpSpPr>
        <p:sp>
          <p:nvSpPr>
            <p:cNvPr id="458" name="Google Shape;458;p20"/>
            <p:cNvSpPr/>
            <p:nvPr/>
          </p:nvSpPr>
          <p:spPr>
            <a:xfrm>
              <a:off x="739878" y="2131356"/>
              <a:ext cx="508200" cy="508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0"/>
            <p:cNvSpPr txBox="1"/>
            <p:nvPr/>
          </p:nvSpPr>
          <p:spPr>
            <a:xfrm>
              <a:off x="662610" y="2154558"/>
              <a:ext cx="66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/>
            </a:p>
          </p:txBody>
        </p:sp>
      </p:grpSp>
      <p:grpSp>
        <p:nvGrpSpPr>
          <p:cNvPr id="460" name="Google Shape;460;p20"/>
          <p:cNvGrpSpPr/>
          <p:nvPr/>
        </p:nvGrpSpPr>
        <p:grpSpPr>
          <a:xfrm>
            <a:off x="1761732" y="2590200"/>
            <a:ext cx="3048000" cy="3171425"/>
            <a:chOff x="264581" y="2358734"/>
            <a:chExt cx="3048000" cy="3171425"/>
          </a:xfrm>
        </p:grpSpPr>
        <p:sp>
          <p:nvSpPr>
            <p:cNvPr id="461" name="Google Shape;461;p20"/>
            <p:cNvSpPr txBox="1"/>
            <p:nvPr/>
          </p:nvSpPr>
          <p:spPr>
            <a:xfrm>
              <a:off x="846024" y="2358734"/>
              <a:ext cx="19137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Extract Component IDs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2" name="Google Shape;462;p20"/>
            <p:cNvSpPr txBox="1"/>
            <p:nvPr/>
          </p:nvSpPr>
          <p:spPr>
            <a:xfrm>
              <a:off x="466266" y="4853747"/>
              <a:ext cx="2644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 txBox="1"/>
            <p:nvPr/>
          </p:nvSpPr>
          <p:spPr>
            <a:xfrm>
              <a:off x="264581" y="5222359"/>
              <a:ext cx="304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0"/>
          <p:cNvSpPr txBox="1"/>
          <p:nvPr/>
        </p:nvSpPr>
        <p:spPr>
          <a:xfrm>
            <a:off x="4878575" y="4266600"/>
            <a:ext cx="229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Calculate Component Size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7708275" y="2742600"/>
            <a:ext cx="2085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Sort Component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66" name="Google Shape;466;p20"/>
          <p:cNvGrpSpPr/>
          <p:nvPr/>
        </p:nvGrpSpPr>
        <p:grpSpPr>
          <a:xfrm>
            <a:off x="-11128589" y="0"/>
            <a:ext cx="12483000" cy="6858000"/>
            <a:chOff x="-11138114" y="0"/>
            <a:chExt cx="12483000" cy="6858000"/>
          </a:xfrm>
        </p:grpSpPr>
        <p:sp>
          <p:nvSpPr>
            <p:cNvPr id="467" name="Google Shape;467;p20"/>
            <p:cNvSpPr/>
            <p:nvPr/>
          </p:nvSpPr>
          <p:spPr>
            <a:xfrm>
              <a:off x="-1113811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887609" y="1978585"/>
              <a:ext cx="457200" cy="978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 rot="-5400000">
              <a:off x="546486" y="2236969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70" name="Google Shape;470;p20"/>
          <p:cNvGrpSpPr/>
          <p:nvPr/>
        </p:nvGrpSpPr>
        <p:grpSpPr>
          <a:xfrm>
            <a:off x="-11590772" y="0"/>
            <a:ext cx="12483000" cy="6858000"/>
            <a:chOff x="-11600297" y="0"/>
            <a:chExt cx="12483000" cy="6858000"/>
          </a:xfrm>
        </p:grpSpPr>
        <p:sp>
          <p:nvSpPr>
            <p:cNvPr id="471" name="Google Shape;471;p20"/>
            <p:cNvSpPr/>
            <p:nvPr/>
          </p:nvSpPr>
          <p:spPr>
            <a:xfrm>
              <a:off x="-11600297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425427" y="999416"/>
              <a:ext cx="457200" cy="97830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 rot="-5400000">
              <a:off x="84303" y="1257800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74" name="Google Shape;474;p20"/>
          <p:cNvGrpSpPr/>
          <p:nvPr/>
        </p:nvGrpSpPr>
        <p:grpSpPr>
          <a:xfrm>
            <a:off x="-12044097" y="-37247"/>
            <a:ext cx="12483000" cy="6895248"/>
            <a:chOff x="-12129822" y="-37248"/>
            <a:chExt cx="12483000" cy="6895248"/>
          </a:xfrm>
        </p:grpSpPr>
        <p:sp>
          <p:nvSpPr>
            <p:cNvPr id="475" name="Google Shape;475;p20"/>
            <p:cNvSpPr/>
            <p:nvPr/>
          </p:nvSpPr>
          <p:spPr>
            <a:xfrm>
              <a:off x="-12129822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-104098" y="-4763"/>
              <a:ext cx="457200" cy="1006200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0"/>
            <p:cNvSpPr txBox="1"/>
            <p:nvPr/>
          </p:nvSpPr>
          <p:spPr>
            <a:xfrm rot="-5400000">
              <a:off x="-445221" y="27670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1"/>
          <p:cNvGrpSpPr/>
          <p:nvPr/>
        </p:nvGrpSpPr>
        <p:grpSpPr>
          <a:xfrm>
            <a:off x="-290920" y="0"/>
            <a:ext cx="12483000" cy="6913626"/>
            <a:chOff x="-9296849" y="0"/>
            <a:chExt cx="12483000" cy="6913626"/>
          </a:xfrm>
        </p:grpSpPr>
        <p:sp>
          <p:nvSpPr>
            <p:cNvPr id="483" name="Google Shape;483;p21"/>
            <p:cNvSpPr/>
            <p:nvPr/>
          </p:nvSpPr>
          <p:spPr>
            <a:xfrm>
              <a:off x="-92968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728871" y="5879592"/>
              <a:ext cx="457200" cy="97830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1"/>
            <p:cNvSpPr txBox="1"/>
            <p:nvPr/>
          </p:nvSpPr>
          <p:spPr>
            <a:xfrm rot="-5400000">
              <a:off x="2387748" y="6137976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86" name="Google Shape;486;p21"/>
          <p:cNvGrpSpPr/>
          <p:nvPr/>
        </p:nvGrpSpPr>
        <p:grpSpPr>
          <a:xfrm>
            <a:off x="-740501" y="0"/>
            <a:ext cx="12483000" cy="6858000"/>
            <a:chOff x="-9766749" y="0"/>
            <a:chExt cx="12483000" cy="6858000"/>
          </a:xfrm>
        </p:grpSpPr>
        <p:sp>
          <p:nvSpPr>
            <p:cNvPr id="487" name="Google Shape;487;p21"/>
            <p:cNvSpPr/>
            <p:nvPr/>
          </p:nvSpPr>
          <p:spPr>
            <a:xfrm>
              <a:off x="-9766749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2258972" y="4908828"/>
              <a:ext cx="457200" cy="978300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1"/>
            <p:cNvSpPr txBox="1"/>
            <p:nvPr/>
          </p:nvSpPr>
          <p:spPr>
            <a:xfrm rot="-5400000">
              <a:off x="1917849" y="516721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90" name="Google Shape;490;p21"/>
          <p:cNvGrpSpPr/>
          <p:nvPr/>
        </p:nvGrpSpPr>
        <p:grpSpPr>
          <a:xfrm>
            <a:off x="-1193763" y="0"/>
            <a:ext cx="12483000" cy="6858000"/>
            <a:chOff x="-10231068" y="0"/>
            <a:chExt cx="12483000" cy="6858000"/>
          </a:xfrm>
        </p:grpSpPr>
        <p:sp>
          <p:nvSpPr>
            <p:cNvPr id="491" name="Google Shape;491;p21"/>
            <p:cNvSpPr/>
            <p:nvPr/>
          </p:nvSpPr>
          <p:spPr>
            <a:xfrm>
              <a:off x="-10231068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794654" y="3938363"/>
              <a:ext cx="457200" cy="978300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1"/>
            <p:cNvSpPr txBox="1"/>
            <p:nvPr/>
          </p:nvSpPr>
          <p:spPr>
            <a:xfrm rot="-5400000">
              <a:off x="1453531" y="419674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94" name="Google Shape;494;p21"/>
          <p:cNvGrpSpPr/>
          <p:nvPr/>
        </p:nvGrpSpPr>
        <p:grpSpPr>
          <a:xfrm>
            <a:off x="-1646266" y="0"/>
            <a:ext cx="12483000" cy="6858000"/>
            <a:chOff x="-10684854" y="0"/>
            <a:chExt cx="12483000" cy="6858000"/>
          </a:xfrm>
        </p:grpSpPr>
        <p:sp>
          <p:nvSpPr>
            <p:cNvPr id="495" name="Google Shape;495;p21"/>
            <p:cNvSpPr/>
            <p:nvPr/>
          </p:nvSpPr>
          <p:spPr>
            <a:xfrm>
              <a:off x="-1068485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340869" y="2959674"/>
              <a:ext cx="457200" cy="978300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1"/>
            <p:cNvSpPr txBox="1"/>
            <p:nvPr/>
          </p:nvSpPr>
          <p:spPr>
            <a:xfrm rot="-5400000">
              <a:off x="999746" y="3218057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498" name="Google Shape;498;p21"/>
          <p:cNvGrpSpPr/>
          <p:nvPr/>
        </p:nvGrpSpPr>
        <p:grpSpPr>
          <a:xfrm>
            <a:off x="3275083" y="921053"/>
            <a:ext cx="5496600" cy="646500"/>
            <a:chOff x="3200263" y="467483"/>
            <a:chExt cx="5496600" cy="646500"/>
          </a:xfrm>
        </p:grpSpPr>
        <p:sp>
          <p:nvSpPr>
            <p:cNvPr id="499" name="Google Shape;499;p21"/>
            <p:cNvSpPr txBox="1"/>
            <p:nvPr/>
          </p:nvSpPr>
          <p:spPr>
            <a:xfrm>
              <a:off x="3530262" y="467483"/>
              <a:ext cx="4836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 u="sng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ALGORITHM</a:t>
              </a:r>
              <a:endParaRPr u="sng"/>
            </a:p>
          </p:txBody>
        </p:sp>
        <p:sp>
          <p:nvSpPr>
            <p:cNvPr id="500" name="Google Shape;500;p21"/>
            <p:cNvSpPr txBox="1"/>
            <p:nvPr/>
          </p:nvSpPr>
          <p:spPr>
            <a:xfrm>
              <a:off x="3200263" y="800737"/>
              <a:ext cx="549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1"/>
          <p:cNvSpPr/>
          <p:nvPr/>
        </p:nvSpPr>
        <p:spPr>
          <a:xfrm>
            <a:off x="3024075" y="2539925"/>
            <a:ext cx="2860800" cy="24513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6967173" y="2505698"/>
            <a:ext cx="2974500" cy="2485500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3" name="Google Shape;503;p21"/>
          <p:cNvGrpSpPr/>
          <p:nvPr/>
        </p:nvGrpSpPr>
        <p:grpSpPr>
          <a:xfrm>
            <a:off x="3105172" y="2505711"/>
            <a:ext cx="662700" cy="523200"/>
            <a:chOff x="1430600" y="2504782"/>
            <a:chExt cx="662700" cy="523200"/>
          </a:xfrm>
        </p:grpSpPr>
        <p:sp>
          <p:nvSpPr>
            <p:cNvPr id="504" name="Google Shape;504;p21"/>
            <p:cNvSpPr/>
            <p:nvPr/>
          </p:nvSpPr>
          <p:spPr>
            <a:xfrm>
              <a:off x="1494304" y="2504782"/>
              <a:ext cx="523200" cy="523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 txBox="1"/>
            <p:nvPr/>
          </p:nvSpPr>
          <p:spPr>
            <a:xfrm>
              <a:off x="1430600" y="2535559"/>
              <a:ext cx="66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/>
            </a:p>
          </p:txBody>
        </p:sp>
      </p:grpSp>
      <p:grpSp>
        <p:nvGrpSpPr>
          <p:cNvPr id="506" name="Google Shape;506;p21"/>
          <p:cNvGrpSpPr/>
          <p:nvPr/>
        </p:nvGrpSpPr>
        <p:grpSpPr>
          <a:xfrm>
            <a:off x="1761732" y="3276000"/>
            <a:ext cx="3714343" cy="2485625"/>
            <a:chOff x="264581" y="3044534"/>
            <a:chExt cx="3714343" cy="2485625"/>
          </a:xfrm>
        </p:grpSpPr>
        <p:sp>
          <p:nvSpPr>
            <p:cNvPr id="507" name="Google Shape;507;p21"/>
            <p:cNvSpPr txBox="1"/>
            <p:nvPr/>
          </p:nvSpPr>
          <p:spPr>
            <a:xfrm>
              <a:off x="2065224" y="3044534"/>
              <a:ext cx="1913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Print the Results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8" name="Google Shape;508;p21"/>
            <p:cNvSpPr txBox="1"/>
            <p:nvPr/>
          </p:nvSpPr>
          <p:spPr>
            <a:xfrm>
              <a:off x="466266" y="4853747"/>
              <a:ext cx="2644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 txBox="1"/>
            <p:nvPr/>
          </p:nvSpPr>
          <p:spPr>
            <a:xfrm>
              <a:off x="264581" y="5222359"/>
              <a:ext cx="304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1"/>
          <p:cNvGrpSpPr/>
          <p:nvPr/>
        </p:nvGrpSpPr>
        <p:grpSpPr>
          <a:xfrm>
            <a:off x="7023307" y="2513285"/>
            <a:ext cx="662700" cy="508200"/>
            <a:chOff x="662610" y="2131356"/>
            <a:chExt cx="662700" cy="508200"/>
          </a:xfrm>
        </p:grpSpPr>
        <p:sp>
          <p:nvSpPr>
            <p:cNvPr id="511" name="Google Shape;511;p21"/>
            <p:cNvSpPr/>
            <p:nvPr/>
          </p:nvSpPr>
          <p:spPr>
            <a:xfrm>
              <a:off x="739878" y="2131356"/>
              <a:ext cx="508200" cy="508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1"/>
            <p:cNvSpPr txBox="1"/>
            <p:nvPr/>
          </p:nvSpPr>
          <p:spPr>
            <a:xfrm>
              <a:off x="662610" y="2154558"/>
              <a:ext cx="66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/>
            </a:p>
          </p:txBody>
        </p:sp>
      </p:grpSp>
      <p:sp>
        <p:nvSpPr>
          <p:cNvPr id="513" name="Google Shape;513;p21"/>
          <p:cNvSpPr txBox="1"/>
          <p:nvPr/>
        </p:nvSpPr>
        <p:spPr>
          <a:xfrm>
            <a:off x="7271776" y="3352200"/>
            <a:ext cx="2367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Stop the Spark Context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14" name="Google Shape;514;p21"/>
          <p:cNvGrpSpPr/>
          <p:nvPr/>
        </p:nvGrpSpPr>
        <p:grpSpPr>
          <a:xfrm>
            <a:off x="-11128589" y="0"/>
            <a:ext cx="12483000" cy="6858000"/>
            <a:chOff x="-11138114" y="0"/>
            <a:chExt cx="12483000" cy="6858000"/>
          </a:xfrm>
        </p:grpSpPr>
        <p:sp>
          <p:nvSpPr>
            <p:cNvPr id="515" name="Google Shape;515;p21"/>
            <p:cNvSpPr/>
            <p:nvPr/>
          </p:nvSpPr>
          <p:spPr>
            <a:xfrm>
              <a:off x="-11138114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887609" y="1978585"/>
              <a:ext cx="457200" cy="978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1"/>
            <p:cNvSpPr txBox="1"/>
            <p:nvPr/>
          </p:nvSpPr>
          <p:spPr>
            <a:xfrm rot="-5400000">
              <a:off x="546486" y="2236969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18" name="Google Shape;518;p21"/>
          <p:cNvGrpSpPr/>
          <p:nvPr/>
        </p:nvGrpSpPr>
        <p:grpSpPr>
          <a:xfrm>
            <a:off x="-11590772" y="0"/>
            <a:ext cx="12483000" cy="6858000"/>
            <a:chOff x="-11600297" y="0"/>
            <a:chExt cx="12483000" cy="6858000"/>
          </a:xfrm>
        </p:grpSpPr>
        <p:sp>
          <p:nvSpPr>
            <p:cNvPr id="519" name="Google Shape;519;p21"/>
            <p:cNvSpPr/>
            <p:nvPr/>
          </p:nvSpPr>
          <p:spPr>
            <a:xfrm>
              <a:off x="-11600297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25427" y="999416"/>
              <a:ext cx="457200" cy="97830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1"/>
            <p:cNvSpPr txBox="1"/>
            <p:nvPr/>
          </p:nvSpPr>
          <p:spPr>
            <a:xfrm rot="-5400000">
              <a:off x="84303" y="1257800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  <p:grpSp>
        <p:nvGrpSpPr>
          <p:cNvPr id="522" name="Google Shape;522;p21"/>
          <p:cNvGrpSpPr/>
          <p:nvPr/>
        </p:nvGrpSpPr>
        <p:grpSpPr>
          <a:xfrm>
            <a:off x="-12044097" y="-37247"/>
            <a:ext cx="12483000" cy="6895248"/>
            <a:chOff x="-12129822" y="-37248"/>
            <a:chExt cx="12483000" cy="6895248"/>
          </a:xfrm>
        </p:grpSpPr>
        <p:sp>
          <p:nvSpPr>
            <p:cNvPr id="523" name="Google Shape;523;p21"/>
            <p:cNvSpPr/>
            <p:nvPr/>
          </p:nvSpPr>
          <p:spPr>
            <a:xfrm>
              <a:off x="-12129822" y="0"/>
              <a:ext cx="12483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-104098" y="-4763"/>
              <a:ext cx="457200" cy="1006200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1"/>
            <p:cNvSpPr txBox="1"/>
            <p:nvPr/>
          </p:nvSpPr>
          <p:spPr>
            <a:xfrm rot="-5400000">
              <a:off x="-445221" y="276702"/>
              <a:ext cx="108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