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7" r:id="rId4"/>
    <p:sldId id="262" r:id="rId5"/>
    <p:sldId id="258" r:id="rId6"/>
    <p:sldId id="264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1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5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4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8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1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6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6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9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5EF49B-151D-415A-8040-3335E393C77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40265-BB3F-4668-9D98-00D7B201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49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614749"/>
          </a:xfrm>
        </p:spPr>
        <p:txBody>
          <a:bodyPr/>
          <a:lstStyle/>
          <a:p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UberStudent</a:t>
            </a:r>
            <a:r>
              <a:rPr lang="en-US" sz="9600" dirty="0" smtClean="0">
                <a:latin typeface="Algerian" panose="04020705040A02060702" pitchFamily="82" charset="0"/>
              </a:rPr>
              <a:t> </a:t>
            </a:r>
            <a:endParaRPr lang="en-US" sz="96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41" y="1925121"/>
            <a:ext cx="2630137" cy="24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4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728" y="2879360"/>
            <a:ext cx="4307173" cy="4307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2718"/>
            <a:ext cx="8526834" cy="140053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   </a:t>
            </a:r>
            <a:r>
              <a:rPr lang="en-US" dirty="0" smtClean="0">
                <a:latin typeface="Arial Rounded MT Bold" panose="020F0704030504030204" pitchFamily="34" charset="0"/>
              </a:rPr>
              <a:t>   What </a:t>
            </a:r>
            <a:r>
              <a:rPr lang="en-US" dirty="0" smtClean="0">
                <a:latin typeface="Arial Rounded MT Bold" panose="020F0704030504030204" pitchFamily="34" charset="0"/>
              </a:rPr>
              <a:t>is </a:t>
            </a:r>
            <a:r>
              <a:rPr lang="en-US" dirty="0" err="1" smtClean="0">
                <a:latin typeface="Arial Rounded MT Bold" panose="020F0704030504030204" pitchFamily="34" charset="0"/>
              </a:rPr>
              <a:t>Uberstudent</a:t>
            </a:r>
            <a:r>
              <a:rPr lang="en-US" dirty="0">
                <a:latin typeface="Arial Rounded MT Bold" panose="020F0704030504030204" pitchFamily="34" charset="0"/>
              </a:rPr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 Rounded MT Bold" panose="020F0704030504030204" pitchFamily="34" charset="0"/>
              </a:rPr>
              <a:t>UberStudent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is a free and open-source computer operating </a:t>
            </a:r>
            <a:r>
              <a:rPr lang="en-US" sz="2400" dirty="0" smtClean="0">
                <a:latin typeface="Arial Rounded MT Bold" panose="020F0704030504030204" pitchFamily="34" charset="0"/>
              </a:rPr>
              <a:t>system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</a:rPr>
              <a:t>similar to other OS </a:t>
            </a:r>
            <a:r>
              <a:rPr lang="en-US" sz="2400" dirty="0" smtClean="0">
                <a:latin typeface="Arial Rounded MT Bold" panose="020F0704030504030204" pitchFamily="34" charset="0"/>
              </a:rPr>
              <a:t>like </a:t>
            </a:r>
            <a:r>
              <a:rPr lang="en-US" sz="2400" dirty="0" smtClean="0">
                <a:latin typeface="Arial Rounded MT Bold" panose="020F0704030504030204" pitchFamily="34" charset="0"/>
              </a:rPr>
              <a:t>Windows, Linux, Ubuntu, </a:t>
            </a:r>
            <a:r>
              <a:rPr lang="en-US" sz="2400" dirty="0" smtClean="0">
                <a:latin typeface="Arial Rounded MT Bold" panose="020F0704030504030204" pitchFamily="34" charset="0"/>
              </a:rPr>
              <a:t>etc.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err="1">
                <a:latin typeface="Arial Rounded MT Bold" panose="020F0704030504030204" pitchFamily="34" charset="0"/>
              </a:rPr>
              <a:t>UberStudent</a:t>
            </a:r>
            <a:r>
              <a:rPr lang="en-US" sz="2400" dirty="0">
                <a:latin typeface="Arial Rounded MT Bold" panose="020F0704030504030204" pitchFamily="34" charset="0"/>
              </a:rPr>
              <a:t> is a Linux distribution for learning, doing, and teaching academic success </a:t>
            </a: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Uberstudent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</a:rPr>
              <a:t>software is easy to use and its has full featured  learning </a:t>
            </a:r>
            <a:r>
              <a:rPr lang="en-US" sz="2400" dirty="0" smtClean="0">
                <a:latin typeface="Arial Rounded MT Bold" panose="020F0704030504030204" pitchFamily="34" charset="0"/>
              </a:rPr>
              <a:t>platform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Beside learning </a:t>
            </a:r>
            <a:r>
              <a:rPr lang="en-US" sz="2400" dirty="0" smtClean="0">
                <a:latin typeface="Arial Rounded MT Bold" panose="020F0704030504030204" pitchFamily="34" charset="0"/>
              </a:rPr>
              <a:t>it comes with dozens of </a:t>
            </a: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</a:rPr>
              <a:t>    amazing </a:t>
            </a:r>
            <a:r>
              <a:rPr lang="en-US" sz="2400" dirty="0">
                <a:latin typeface="Arial Rounded MT Bold" panose="020F0704030504030204" pitchFamily="34" charset="0"/>
              </a:rPr>
              <a:t>Linux games</a:t>
            </a:r>
            <a:endParaRPr lang="en-US" sz="24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6111" y="106680"/>
            <a:ext cx="9404723" cy="1746568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Education utilities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79" y="1066800"/>
            <a:ext cx="7135221" cy="573444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1066800"/>
            <a:ext cx="9403742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Academic writing and </a:t>
            </a:r>
            <a:r>
              <a:rPr lang="en-US" dirty="0" smtClean="0">
                <a:latin typeface="Arial Rounded MT Bold" panose="020F0704030504030204" pitchFamily="34" charset="0"/>
              </a:rPr>
              <a:t>grammar</a:t>
            </a: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       tutorials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Academic digital collections 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     resources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Several major academic </a:t>
            </a: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     encyclopedia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     </a:t>
            </a:r>
            <a:r>
              <a:rPr lang="en-US" dirty="0" err="1">
                <a:latin typeface="Arial Rounded MT Bold" panose="020F0704030504030204" pitchFamily="34" charset="0"/>
              </a:rPr>
              <a:t>WebApps</a:t>
            </a:r>
            <a:r>
              <a:rPr lang="en-US" dirty="0">
                <a:latin typeface="Arial Rounded MT Bold" panose="020F0704030504030204" pitchFamily="34" charset="0"/>
              </a:rPr>
              <a:t> (not Wikipedia)</a:t>
            </a:r>
          </a:p>
          <a:p>
            <a:r>
              <a:rPr lang="en-US" dirty="0" err="1">
                <a:latin typeface="Arial Rounded MT Bold" panose="020F0704030504030204" pitchFamily="34" charset="0"/>
              </a:rPr>
              <a:t>WolframAlpha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WebApps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Scientific calculator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An IDE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Google Sky </a:t>
            </a:r>
            <a:r>
              <a:rPr lang="en-US" dirty="0" err="1" smtClean="0">
                <a:latin typeface="Arial Rounded MT Bold" panose="020F0704030504030204" pitchFamily="34" charset="0"/>
              </a:rPr>
              <a:t>WebApp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Universal unit conversion utility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GPA </a:t>
            </a:r>
            <a:r>
              <a:rPr lang="en-US" dirty="0" smtClean="0">
                <a:latin typeface="Arial Rounded MT Bold" panose="020F0704030504030204" pitchFamily="34" charset="0"/>
              </a:rPr>
              <a:t>calculator</a:t>
            </a:r>
          </a:p>
          <a:p>
            <a:r>
              <a:rPr lang="en-US" dirty="0" err="1">
                <a:latin typeface="Arial Rounded MT Bold" panose="020F0704030504030204" pitchFamily="34" charset="0"/>
              </a:rPr>
              <a:t>LibreOffice</a:t>
            </a:r>
            <a:r>
              <a:rPr lang="en-US" dirty="0">
                <a:latin typeface="Arial Rounded MT Bold" panose="020F0704030504030204" pitchFamily="34" charset="0"/>
              </a:rPr>
              <a:t> Present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6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>
        <p14:honeycomb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1" y="1455122"/>
            <a:ext cx="6618989" cy="50491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1366662"/>
            <a:ext cx="5181600" cy="5226048"/>
          </a:xfrm>
        </p:spPr>
        <p:txBody>
          <a:bodyPr/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Its main </a:t>
            </a:r>
            <a:r>
              <a:rPr lang="en-US" sz="24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aim </a:t>
            </a: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was to increase </a:t>
            </a:r>
            <a:r>
              <a:rPr lang="en-US" sz="24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the </a:t>
            </a: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adoption of free and </a:t>
            </a:r>
            <a:r>
              <a:rPr lang="en-US" sz="24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open </a:t>
            </a: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source  computing platforms within higher education and secondary school 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 err="1">
                <a:solidFill>
                  <a:prstClr val="white"/>
                </a:solidFill>
                <a:latin typeface="Arial Rounded MT Bold" panose="020F0704030504030204" pitchFamily="34" charset="0"/>
              </a:rPr>
              <a:t>UberStudent</a:t>
            </a: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 is for students those who wish to learn to excel at the tasks and habits of top students and researchers, </a:t>
            </a:r>
            <a:endParaRPr lang="en-US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428978"/>
            <a:ext cx="83650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Intent behind making it open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48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airplan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664799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Rounded MT Bold" panose="020F0704030504030204" pitchFamily="34" charset="0"/>
              </a:rPr>
              <a:t>UberStudent's founder and lead developer is Stephen </a:t>
            </a:r>
            <a:r>
              <a:rPr lang="en-US" sz="3200" dirty="0" err="1">
                <a:latin typeface="Arial Rounded MT Bold" panose="020F0704030504030204" pitchFamily="34" charset="0"/>
              </a:rPr>
              <a:t>Ewen</a:t>
            </a:r>
            <a:r>
              <a:rPr lang="en-US" sz="3200" dirty="0">
                <a:latin typeface="Arial Rounded MT Bold" panose="020F0704030504030204" pitchFamily="34" charset="0"/>
              </a:rPr>
              <a:t>, a U.S.-based </a:t>
            </a:r>
            <a:r>
              <a:rPr lang="en-US" sz="3200" dirty="0" smtClean="0">
                <a:latin typeface="Arial Rounded MT Bold" panose="020F0704030504030204" pitchFamily="34" charset="0"/>
              </a:rPr>
              <a:t>educator</a:t>
            </a:r>
            <a:r>
              <a:rPr lang="en-US" sz="3200" dirty="0">
                <a:latin typeface="Arial Rounded MT Bold" panose="020F0704030504030204" pitchFamily="34" charset="0"/>
              </a:rPr>
              <a:t/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/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 smtClean="0">
                <a:latin typeface="Arial Rounded MT Bold" panose="020F0704030504030204" pitchFamily="34" charset="0"/>
              </a:rPr>
              <a:t>First Version 1.0 </a:t>
            </a:r>
            <a:br>
              <a:rPr lang="en-US" sz="3200" dirty="0" smtClean="0">
                <a:latin typeface="Arial Rounded MT Bold" panose="020F0704030504030204" pitchFamily="34" charset="0"/>
              </a:rPr>
            </a:br>
            <a:r>
              <a:rPr lang="en-US" sz="3200" dirty="0" smtClean="0">
                <a:latin typeface="Arial Rounded MT Bold" panose="020F0704030504030204" pitchFamily="34" charset="0"/>
              </a:rPr>
              <a:t>was released on</a:t>
            </a:r>
            <a:br>
              <a:rPr lang="en-US" sz="3200" dirty="0" smtClean="0">
                <a:latin typeface="Arial Rounded MT Bold" panose="020F0704030504030204" pitchFamily="34" charset="0"/>
              </a:rPr>
            </a:b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>
                <a:latin typeface="Arial Rounded MT Bold" panose="020F0704030504030204" pitchFamily="34" charset="0"/>
              </a:rPr>
              <a:t>15 July </a:t>
            </a:r>
            <a:r>
              <a:rPr lang="en-US" sz="3200" dirty="0" smtClean="0">
                <a:latin typeface="Arial Rounded MT Bold" panose="020F0704030504030204" pitchFamily="34" charset="0"/>
              </a:rPr>
              <a:t>2010, </a:t>
            </a:r>
            <a:br>
              <a:rPr lang="en-US" sz="3200" dirty="0" smtClean="0">
                <a:latin typeface="Arial Rounded MT Bold" panose="020F0704030504030204" pitchFamily="34" charset="0"/>
              </a:rPr>
            </a:br>
            <a:r>
              <a:rPr lang="en-US" sz="3200" dirty="0" smtClean="0">
                <a:latin typeface="Arial Rounded MT Bold" panose="020F0704030504030204" pitchFamily="34" charset="0"/>
              </a:rPr>
              <a:t>was named as</a:t>
            </a:r>
            <a:br>
              <a:rPr lang="en-US" sz="3200" dirty="0" smtClean="0">
                <a:latin typeface="Arial Rounded MT Bold" panose="020F0704030504030204" pitchFamily="34" charset="0"/>
              </a:rPr>
            </a:br>
            <a:r>
              <a:rPr lang="en-US" sz="3200" dirty="0" smtClean="0">
                <a:latin typeface="Arial Rounded MT Bold" panose="020F0704030504030204" pitchFamily="34" charset="0"/>
              </a:rPr>
              <a:t> Cicero</a:t>
            </a:r>
            <a:r>
              <a:rPr lang="en-US" sz="3200" dirty="0">
                <a:latin typeface="Arial Rounded MT Bold" panose="020F0704030504030204" pitchFamily="34" charset="0"/>
              </a:rPr>
              <a:t>. 1.0 </a:t>
            </a:r>
            <a:r>
              <a:rPr lang="en-US" sz="3200" dirty="0" smtClean="0">
                <a:latin typeface="Arial Rounded MT Bold" panose="020F0704030504030204" pitchFamily="34" charset="0"/>
              </a:rPr>
              <a:t/>
            </a:r>
            <a:br>
              <a:rPr lang="en-US" sz="3200" dirty="0" smtClean="0">
                <a:latin typeface="Arial Rounded MT Bold" panose="020F0704030504030204" pitchFamily="34" charset="0"/>
              </a:rPr>
            </a:br>
            <a:r>
              <a:rPr lang="en-US" sz="3200" dirty="0" smtClean="0">
                <a:latin typeface="Arial Rounded MT Bold" panose="020F0704030504030204" pitchFamily="34" charset="0"/>
              </a:rPr>
              <a:t/>
            </a:r>
            <a:br>
              <a:rPr lang="en-US" sz="3200" dirty="0" smtClean="0">
                <a:latin typeface="Arial Rounded MT Bold" panose="020F0704030504030204" pitchFamily="34" charset="0"/>
              </a:rPr>
            </a:br>
            <a:r>
              <a:rPr lang="en-US" sz="3200" dirty="0" smtClean="0">
                <a:latin typeface="Arial Rounded MT Bold" panose="020F0704030504030204" pitchFamily="34" charset="0"/>
              </a:rPr>
              <a:t/>
            </a:r>
            <a:br>
              <a:rPr lang="en-US" sz="3200" dirty="0" smtClean="0">
                <a:latin typeface="Arial Rounded MT Bold" panose="020F0704030504030204" pitchFamily="34" charset="0"/>
              </a:rPr>
            </a:b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56" y="2103016"/>
            <a:ext cx="7473244" cy="47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74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Click="0">
        <p15:prstTrans prst="origami" invX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22" y="475296"/>
            <a:ext cx="9404723" cy="6094838"/>
          </a:xfrm>
        </p:spPr>
        <p:txBody>
          <a:bodyPr/>
          <a:lstStyle/>
          <a:p>
            <a:r>
              <a:rPr lang="en-US" dirty="0" smtClean="0"/>
              <a:t>                    </a:t>
            </a:r>
            <a:r>
              <a:rPr lang="en-US" sz="6600" b="1" dirty="0" smtClean="0">
                <a:latin typeface="Algerian" panose="04020705040A02060702" pitchFamily="82" charset="0"/>
              </a:rPr>
              <a:t>IMPACT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err="1" smtClean="0">
                <a:latin typeface="Arial Rounded MT Bold" panose="020F0704030504030204" pitchFamily="34" charset="0"/>
              </a:rPr>
              <a:t>UberStudent</a:t>
            </a:r>
            <a:r>
              <a:rPr lang="en-US" sz="3200" dirty="0" smtClean="0">
                <a:latin typeface="Arial Rounded MT Bold" panose="020F0704030504030204" pitchFamily="34" charset="0"/>
              </a:rPr>
              <a:t> 1.0 Cicero, ranked the most popular Linux distribution for education </a:t>
            </a:r>
            <a:br>
              <a:rPr lang="en-US" sz="3200" dirty="0" smtClean="0">
                <a:latin typeface="Arial Rounded MT Bold" panose="020F0704030504030204" pitchFamily="34" charset="0"/>
              </a:rPr>
            </a:br>
            <a:r>
              <a:rPr lang="en-US" sz="3200" dirty="0" smtClean="0">
                <a:latin typeface="Arial Rounded MT Bold" panose="020F0704030504030204" pitchFamily="34" charset="0"/>
              </a:rPr>
              <a:t/>
            </a:r>
            <a:br>
              <a:rPr lang="en-US" sz="3200" dirty="0" smtClean="0">
                <a:latin typeface="Arial Rounded MT Bold" panose="020F0704030504030204" pitchFamily="34" charset="0"/>
              </a:rPr>
            </a:br>
            <a:r>
              <a:rPr lang="en-US" sz="3200" dirty="0" smtClean="0">
                <a:latin typeface="Arial Rounded MT Bold" panose="020F0704030504030204" pitchFamily="34" charset="0"/>
              </a:rPr>
              <a:t>After v4.1 </a:t>
            </a:r>
            <a:r>
              <a:rPr lang="en-US" sz="3200" dirty="0">
                <a:latin typeface="Arial Rounded MT Bold" panose="020F0704030504030204" pitchFamily="34" charset="0"/>
              </a:rPr>
              <a:t>release, it ranked as the fifth-most popular </a:t>
            </a:r>
            <a:r>
              <a:rPr lang="en-US" sz="3200" dirty="0" smtClean="0">
                <a:latin typeface="Arial Rounded MT Bold" panose="020F0704030504030204" pitchFamily="34" charset="0"/>
              </a:rPr>
              <a:t>Linux </a:t>
            </a:r>
            <a:r>
              <a:rPr lang="en-US" sz="3200" dirty="0">
                <a:latin typeface="Arial Rounded MT Bold" panose="020F0704030504030204" pitchFamily="34" charset="0"/>
              </a:rPr>
              <a:t>distribution in the </a:t>
            </a:r>
            <a:r>
              <a:rPr lang="en-US" sz="3200" dirty="0" smtClean="0">
                <a:latin typeface="Arial Rounded MT Bold" panose="020F0704030504030204" pitchFamily="34" charset="0"/>
              </a:rPr>
              <a:t>world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9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6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Licensing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58" y="1850773"/>
            <a:ext cx="6858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4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ferris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44" y="62091"/>
            <a:ext cx="9404723" cy="1388533"/>
          </a:xfrm>
        </p:spPr>
        <p:txBody>
          <a:bodyPr/>
          <a:lstStyle/>
          <a:p>
            <a:r>
              <a:rPr lang="en-US" sz="5400" b="1" dirty="0"/>
              <a:t> </a:t>
            </a:r>
            <a:r>
              <a:rPr lang="en-US" sz="5400" b="1" dirty="0" smtClean="0"/>
              <a:t>          </a:t>
            </a:r>
            <a:r>
              <a:rPr lang="en-US" sz="5400" b="1" dirty="0">
                <a:latin typeface="Arial Rounded MT Bold" panose="020F0704030504030204" pitchFamily="34" charset="0"/>
              </a:rPr>
              <a:t> 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Monterizing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Model</a:t>
            </a:r>
            <a:endParaRPr lang="en-US" sz="5400" b="1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40" y="1007588"/>
            <a:ext cx="5481320" cy="2499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92" y="1327883"/>
            <a:ext cx="4116368" cy="18592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1" y="3507386"/>
            <a:ext cx="5779911" cy="320065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40" y="3507386"/>
            <a:ext cx="5481320" cy="3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18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>
                <a:latin typeface="Algerian" panose="04020705040A02060702" pitchFamily="82" charset="0"/>
              </a:rPr>
              <a:t>Thank You</a:t>
            </a:r>
            <a:endParaRPr lang="en-US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7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685 0.20555 L -0.28685 0.20555 C -0.2875 0.21319 -0.28776 0.22083 -0.28867 0.22847 C -0.28906 0.23148 -0.28997 0.23402 -0.29049 0.2368 C -0.29179 0.24328 -0.29297 0.25 -0.29427 0.25648 C -0.29492 0.25972 -0.29531 0.26319 -0.29609 0.26643 C -0.29674 0.26921 -0.29739 0.27175 -0.29791 0.27453 C -0.29922 0.28125 -0.30104 0.2875 -0.30169 0.29444 C -0.30195 0.29768 -0.30195 0.30115 -0.3026 0.30416 C -0.30351 0.30879 -0.30521 0.31296 -0.30625 0.31736 C -0.30716 0.32106 -0.30742 0.325 -0.30807 0.32893 C -0.30872 0.33217 -0.3095 0.33541 -0.31002 0.33888 C -0.31041 0.34213 -0.31041 0.34537 -0.31094 0.34861 C -0.31133 0.35162 -0.31224 0.35416 -0.31276 0.35694 C -0.31406 0.36342 -0.31523 0.37013 -0.3164 0.37662 C -0.31706 0.37986 -0.31758 0.38333 -0.31836 0.38657 L -0.32018 0.39467 C -0.32044 0.39814 -0.32057 0.40138 -0.32109 0.40463 C -0.32461 0.42731 -0.3237 0.41805 -0.32669 0.43263 C -0.33177 0.4574 -0.32565 0.42777 -0.32943 0.45231 C -0.32982 0.45532 -0.3306 0.45787 -0.33125 0.46064 C -0.33424 0.49282 -0.32956 0.44513 -0.33411 0.48194 C -0.3345 0.48588 -0.33463 0.48981 -0.33502 0.49351 C -0.33581 0.50277 -0.33581 0.503 -0.33685 0.51157 C -0.33711 0.51759 -0.33737 0.52361 -0.33776 0.52986 C -0.33802 0.53472 -0.3388 0.53958 -0.33867 0.54467 C -0.33841 0.55833 -0.33828 0.57222 -0.33685 0.58564 C -0.33646 0.58958 -0.33437 0.59236 -0.33307 0.5956 C -0.33125 0.60069 -0.33099 0.60231 -0.3276 0.60555 C -0.32643 0.60648 -0.325 0.60625 -0.32383 0.60717 C -0.322 0.60856 -0.32005 0.61018 -0.31836 0.61203 C -0.3164 0.61412 -0.31471 0.61666 -0.31276 0.61875 C -0.30833 0.62291 -0.30456 0.62453 -0.29974 0.62685 C -0.29739 0.628 -0.29479 0.62893 -0.29245 0.63009 C -0.28958 0.63171 -0.28685 0.63356 -0.28411 0.63518 C -0.27916 0.63773 -0.26497 0.64444 -0.26276 0.6449 L -0.25625 0.64652 C -0.25156 0.64606 -0.23112 0.64629 -0.222 0.64004 C -0.21159 0.63287 -0.21289 0.63032 -0.2026 0.62037 C -0.1987 0.61643 -0.1944 0.61435 -0.19049 0.61041 C -0.17461 0.59375 -0.15429 0.56064 -0.14336 0.5412 C -0.13776 0.53148 -0.13177 0.52222 -0.12669 0.51157 C -0.08646 0.42754 -0.11901 0.49305 -0.10169 0.44907 C -0.09935 0.44328 -0.09635 0.43865 -0.09427 0.43263 C -0.09049 0.42152 -0.08411 0.39814 -0.08411 0.39814 C -0.08294 0.3868 -0.08034 0.36365 -0.08034 0.3537 L -0.08034 0.33055 L -0.15625 0.25648 C -0.15911 0.2581 -0.16185 0.25972 -0.16458 0.26134 C -0.16888 0.26412 -0.17018 0.26597 -0.17474 0.26805 C -0.17656 0.26875 -0.17851 0.26898 -0.18034 0.26967 C -0.18164 0.27013 -0.18281 0.27083 -0.18411 0.27129 C -0.1862 0.27083 -0.18945 0.27314 -0.19049 0.26967 C -0.19232 0.26365 -0.18971 0.25231 -0.18776 0.24652 C -0.18659 0.24328 -0.18594 0.23888 -0.18411 0.2368 C -0.1789 0.23055 -0.18229 0.23402 -0.17291 0.22847 C -0.16237 0.22222 -0.1694 0.22546 -0.15169 0.22361 L -0.08502 0.22523 C -0.0707 0.22685 -0.05664 0.23171 -0.04245 0.23518 L -0.02109 0.24004 L 0.00391 0.25324 C 0.02044 0.26134 0.03946 0.26759 0.05482 0.28287 C 0.07917 0.30717 0.1155 0.34583 0.13998 0.38171 C 0.15 0.39629 0.17943 0.44513 0.18438 0.46064 C 0.19024 0.47847 0.19518 0.49513 0.20391 0.50995 C 0.21003 0.52037 0.21537 0.53287 0.2224 0.5412 C 0.23177 0.55254 0.22839 0.54699 0.23347 0.55601 C 0.23659 0.55439 0.23985 0.5537 0.24271 0.55115 C 0.24857 0.54629 0.25013 0.54027 0.25482 0.5331 C 0.26198 0.52199 0.26485 0.52083 0.27149 0.50833 C 0.27383 0.5037 0.27565 0.49838 0.278 0.49351 C 0.2806 0.48796 0.28373 0.48287 0.28633 0.47708 C 0.28893 0.47129 0.29115 0.46481 0.29362 0.45902 C 0.29636 0.45277 0.29935 0.44699 0.30196 0.44097 C 0.30534 0.43333 0.31732 0.4074 0.32149 0.39305 C 0.32318 0.38703 0.32787 0.3699 0.32982 0.36018 C 0.33047 0.35694 0.33099 0.3537 0.33164 0.35023 C 0.33294 0.33356 0.33347 0.33287 0.33164 0.31088 C 0.33151 0.30879 0.33034 0.30763 0.32982 0.30578 C 0.32943 0.30486 0.32917 0.3037 0.32891 0.30254 L 0.31406 0.27963 C 0.31068 0.28171 0.30703 0.2831 0.30391 0.28611 C 0.30196 0.28796 0.30091 0.29166 0.29922 0.29444 C 0.29466 0.30162 0.29063 0.31018 0.28529 0.31574 C 0.25222 0.35115 0.30417 0.29421 0.26589 0.34213 C 0.26133 0.34791 0.24154 0.36597 0.23633 0.37013 C 0.21901 0.38379 0.18008 0.40879 0.16875 0.4162 C 0.16094 0.42129 0.15352 0.42754 0.14557 0.43101 C 0.13815 0.43425 0.1306 0.4368 0.12331 0.44097 C 0.09479 0.45625 0.11081 0.45393 0.07982 0.46388 C 0.05417 0.47222 0.01953 0.47939 -0.00625 0.48541 C -0.02578 0.48981 -0.04492 0.49467 -0.06458 0.49675 L -0.08034 0.49838 C -0.09388 0.49791 -0.10755 0.49861 -0.12109 0.49675 C -0.1237 0.49652 -0.12617 0.49421 -0.12851 0.49189 C -0.14713 0.47338 -0.14765 0.46921 -0.16276 0.43588 C -0.16458 0.43194 -0.16588 0.42708 -0.16745 0.42268 C -0.16797 0.41782 -0.16862 0.41296 -0.16927 0.40787 C -0.16979 0.40347 -0.17057 0.3993 -0.17109 0.39467 C -0.17161 0.3905 -0.17174 0.38588 -0.172 0.38171 C -0.17226 0.37777 -0.17265 0.37384 -0.17291 0.37013 L -0.172 0.32893 L -0.147 0.28449 C -0.13502 0.28657 -0.12278 0.28703 -0.11094 0.29097 C -0.10781 0.29213 -0.10521 0.29606 -0.1026 0.2993 C -0.09687 0.30601 -0.09153 0.31365 -0.08594 0.3206 L -0.04987 0.36689 C -0.04492 0.37291 -0.03997 0.37893 -0.03502 0.38495 C -0.03073 0.39004 -0.02604 0.39421 -0.022 0.39976 C -0.00221 0.42708 -0.01081 0.41504 0.00391 0.43588 C 0.00703 0.44027 0.01003 0.4449 0.01315 0.44907 C 0.01654 0.4537 0.02018 0.4574 0.02331 0.46226 C 0.03073 0.47384 0.03802 0.48541 0.04557 0.49675 C 0.04818 0.50092 0.05117 0.50416 0.05391 0.50833 C 0.05599 0.51157 0.05807 0.51527 0.06042 0.51828 C 0.06302 0.52175 0.06602 0.52453 0.06875 0.528 C 0.07565 0.53703 0.0763 0.54027 0.08347 0.54629 C 0.09011 0.55162 0.09206 0.55138 0.09922 0.55439 C 0.10169 0.55555 0.10417 0.55648 0.10664 0.55763 C 0.11094 0.55972 0.11511 0.56388 0.11966 0.56435 L 0.13633 0.56597 C 0.13841 0.56574 0.1599 0.56666 0.16875 0.56273 C 0.17057 0.5618 0.17253 0.56088 0.17422 0.55949 C 0.18321 0.55231 0.1944 0.54375 0.203 0.5331 C 0.20886 0.52569 0.22422 0.50509 0.22982 0.49513 C 0.23386 0.48796 0.23815 0.48148 0.2418 0.47384 C 0.24401 0.46944 0.24623 0.46527 0.24831 0.46064 C 0.25039 0.45601 0.26133 0.43263 0.26406 0.42106 C 0.26589 0.41319 0.26719 0.40463 0.26875 0.39652 C 0.2681 0.38101 0.2681 0.3655 0.2668 0.35023 C 0.26654 0.34629 0.26511 0.34259 0.26406 0.33888 C 0.26172 0.33101 0.25938 0.32314 0.25664 0.31574 C 0.24128 0.27476 0.25781 0.31458 0.23998 0.28287 C 0.23646 0.27662 0.23841 0.2787 0.23438 0.27615 C 0.23242 0.27268 0.23151 0.27037 0.22891 0.26805 C 0.228 0.26736 0.22709 0.26689 0.22604 0.26643 C 0.21224 0.26805 0.19883 0.26805 0.18542 0.27291 C 0.17761 0.27592 0.16315 0.28287 0.15573 0.28773 C 0.13307 0.30277 0.11107 0.3206 0.08815 0.33379 L 0.03164 0.36689 C 0.0224 0.37222 0.01341 0.37916 0.00391 0.38333 C -0.00625 0.38773 -0.01666 0.3912 -0.02669 0.39652 C -0.03672 0.40162 -0.04609 0.41041 -0.05625 0.41458 C -0.09232 0.42893 -0.11015 0.43055 -0.14336 0.43588 C -0.20547 0.43217 -0.19935 0.43541 -0.2664 0.41782 L -0.29791 0.40949 C -0.30534 0.40763 -0.31041 0.40601 -0.31745 0.403 C -0.32213 0.40092 -0.32526 0.39953 -0.32943 0.39467 C -0.33203 0.39189 -0.33685 0.38495 -0.33685 0.38495 C -0.33711 0.38333 -0.33724 0.38148 -0.33776 0.37986 C -0.3414 0.36851 -0.33971 0.37847 -0.34245 0.36689 C -0.34427 0.35856 -0.347 0.33888 -0.34791 0.33379 L -0.34974 0.32407 C -0.35039 0.31805 -0.35169 0.30416 -0.35169 0.2993 C -0.35117 0.28009 -0.35 0.27037 -0.347 0.25324 C -0.34583 0.24652 -0.34492 0.23981 -0.34336 0.23356 C -0.34153 0.22662 -0.33919 0.22013 -0.33685 0.21365 C -0.32565 0.18356 -0.31614 0.16157 -0.30169 0.13472 C -0.29036 0.11365 -0.27982 0.09074 -0.2664 0.07384 C -0.24948 0.05231 -0.23281 0.03009 -0.21549 0.00949 C -0.19844 -0.01088 -0.18216 -0.02593 -0.16367 -0.04144 C -0.14961 -0.05325 -0.13489 -0.06274 -0.12109 -0.07593 C -0.11146 -0.08519 -0.10325 -0.09422 -0.09245 -0.09908 C -0.08281 -0.10325 -0.0875 -0.10116 -0.07851 -0.10556 C -0.07265 -0.10463 -0.06666 -0.10487 -0.06094 -0.10232 C -0.05807 -0.10093 -0.05599 -0.09676 -0.05351 -0.09422 C -0.04961 -0.09005 -0.04544 -0.08681 -0.04153 -0.08264 C -0.03086 -0.0713 -0.02096 -0.05811 -0.01002 -0.04792 C 0.00482 -0.03426 0.01992 -0.0213 0.03451 -0.00695 C 0.04883 0.0074 0.1043 0.06365 0.12149 0.07708 C 0.12643 0.08101 0.13151 0.08425 0.13633 0.08865 C 0.17318 0.12152 0.15182 0.10833 0.17604 0.12152 C 0.19792 0.14745 0.17057 0.11643 0.19375 0.13796 C 0.19727 0.1412 0.20026 0.14629 0.20391 0.14953 C 0.20768 0.153 0.21198 0.15439 0.21589 0.15763 C 0.23646 0.17523 0.22214 0.17013 0.24831 0.18402 C 0.26237 0.19143 0.27735 0.19375 0.29089 0.20393 C 0.30078 0.21111 0.30209 0.21296 0.31224 0.21689 C 0.31589 0.21851 0.31966 0.21875 0.32331 0.22037 C 0.32709 0.22199 0.33073 0.22476 0.33438 0.22685 C 0.34636 0.23333 0.34232 0.23055 0.35391 0.23518 C 0.36654 0.24004 0.35599 0.23726 0.36862 0.24004 C 0.37344 0.24236 0.38255 0.24699 0.38633 0.25 C 0.38972 0.25277 0.39323 0.25486 0.39649 0.2581 C 0.40065 0.2625 0.40508 0.26689 0.40847 0.27291 C 0.41771 0.28935 0.41563 0.28472 0.42604 0.3125 C 0.42852 0.31875 0.43073 0.32523 0.43255 0.33217 C 0.43685 0.34838 0.4405 0.36527 0.44466 0.38171 C 0.45339 0.41713 0.44727 0.38865 0.45482 0.42615 C 0.45534 0.4331 0.45586 0.44027 0.45664 0.44745 C 0.45742 0.45509 0.45873 0.46273 0.45938 0.4706 C 0.46055 0.48425 0.46133 0.49791 0.46224 0.51157 C 0.46159 0.53078 0.46185 0.55023 0.46029 0.56921 C 0.46016 0.57106 0.45443 0.60995 0.45196 0.62037 C 0.45065 0.62592 0.4487 0.63101 0.4474 0.6368 C 0.44597 0.64259 0.44531 0.64907 0.44362 0.65486 C 0.44193 0.66088 0.43919 0.6655 0.43724 0.67129 C 0.43581 0.67546 0.4349 0.68032 0.43347 0.68449 C 0.43242 0.68796 0.43086 0.69097 0.42982 0.69444 C 0.42774 0.70069 0.42578 0.70717 0.42422 0.71412 C 0.42357 0.71689 0.42292 0.71967 0.4224 0.72245 C 0.42201 0.72407 0.42201 0.72592 0.42149 0.72731 C 0.42071 0.72916 0.41966 0.73078 0.41862 0.73217 C 0.41719 0.73402 0.41563 0.73564 0.41406 0.73726 C 0.40547 0.7456 0.39857 0.74652 0.38724 0.75208 C 0.38112 0.75486 0.36901 0.75995 0.36315 0.7618 C 0.35326 0.76481 0.34336 0.76782 0.33347 0.77013 L 0.31224 0.775 C 0.29844 0.77777 0.26289 0.78333 0.25013 0.78495 C 0.23906 0.78634 0.228 0.7868 0.2168 0.78819 C 0.1849 0.79213 0.18255 0.79444 0.14922 0.79976 C 0.11758 0.80486 0.08321 0.80787 0.05209 0.81134 C 0.04336 0.81064 0.03477 0.81064 0.02617 0.80949 C 0.01055 0.80763 -0.0056 0.803 -0.02109 0.79976 L -0.04518 0.79467 C -0.09987 0.78171 -0.03971 0.79537 -0.09153 0.77986 C -0.097 0.77824 -0.1026 0.77777 -0.1082 0.77662 C -0.13932 0.76388 -0.10833 0.77615 -0.17291 0.75694 C -0.18216 0.75416 -0.20091 0.74791 -0.21002 0.74213 C -0.22239 0.73402 -0.24765 0.71597 -0.26276 0.70254 C -0.27409 0.69236 -0.29258 0.67361 -0.30169 0.66319 C -0.30976 0.6537 -0.31914 0.63564 -0.32474 0.62361 C -0.32916 0.61412 -0.33268 0.6037 -0.33685 0.59398 C -0.3388 0.58935 -0.34114 0.58518 -0.34336 0.58078 C -0.34427 0.57592 -0.34479 0.5706 -0.34609 0.56597 C -0.35508 0.5324 -0.36484 0.50902 -0.36927 0.47222 L -0.37383 0.43263 C -0.37422 0.42615 -0.37448 0.41944 -0.37474 0.41296 C -0.37513 0.4074 -0.37565 0.40185 -0.37565 0.39652 C -0.37565 0.39351 -0.37513 0.33588 -0.37383 0.31898 C -0.37226 0.29861 -0.37148 0.278 -0.36836 0.2581 C -0.36588 0.24282 -0.3651 0.22615 -0.36094 0.21203 C -0.34739 0.16574 -0.3513 0.178 -0.33958 0.1412 C -0.33594 0.12963 -0.33346 0.11666 -0.32851 0.10671 C -0.26732 -0.01551 -0.2901 0.02453 -0.22943 -0.07755 C -0.20885 -0.11227 -0.17864 -0.16158 -0.15625 -0.1845 C -0.14088 -0.20024 -0.12565 -0.2169 -0.11002 -0.23218 C -0.09284 -0.24885 -0.08086 -0.25787 -0.06276 -0.26991 C -0.05482 -0.27524 -0.04661 -0.27963 -0.03867 -0.28473 C -0.03086 -0.29005 -0.02331 -0.29584 -0.01549 -0.30139 C 0.02552 -0.29862 0.06654 -0.29769 0.10755 -0.29306 C 0.11459 -0.29237 0.12136 -0.28889 0.128 -0.28473 C 0.15326 -0.26922 0.178 -0.25093 0.203 -0.2338 C 0.2125 -0.22732 0.22266 -0.22292 0.23164 -0.21412 C 0.26563 -0.18079 0.30209 -0.14723 0.33438 -0.10903 C 0.35977 -0.07894 0.38464 -0.05487 0.40573 -0.01667 C 0.45469 0.07175 0.42943 0.02361 0.45573 0.09675 C 0.48932 0.1905 0.50508 0.21342 0.52331 0.29606 C 0.52722 0.31388 0.53008 0.33217 0.53347 0.35023 C 0.53698 0.43287 0.54219 0.44791 0.53347 0.51666 C 0.53112 0.53495 0.52839 0.55347 0.52422 0.57083 C 0.51419 0.61365 0.50404 0.65115 0.48633 0.68449 C 0.47487 0.70578 0.46511 0.73287 0.45013 0.74537 C 0.43255 0.76018 0.41667 0.78472 0.3974 0.78981 L 0.32422 0.80949 C 0.29063 0.80902 0.2569 0.81296 0.22331 0.80787 C 0.15365 0.79745 0.12266 0.78356 0.06315 0.75208 C 0.02891 0.73379 -0.00195 0.71597 -0.03502 0.69282 C -0.06588 0.67083 -0.07057 0.66527 -0.09791 0.64004 C -0.10911 0.61898 -0.12682 0.5949 -0.1332 0.56435 C -0.13463 0.55694 -0.13502 0.54884 -0.13594 0.5412 C -0.1401 0.41666 -0.14206 0.44513 -0.10716 0.2449 C -0.10312 0.22129 -0.07135 0.16018 -0.06185 0.14467 C -0.02747 0.08865 0.00847 0.01898 0.053 -0.01667 C 0.0612 -0.02338 0.07005 -0.02801 0.07891 -0.03149 C 0.08763 -0.03519 0.09675 -0.03588 0.10573 -0.0382 C 0.10938 -0.03704 0.11341 -0.03727 0.1168 -0.03496 C 0.12188 -0.03125 0.12696 -0.02686 0.13073 -0.02014 C 0.17292 0.05625 0.16576 0.04537 0.18724 0.12986 C 0.19219 0.17361 0.20078 0.21666 0.20209 0.26134 C 0.20365 0.32129 0.20013 0.38148 0.19557 0.44097 C 0.19427 0.4574 0.18867 0.47199 0.18438 0.48703 C 0.18008 0.50231 0.17552 0.51782 0.16966 0.53148 C 0.16472 0.54282 0.15821 0.55185 0.15209 0.56111 C 0.13959 0.57963 0.12656 0.59537 0.11042 0.60208 C 0.09401 0.60902 0.07709 0.61088 0.06042 0.61527 C 0.0487 0.61088 0.03659 0.60856 0.02513 0.60208 C 0.01459 0.59629 0.00443 0.58842 -0.00534 0.57916 C -0.02239 0.56296 -0.05846 0.53194 -0.07487 0.49675 C -0.07799 0.49004 -0.07995 0.48171 -0.08216 0.47384 C -0.08724 0.45601 -0.08906 0.44768 -0.09245 0.43263 C -0.09401 0.41226 -0.09466 0.4125 -0.08958 0.38333 C -0.08919 0.38055 -0.08711 0.37986 -0.08594 0.37824 C -0.08411 0.37939 -0.08203 0.37986 -0.08034 0.38171 C -0.06523 0.39699 -0.04414 0.45393 -0.04153 0.46064 C -0.02669 0.49675 -0.02526 0.525 -0.01745 0.57083 C -0.01797 0.57847 -0.01836 0.58634 -0.01927 0.59398 C -0.01966 0.59675 -0.01992 0.6 -0.02109 0.60208 C -0.022 0.6037 -0.02357 0.603 -0.02487 0.60393 C -0.02643 0.60486 -0.02786 0.60601 -0.02943 0.60717 C -0.03594 0.60601 -0.04284 0.6081 -0.04883 0.60393 C -0.06536 0.59213 -0.08607 0.56921 -0.09883 0.54467 C -0.10221 0.53819 -0.10443 0.53032 -0.10716 0.52314 C -0.11054 0.50277 -0.11484 0.48287 -0.11745 0.46226 C -0.11849 0.45324 -0.11888 0.44351 -0.11836 0.43425 C -0.11666 0.40601 -0.11458 0.378 -0.11094 0.35023 C -0.10846 0.33125 -0.09857 0.29814 -0.09153 0.28287 C -0.07734 0.25208 -0.07344 0.23449 -0.05534 0.22685 C -0.05234 0.22569 -0.04922 0.22569 -0.04609 0.22523 L -0.02487 0.22847 C -0.01224 0.23981 -0.00208 0.2581 0.00847 0.27453 C 0.04206 0.32662 0.04857 0.38495 0.07149 0.46388 C 0.0724 0.51018 0.07383 0.52314 0.06875 0.57245 C 0.06836 0.57592 0.06667 0.5787 0.06498 0.58078 C 0.06341 0.58287 0.06133 0.5831 0.05951 0.58402 C 0.05586 0.58588 0.05091 0.58657 0.0474 0.58726 C 0.02891 0.57592 0.00977 0.56666 -0.0082 0.55277 C -0.01719 0.54583 -0.025 0.53472 -0.0332 0.52476 C -0.03932 0.51713 -0.04557 0.50972 -0.05078 0.50023 C -0.05755 0.4875 -0.06758 0.46527 -0.072 0.44583 C -0.07318 0.44097 -0.07383 0.43588 -0.07487 0.43101 C -0.07539 0.42268 -0.07812 0.41412 -0.07669 0.40625 C -0.07578 0.40162 -0.07187 0.39791 -0.06927 0.39976 C -0.06445 0.40324 -0.06133 0.41203 -0.0582 0.41944 C -0.03203 0.47986 -0.02226 0.4993 -0.00716 0.55439 C -0.00612 0.55856 -0.00534 0.56319 -0.00443 0.56759 C -0.00573 0.58564 -0.00403 0.59467 -0.02018 0.56597 C -0.0237 0.55972 -0.03216 0.53171 -0.03594 0.5199 C -0.0375 0.50717 -0.03919 0.49467 -0.04049 0.48194 C -0.04114 0.47662 -0.04114 0.47106 -0.04153 0.4655 C -0.04179 0.4618 -0.04206 0.45787 -0.04245 0.45393 C -0.04206 0.44421 -0.04258 0.43402 -0.04153 0.4243 C -0.04127 0.42245 -0.03945 0.41967 -0.03867 0.42106 C -0.02604 0.44351 -0.02474 0.45115 -0.01836 0.47384 C -0.01784 0.47708 -0.01432 0.50138 -0.01458 0.50347 C -0.01497 0.50625 -0.01771 0.50555 -0.01927 0.50671 C -0.03398 0.48472 -0.02604 0.49861 -0.04427 0.44097 C -0.04648 0.43402 -0.04831 0.42685 -0.04987 0.41944 C -0.05234 0.40648 -0.05416 0.39305 -0.05625 0.37986 C -0.05755 0.3574 -0.06198 0.33009 -0.05625 0.30763 C -0.05521 0.30347 -0.05338 0.30069 -0.05169 0.29768 C -0.03099 0.303 -0.04297 0.29699 -0.01927 0.36342 C -0.01276 0.38148 -0.00937 0.40138 -0.00534 0.42106 C -0.00443 0.43148 -0.00299 0.44189 -0.0026 0.45231 C -0.00247 0.45671 -0.00208 0.46203 -0.00351 0.4655 C -0.00429 0.46736 -0.00599 0.46435 -0.00716 0.46388 C -0.01315 0.44953 -0.02513 0.42129 -0.0276 0.40787 C -0.03203 0.38449 -0.02969 0.39814 -0.03411 0.36689 C -0.03372 0.3574 -0.03568 0.34699 -0.0332 0.33888 C -0.03203 0.33541 -0.0289 0.34213 -0.0276 0.34537 C -0.02291 0.35625 -0.01549 0.37986 -0.01549 0.37986 C -0.01406 0.38935 -0.01185 0.39838 -0.01094 0.40787 C -0.01054 0.41226 -0.00989 0.41828 -0.01185 0.42106 C -0.01237 0.42199 -0.01966 0.41203 -0.02018 0.41134 C -0.02552 0.3831 -0.02344 0.39838 -0.02578 0.36504 C -0.02539 0.3574 -0.02578 0.34953 -0.02487 0.34213 C -0.02448 0.33981 -0.02331 0.33703 -0.022 0.33726 C -0.01784 0.33773 -0.01406 0.34166 -0.01002 0.34375 C -0.00195 0.36041 0.00235 0.36319 0.00391 0.38333 C 0.00404 0.38611 0.00326 0.38865 0.003 0.39143 C -0.00104 0.37893 0.00039 0.38402 -0.00169 0.37662 L 0.00951 0.33726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  <wetp:taskpane dockstate="right" visibility="0" width="350" row="3">
    <wetp:webextensionref xmlns:r="http://schemas.openxmlformats.org/officeDocument/2006/relationships" r:id="rId3"/>
  </wetp:taskpane>
  <wetp:taskpane dockstate="right" visibility="0" width="350" row="4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7E769EB-C75F-4495-83A3-C85B8F36C7C5}">
  <we:reference id="wa104178141" version="3.10.0.52" store="en-US" storeType="OMEX"/>
  <we:alternateReferences>
    <we:reference id="WA104178141" version="3.10.0.52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C7D2579-80AC-4CF4-B693-BA91EA1FE746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AB21B86-B99F-454C-AFFC-FA77D5B36DAC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D6A8FAA9-AB5B-4652-96AC-C1AA58B9E1D0}">
  <we:reference id="wa104380050" version="2.0.1.7" store="en-US" storeType="OMEX"/>
  <we:alternateReferences>
    <we:reference id="WA104380050" version="2.0.1.7" store="WA10438005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622</TotalTime>
  <Words>176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Rounded MT Bold</vt:lpstr>
      <vt:lpstr>Century Gothic</vt:lpstr>
      <vt:lpstr>Wingdings</vt:lpstr>
      <vt:lpstr>Wingdings 3</vt:lpstr>
      <vt:lpstr>Ion</vt:lpstr>
      <vt:lpstr>UberStudent </vt:lpstr>
      <vt:lpstr>      What is Uberstudent ?</vt:lpstr>
      <vt:lpstr>Education utilities</vt:lpstr>
      <vt:lpstr>PowerPoint Presentation</vt:lpstr>
      <vt:lpstr>UberStudent's founder and lead developer is Stephen Ewen, a U.S.-based educator  First Version 1.0  was released on  15 July 2010,  was named as  Cicero. 1.0    </vt:lpstr>
      <vt:lpstr>                    IMPACT  UberStudent 1.0 Cicero, ranked the most popular Linux distribution for education   After v4.1 release, it ranked as the fifth-most popular Linux distribution in the world</vt:lpstr>
      <vt:lpstr>                      Licensing </vt:lpstr>
      <vt:lpstr>            Monterizing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UberStudent</dc:title>
  <dc:creator>smahendra582@gmail.com</dc:creator>
  <cp:lastModifiedBy>smahendra582@gmail.com</cp:lastModifiedBy>
  <cp:revision>35</cp:revision>
  <dcterms:created xsi:type="dcterms:W3CDTF">2018-08-02T15:28:37Z</dcterms:created>
  <dcterms:modified xsi:type="dcterms:W3CDTF">2018-08-09T17:02:49Z</dcterms:modified>
</cp:coreProperties>
</file>