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30"/>
  </p:notesMasterIdLst>
  <p:sldIdLst>
    <p:sldId id="256" r:id="rId3"/>
    <p:sldId id="257" r:id="rId4"/>
    <p:sldId id="258" r:id="rId5"/>
    <p:sldId id="262" r:id="rId6"/>
    <p:sldId id="263" r:id="rId7"/>
    <p:sldId id="281" r:id="rId8"/>
    <p:sldId id="264" r:id="rId9"/>
    <p:sldId id="265" r:id="rId10"/>
    <p:sldId id="282" r:id="rId11"/>
    <p:sldId id="266" r:id="rId12"/>
    <p:sldId id="267" r:id="rId13"/>
    <p:sldId id="268" r:id="rId14"/>
    <p:sldId id="283" r:id="rId15"/>
    <p:sldId id="269" r:id="rId16"/>
    <p:sldId id="270" r:id="rId17"/>
    <p:sldId id="271" r:id="rId18"/>
    <p:sldId id="272" r:id="rId19"/>
    <p:sldId id="284" r:id="rId20"/>
    <p:sldId id="273" r:id="rId21"/>
    <p:sldId id="274" r:id="rId22"/>
    <p:sldId id="275" r:id="rId23"/>
    <p:sldId id="285" r:id="rId24"/>
    <p:sldId id="276" r:id="rId25"/>
    <p:sldId id="277" r:id="rId26"/>
    <p:sldId id="278" r:id="rId27"/>
    <p:sldId id="279" r:id="rId28"/>
    <p:sldId id="280" r:id="rId29"/>
  </p:sldIdLst>
  <p:sldSz cx="9144000" cy="5143500" type="screen16x9"/>
  <p:notesSz cx="6858000" cy="9144000"/>
  <p:embeddedFontLst>
    <p:embeddedFont>
      <p:font typeface="Calibri" panose="020F0502020204030204" pitchFamily="34" charset="0"/>
      <p:regular r:id="rId31"/>
      <p:bold r:id="rId32"/>
      <p:italic r:id="rId33"/>
      <p:boldItalic r:id="rId34"/>
    </p:embeddedFont>
    <p:embeddedFont>
      <p:font typeface="Montserrat Medium"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582"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389532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b89b2c8912_0_2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b89b2c8912_0_2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5678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2</a:t>
            </a:fld>
            <a:endParaRPr/>
          </a:p>
        </p:txBody>
      </p:sp>
    </p:spTree>
    <p:extLst>
      <p:ext uri="{BB962C8B-B14F-4D97-AF65-F5344CB8AC3E}">
        <p14:creationId xmlns:p14="http://schemas.microsoft.com/office/powerpoint/2010/main" val="1870765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9b2c8912_0_24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b89b2c8912_0_2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4082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9b2c8912_0_24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b89b2c8912_0_2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3374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9b2c8912_0_24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b89b2c8912_0_2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514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9b2c8912_0_24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b89b2c8912_0_2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5335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9b2c8912_0_24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b89b2c8912_0_2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4592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9b2c8912_0_24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b89b2c8912_0_2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0049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1"/>
        <p:cNvGrpSpPr/>
        <p:nvPr/>
      </p:nvGrpSpPr>
      <p:grpSpPr>
        <a:xfrm>
          <a:off x="0" y="0"/>
          <a:ext cx="0" cy="0"/>
          <a:chOff x="0" y="0"/>
          <a:chExt cx="0" cy="0"/>
        </a:xfrm>
      </p:grpSpPr>
      <p:sp>
        <p:nvSpPr>
          <p:cNvPr id="52" name="Google Shape;52;p1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bg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dirty="0"/>
          </a:p>
        </p:txBody>
      </p:sp>
      <p:sp>
        <p:nvSpPr>
          <p:cNvPr id="53" name="Google Shape;53;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b="0" i="0" u="none" strike="noStrike" cap="none">
                <a:solidFill>
                  <a:schemeClr val="dk1"/>
                </a:solidFill>
                <a:latin typeface="Calibri"/>
                <a:ea typeface="Calibri"/>
                <a:cs typeface="Calibri"/>
                <a:sym typeface="Calibri"/>
              </a:defRPr>
            </a:lvl1pPr>
            <a:lvl2pPr marL="0" marR="0" lvl="1" indent="0" algn="l" rtl="0">
              <a:spcBef>
                <a:spcPts val="0"/>
              </a:spcBef>
              <a:buNone/>
              <a:defRPr sz="1400" b="0" i="0" u="none" strike="noStrike" cap="none">
                <a:solidFill>
                  <a:schemeClr val="dk1"/>
                </a:solidFill>
                <a:latin typeface="Calibri"/>
                <a:ea typeface="Calibri"/>
                <a:cs typeface="Calibri"/>
                <a:sym typeface="Calibri"/>
              </a:defRPr>
            </a:lvl2pPr>
            <a:lvl3pPr marL="0" marR="0" lvl="2" indent="0" algn="l" rtl="0">
              <a:spcBef>
                <a:spcPts val="0"/>
              </a:spcBef>
              <a:buNone/>
              <a:defRPr sz="1400" b="0" i="0" u="none" strike="noStrike" cap="none">
                <a:solidFill>
                  <a:schemeClr val="dk1"/>
                </a:solidFill>
                <a:latin typeface="Calibri"/>
                <a:ea typeface="Calibri"/>
                <a:cs typeface="Calibri"/>
                <a:sym typeface="Calibri"/>
              </a:defRPr>
            </a:lvl3pPr>
            <a:lvl4pPr marL="0" marR="0" lvl="3" indent="0" algn="l" rtl="0">
              <a:spcBef>
                <a:spcPts val="0"/>
              </a:spcBef>
              <a:buNone/>
              <a:defRPr sz="1400" b="0" i="0" u="none" strike="noStrike" cap="none">
                <a:solidFill>
                  <a:schemeClr val="dk1"/>
                </a:solidFill>
                <a:latin typeface="Calibri"/>
                <a:ea typeface="Calibri"/>
                <a:cs typeface="Calibri"/>
                <a:sym typeface="Calibri"/>
              </a:defRPr>
            </a:lvl4pPr>
            <a:lvl5pPr marL="0" marR="0" lvl="4" indent="0" algn="l" rtl="0">
              <a:spcBef>
                <a:spcPts val="0"/>
              </a:spcBef>
              <a:buNone/>
              <a:defRPr sz="1400" b="0" i="0" u="none" strike="noStrike" cap="none">
                <a:solidFill>
                  <a:schemeClr val="dk1"/>
                </a:solidFill>
                <a:latin typeface="Calibri"/>
                <a:ea typeface="Calibri"/>
                <a:cs typeface="Calibri"/>
                <a:sym typeface="Calibri"/>
              </a:defRPr>
            </a:lvl5pPr>
            <a:lvl6pPr marL="0" marR="0" lvl="5" indent="0" algn="l" rtl="0">
              <a:spcBef>
                <a:spcPts val="0"/>
              </a:spcBef>
              <a:buNone/>
              <a:defRPr sz="1400" b="0" i="0" u="none" strike="noStrike" cap="none">
                <a:solidFill>
                  <a:schemeClr val="dk1"/>
                </a:solidFill>
                <a:latin typeface="Calibri"/>
                <a:ea typeface="Calibri"/>
                <a:cs typeface="Calibri"/>
                <a:sym typeface="Calibri"/>
              </a:defRPr>
            </a:lvl6pPr>
            <a:lvl7pPr marL="0" marR="0" lvl="6" indent="0" algn="l" rtl="0">
              <a:spcBef>
                <a:spcPts val="0"/>
              </a:spcBef>
              <a:buNone/>
              <a:defRPr sz="1400" b="0" i="0" u="none" strike="noStrike" cap="none">
                <a:solidFill>
                  <a:schemeClr val="dk1"/>
                </a:solidFill>
                <a:latin typeface="Calibri"/>
                <a:ea typeface="Calibri"/>
                <a:cs typeface="Calibri"/>
                <a:sym typeface="Calibri"/>
              </a:defRPr>
            </a:lvl7pPr>
            <a:lvl8pPr marL="0" marR="0" lvl="7" indent="0" algn="l" rtl="0">
              <a:spcBef>
                <a:spcPts val="0"/>
              </a:spcBef>
              <a:buNone/>
              <a:defRPr sz="1400" b="0" i="0" u="none" strike="noStrike" cap="none">
                <a:solidFill>
                  <a:schemeClr val="dk1"/>
                </a:solidFill>
                <a:latin typeface="Calibri"/>
                <a:ea typeface="Calibri"/>
                <a:cs typeface="Calibri"/>
                <a:sym typeface="Calibri"/>
              </a:defRPr>
            </a:lvl8pPr>
            <a:lvl9pPr marL="0" marR="0" lvl="8" indent="0" algn="l" rtl="0">
              <a:spcBef>
                <a:spcPts val="0"/>
              </a:spcBef>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6"/>
        <p:cNvGrpSpPr/>
        <p:nvPr/>
      </p:nvGrpSpPr>
      <p:grpSpPr>
        <a:xfrm>
          <a:off x="0" y="0"/>
          <a:ext cx="0" cy="0"/>
          <a:chOff x="0" y="0"/>
          <a:chExt cx="0" cy="0"/>
        </a:xfrm>
      </p:grpSpPr>
      <p:sp>
        <p:nvSpPr>
          <p:cNvPr id="57" name="Google Shape;57;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9" name="Google Shape;59;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
        <p:nvSpPr>
          <p:cNvPr id="60" name="Google Shape;60;p15"/>
          <p:cNvSpPr/>
          <p:nvPr/>
        </p:nvSpPr>
        <p:spPr>
          <a:xfrm>
            <a:off x="186145" y="176348"/>
            <a:ext cx="8748900" cy="4408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bg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dirty="0"/>
          </a:p>
        </p:txBody>
      </p:sp>
      <p:sp>
        <p:nvSpPr>
          <p:cNvPr id="63" name="Google Shape;63;p1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bg1"/>
              </a:buClr>
              <a:buSzPct val="100000"/>
              <a:buFont typeface="Arial"/>
              <a:buChar char="•"/>
              <a:defRPr sz="1200" b="0" i="0" u="none" strike="noStrike" cap="none">
                <a:solidFill>
                  <a:schemeClr val="bg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dirty="0"/>
          </a:p>
        </p:txBody>
      </p:sp>
      <p:sp>
        <p:nvSpPr>
          <p:cNvPr id="64" name="Google Shape;64;p16"/>
          <p:cNvSpPr txBox="1">
            <a:spLocks noGrp="1"/>
          </p:cNvSpPr>
          <p:nvPr>
            <p:ph type="dt" idx="10"/>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5" name="Google Shape;65;p16"/>
          <p:cNvSpPr txBox="1">
            <a:spLocks noGrp="1"/>
          </p:cNvSpPr>
          <p:nvPr>
            <p:ph type="ftr" idx="11"/>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dirty="0"/>
          </a:p>
        </p:txBody>
      </p:sp>
      <p:sp>
        <p:nvSpPr>
          <p:cNvPr id="66" name="Google Shape;66;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7"/>
        <p:cNvGrpSpPr/>
        <p:nvPr/>
      </p:nvGrpSpPr>
      <p:grpSpPr>
        <a:xfrm>
          <a:off x="0" y="0"/>
          <a:ext cx="0" cy="0"/>
          <a:chOff x="0" y="0"/>
          <a:chExt cx="0" cy="0"/>
        </a:xfrm>
      </p:grpSpPr>
      <p:sp>
        <p:nvSpPr>
          <p:cNvPr id="68" name="Google Shape;68;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9" name="Google Shape;69;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0" name="Google Shape;70;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cxnSp>
        <p:nvCxnSpPr>
          <p:cNvPr id="71" name="Google Shape;71;p17"/>
          <p:cNvCxnSpPr/>
          <p:nvPr/>
        </p:nvCxnSpPr>
        <p:spPr>
          <a:xfrm>
            <a:off x="457200" y="512717"/>
            <a:ext cx="8686800" cy="0"/>
          </a:xfrm>
          <a:prstGeom prst="straightConnector1">
            <a:avLst/>
          </a:prstGeom>
          <a:noFill/>
          <a:ln w="9525" cap="flat" cmpd="sng">
            <a:solidFill>
              <a:srgbClr val="FFDD00"/>
            </a:solidFill>
            <a:prstDash val="solid"/>
            <a:miter lim="800000"/>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4" name="Google Shape;74;p18"/>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75" name="Google Shape;75;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6" name="Google Shape;76;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7" name="Google Shape;77;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80" name="Google Shape;80;p19"/>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1" name="Google Shape;81;p19"/>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2" name="Google Shape;82;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3" name="Google Shape;83;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4" name="Google Shape;84;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87" name="Google Shape;87;p20"/>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88" name="Google Shape;88;p20"/>
          <p:cNvSpPr txBox="1">
            <a:spLocks noGrp="1"/>
          </p:cNvSpPr>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9" name="Google Shape;89;p20"/>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90" name="Google Shape;90;p20"/>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1" name="Google Shape;91;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2" name="Google Shape;92;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3" name="Google Shape;93;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4"/>
        <p:cNvGrpSpPr/>
        <p:nvPr/>
      </p:nvGrpSpPr>
      <p:grpSpPr>
        <a:xfrm>
          <a:off x="0" y="0"/>
          <a:ext cx="0" cy="0"/>
          <a:chOff x="0" y="0"/>
          <a:chExt cx="0" cy="0"/>
        </a:xfrm>
      </p:grpSpPr>
      <p:sp>
        <p:nvSpPr>
          <p:cNvPr id="95" name="Google Shape;95;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6" name="Google Shape;96;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7" name="Google Shape;97;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8"/>
        <p:cNvGrpSpPr/>
        <p:nvPr/>
      </p:nvGrpSpPr>
      <p:grpSpPr>
        <a:xfrm>
          <a:off x="0" y="0"/>
          <a:ext cx="0" cy="0"/>
          <a:chOff x="0" y="0"/>
          <a:chExt cx="0" cy="0"/>
        </a:xfrm>
      </p:grpSpPr>
      <p:sp>
        <p:nvSpPr>
          <p:cNvPr id="99" name="Google Shape;99;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0" name="Google Shape;100;p22"/>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01" name="Google Shape;101;p22"/>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02" name="Google Shape;102;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3" name="Google Shape;103;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4" name="Google Shape;104;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5"/>
        <p:cNvGrpSpPr/>
        <p:nvPr/>
      </p:nvGrpSpPr>
      <p:grpSpPr>
        <a:xfrm>
          <a:off x="0" y="0"/>
          <a:ext cx="0" cy="0"/>
          <a:chOff x="0" y="0"/>
          <a:chExt cx="0" cy="0"/>
        </a:xfrm>
      </p:grpSpPr>
      <p:sp>
        <p:nvSpPr>
          <p:cNvPr id="106" name="Google Shape;106;p23"/>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7" name="Google Shape;107;p23"/>
          <p:cNvSpPr>
            <a:spLocks noGrp="1"/>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8" name="Google Shape;108;p23"/>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09" name="Google Shape;109;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0" name="Google Shape;110;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1" name="Google Shape;111;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2"/>
        <p:cNvGrpSpPr/>
        <p:nvPr/>
      </p:nvGrpSpPr>
      <p:grpSpPr>
        <a:xfrm>
          <a:off x="0" y="0"/>
          <a:ext cx="0" cy="0"/>
          <a:chOff x="0" y="0"/>
          <a:chExt cx="0" cy="0"/>
        </a:xfrm>
      </p:grpSpPr>
      <p:sp>
        <p:nvSpPr>
          <p:cNvPr id="113" name="Google Shape;113;p2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14" name="Google Shape;114;p24"/>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5" name="Google Shape;115;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6" name="Google Shape;116;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7" name="Google Shape;117;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8"/>
        <p:cNvGrpSpPr/>
        <p:nvPr/>
      </p:nvGrpSpPr>
      <p:grpSpPr>
        <a:xfrm>
          <a:off x="0" y="0"/>
          <a:ext cx="0" cy="0"/>
          <a:chOff x="0" y="0"/>
          <a:chExt cx="0" cy="0"/>
        </a:xfrm>
      </p:grpSpPr>
      <p:sp>
        <p:nvSpPr>
          <p:cNvPr id="119" name="Google Shape;119;p25"/>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20" name="Google Shape;120;p25"/>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1" name="Google Shape;121;p2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22" name="Google Shape;122;p2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23" name="Google Shape;123;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cxnSp>
        <p:nvCxnSpPr>
          <p:cNvPr id="128" name="Google Shape;128;p26"/>
          <p:cNvCxnSpPr/>
          <p:nvPr/>
        </p:nvCxnSpPr>
        <p:spPr>
          <a:xfrm>
            <a:off x="4296188" y="858990"/>
            <a:ext cx="0" cy="3657600"/>
          </a:xfrm>
          <a:prstGeom prst="straightConnector1">
            <a:avLst/>
          </a:prstGeom>
          <a:noFill/>
          <a:ln w="9525" cap="flat" cmpd="sng">
            <a:solidFill>
              <a:schemeClr val="lt1"/>
            </a:solidFill>
            <a:prstDash val="solid"/>
            <a:miter lim="800000"/>
            <a:headEnd type="none" w="sm" len="sm"/>
            <a:tailEnd type="none" w="sm" len="sm"/>
          </a:ln>
        </p:spPr>
      </p:cxnSp>
      <p:sp>
        <p:nvSpPr>
          <p:cNvPr id="129" name="Google Shape;129;p26"/>
          <p:cNvSpPr txBox="1"/>
          <p:nvPr/>
        </p:nvSpPr>
        <p:spPr>
          <a:xfrm>
            <a:off x="4502428" y="1619643"/>
            <a:ext cx="4241400" cy="28968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id" sz="500" dirty="0">
                <a:solidFill>
                  <a:schemeClr val="lt1"/>
                </a:solidFill>
                <a:latin typeface="Arial"/>
                <a:ea typeface="Arial"/>
                <a:cs typeface="Arial"/>
                <a:sym typeface="Arial"/>
              </a:rPr>
              <a:t>The information in this presentation is provided to you by </a:t>
            </a:r>
            <a:r>
              <a:rPr lang="id" sz="500" b="1" dirty="0">
                <a:solidFill>
                  <a:srgbClr val="0070C0"/>
                </a:solidFill>
                <a:latin typeface="Arial"/>
                <a:ea typeface="Arial"/>
                <a:cs typeface="Arial"/>
                <a:sym typeface="Arial"/>
              </a:rPr>
              <a:t>PT. AXAR Technology Raya</a:t>
            </a:r>
            <a:r>
              <a:rPr lang="id" sz="500" dirty="0">
                <a:solidFill>
                  <a:schemeClr val="lt1"/>
                </a:solidFill>
                <a:latin typeface="Arial"/>
                <a:ea typeface="Arial"/>
                <a:cs typeface="Arial"/>
                <a:sym typeface="Arial"/>
              </a:rPr>
              <a:t>, solely for informational purposes and does not constitute an offer to buy, sell or issue, or a solicitation of an offer to sell, buy or acquire any securities of the Company in any jurisdiction or an inducement to enter into investment activity, nor may it or any part of it form the basis of or be relied on in connection with any contract or commitment whatsoever. No representations or warranties, express or implied, are made by the Company, any underwriters, any of their respective affiliates, directors, officers, employees, advisors or representatives with respect to, and no reliance should be placed, on the accuracy, fairness or completeness of the information presented or contained in this presentation. By viewing this presentation, you agree that none of the Company, any underwriters, nor any of their respective affiliates, directors, officers, employees, advisors or representatives accepts any responsibility or liability whatsoever for any loss howsoever arising from any information presented or contained in or derived from or omitted from this presentation. The information presented or contained in this presentation was obtained from various sources, including certain third parties, and has not been independently verified, and its accuracy is not guaranteed. </a:t>
            </a:r>
            <a:endParaRPr sz="1100" dirty="0"/>
          </a:p>
          <a:p>
            <a:pPr marL="0" marR="0" lvl="0" indent="0" algn="just" rtl="0">
              <a:spcBef>
                <a:spcPts val="0"/>
              </a:spcBef>
              <a:spcAft>
                <a:spcPts val="0"/>
              </a:spcAft>
              <a:buNone/>
            </a:pPr>
            <a:endParaRPr sz="500" dirty="0">
              <a:solidFill>
                <a:schemeClr val="lt1"/>
              </a:solidFill>
              <a:latin typeface="Arial"/>
              <a:ea typeface="Arial"/>
              <a:cs typeface="Arial"/>
              <a:sym typeface="Arial"/>
            </a:endParaRPr>
          </a:p>
          <a:p>
            <a:pPr marL="0" marR="0" lvl="0" indent="0" algn="just" rtl="0">
              <a:spcBef>
                <a:spcPts val="0"/>
              </a:spcBef>
              <a:spcAft>
                <a:spcPts val="0"/>
              </a:spcAft>
              <a:buNone/>
            </a:pPr>
            <a:r>
              <a:rPr lang="id" sz="500" dirty="0">
                <a:solidFill>
                  <a:schemeClr val="lt1"/>
                </a:solidFill>
                <a:latin typeface="Arial"/>
                <a:ea typeface="Arial"/>
                <a:cs typeface="Arial"/>
                <a:sym typeface="Arial"/>
              </a:rPr>
              <a:t>This presentation does not contain all relevant information relating to the Company or its securities, particularly with respect to the risks and special considerations involved with an investment in the securities of the Company. These materials are not an offer of securities for sale. Any public offering will be made by means of a prospectus that may be obtained from the issuer and that will contain detailed information about the company and management, as well as financial statements. This presentation speaks as of its date and the information presented or contained in this presentation is subject to change without notice or update. </a:t>
            </a:r>
            <a:endParaRPr sz="1100" dirty="0"/>
          </a:p>
          <a:p>
            <a:pPr marL="0" marR="0" lvl="0" indent="0" algn="just" rtl="0">
              <a:spcBef>
                <a:spcPts val="0"/>
              </a:spcBef>
              <a:spcAft>
                <a:spcPts val="0"/>
              </a:spcAft>
              <a:buNone/>
            </a:pPr>
            <a:endParaRPr sz="500" dirty="0">
              <a:solidFill>
                <a:schemeClr val="lt1"/>
              </a:solidFill>
              <a:latin typeface="Arial"/>
              <a:ea typeface="Arial"/>
              <a:cs typeface="Arial"/>
              <a:sym typeface="Arial"/>
            </a:endParaRPr>
          </a:p>
          <a:p>
            <a:pPr marL="0" marR="0" lvl="0" indent="0" algn="just" rtl="0">
              <a:spcBef>
                <a:spcPts val="0"/>
              </a:spcBef>
              <a:spcAft>
                <a:spcPts val="0"/>
              </a:spcAft>
              <a:buNone/>
            </a:pPr>
            <a:r>
              <a:rPr lang="id" sz="500" dirty="0">
                <a:solidFill>
                  <a:schemeClr val="lt1"/>
                </a:solidFill>
                <a:latin typeface="Arial"/>
                <a:ea typeface="Arial"/>
                <a:cs typeface="Arial"/>
                <a:sym typeface="Arial"/>
              </a:rPr>
              <a:t>This presentation contains statements that constitute forward-looking statements. These statements include descriptions regarding the intent, belief or current expectations of the Company or its officers about the future. These statements can be recognized by the use of words such as “expects,” “plans,” “will,” “estimates,” “projects,” “intends,” or words of similar meaning. Such forward-looking statements are not guarantees of future performance and involve risks and uncertainties, and actual results may differ from those in the forward-looking statements as a result of various factors and assumptions, many of which are beyond the Company’s control. The Company or any of its affiliates, advisors, representatives or underwriters has no obligation and does not undertake to revise forward-looking statements to reflect future events or circumstances. </a:t>
            </a:r>
            <a:endParaRPr sz="1100" dirty="0"/>
          </a:p>
          <a:p>
            <a:pPr marL="0" marR="0" lvl="0" indent="0" algn="just" rtl="0">
              <a:spcBef>
                <a:spcPts val="0"/>
              </a:spcBef>
              <a:spcAft>
                <a:spcPts val="0"/>
              </a:spcAft>
              <a:buNone/>
            </a:pPr>
            <a:endParaRPr sz="500" dirty="0">
              <a:solidFill>
                <a:schemeClr val="lt1"/>
              </a:solidFill>
              <a:latin typeface="Arial"/>
              <a:ea typeface="Arial"/>
              <a:cs typeface="Arial"/>
              <a:sym typeface="Arial"/>
            </a:endParaRPr>
          </a:p>
          <a:p>
            <a:pPr marL="0" marR="0" lvl="0" indent="0" algn="just" rtl="0">
              <a:spcBef>
                <a:spcPts val="0"/>
              </a:spcBef>
              <a:spcAft>
                <a:spcPts val="0"/>
              </a:spcAft>
              <a:buNone/>
            </a:pPr>
            <a:r>
              <a:rPr lang="id" sz="500" dirty="0">
                <a:solidFill>
                  <a:schemeClr val="lt1"/>
                </a:solidFill>
                <a:latin typeface="Arial"/>
                <a:ea typeface="Arial"/>
                <a:cs typeface="Arial"/>
                <a:sym typeface="Arial"/>
              </a:rPr>
              <a:t>THE INFORMATION CONTAINED IN THIS DOCUMENT IS HIGHLY CONFIDENTIAL AND MAY NOT BE FORWARDED, PUBLISHED OR DISTRIBUTED, DIRECTLY OR INDIRECTLY, TO ANY OTHER PERSON (WHETHER WITHIN OR OUTSIDE YOUR ORGANIZATION/FIRM) FOR ANY PURPOSE AND MAY NOT BE REPRODUCED IN ANY MANNER WHATSOEVER. ANY FORWARDING, PUBLICATION, DISTRIBUTION OR REPRODUCTION OF THIS DOCUMENT IN WHOLE OR IN PART IS UNAUTHORIZED. </a:t>
            </a:r>
            <a:endParaRPr sz="1100" dirty="0"/>
          </a:p>
        </p:txBody>
      </p:sp>
      <p:sp>
        <p:nvSpPr>
          <p:cNvPr id="130" name="Google Shape;130;p26"/>
          <p:cNvSpPr txBox="1"/>
          <p:nvPr/>
        </p:nvSpPr>
        <p:spPr>
          <a:xfrm>
            <a:off x="4482550" y="1363868"/>
            <a:ext cx="25146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 sz="1100">
                <a:solidFill>
                  <a:schemeClr val="lt1"/>
                </a:solidFill>
                <a:latin typeface="Arial"/>
                <a:ea typeface="Arial"/>
                <a:cs typeface="Arial"/>
                <a:sym typeface="Arial"/>
              </a:rPr>
              <a:t>DISCLAIMER</a:t>
            </a:r>
            <a:endParaRPr sz="1100"/>
          </a:p>
        </p:txBody>
      </p:sp>
      <p:sp>
        <p:nvSpPr>
          <p:cNvPr id="131" name="Google Shape;131;p26"/>
          <p:cNvSpPr txBox="1"/>
          <p:nvPr/>
        </p:nvSpPr>
        <p:spPr>
          <a:xfrm>
            <a:off x="380745" y="2529347"/>
            <a:ext cx="31515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 sz="1800" dirty="0" smtClean="0">
                <a:solidFill>
                  <a:schemeClr val="lt1"/>
                </a:solidFill>
              </a:rPr>
              <a:t>WEB </a:t>
            </a:r>
            <a:endParaRPr sz="1800" dirty="0" smtClean="0">
              <a:solidFill>
                <a:schemeClr val="lt1"/>
              </a:solidFill>
            </a:endParaRPr>
          </a:p>
          <a:p>
            <a:pPr marL="0" marR="0" lvl="0" indent="0" algn="l" rtl="0">
              <a:spcBef>
                <a:spcPts val="0"/>
              </a:spcBef>
              <a:spcAft>
                <a:spcPts val="0"/>
              </a:spcAft>
              <a:buNone/>
            </a:pPr>
            <a:r>
              <a:rPr lang="id" sz="1800" dirty="0" smtClean="0">
                <a:solidFill>
                  <a:schemeClr val="lt1"/>
                </a:solidFill>
              </a:rPr>
              <a:t>DEVELOPMENT (Backend)</a:t>
            </a:r>
            <a:endParaRPr sz="1800" dirty="0">
              <a:solidFill>
                <a:schemeClr val="lt1"/>
              </a:solidFill>
            </a:endParaRPr>
          </a:p>
        </p:txBody>
      </p:sp>
      <p:sp>
        <p:nvSpPr>
          <p:cNvPr id="132" name="Google Shape;132;p26"/>
          <p:cNvSpPr txBox="1"/>
          <p:nvPr/>
        </p:nvSpPr>
        <p:spPr>
          <a:xfrm>
            <a:off x="380745" y="3575016"/>
            <a:ext cx="34992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 sz="1100" dirty="0">
                <a:solidFill>
                  <a:schemeClr val="lt1"/>
                </a:solidFill>
              </a:rPr>
              <a:t>MODUL 2</a:t>
            </a:r>
            <a:endParaRPr sz="1100" dirty="0">
              <a:solidFill>
                <a:schemeClr val="lt1"/>
              </a:solidFill>
              <a:latin typeface="Arial"/>
              <a:ea typeface="Arial"/>
              <a:cs typeface="Arial"/>
              <a:sym typeface="Arial"/>
            </a:endParaRPr>
          </a:p>
        </p:txBody>
      </p:sp>
      <p:pic>
        <p:nvPicPr>
          <p:cNvPr id="133" name="Google Shape;133;p26"/>
          <p:cNvPicPr preferRelativeResize="0"/>
          <p:nvPr/>
        </p:nvPicPr>
        <p:blipFill rotWithShape="1">
          <a:blip r:embed="rId3">
            <a:alphaModFix/>
          </a:blip>
          <a:srcRect l="21345" t="21345" r="21351" b="21351"/>
          <a:stretch/>
        </p:blipFill>
        <p:spPr>
          <a:xfrm>
            <a:off x="292764" y="349861"/>
            <a:ext cx="1663775" cy="166377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Array</a:t>
            </a:r>
            <a:endParaRPr lang="en-US" dirty="0"/>
          </a:p>
        </p:txBody>
      </p:sp>
      <p:sp>
        <p:nvSpPr>
          <p:cNvPr id="3" name="Text Placeholder 2"/>
          <p:cNvSpPr>
            <a:spLocks noGrp="1"/>
          </p:cNvSpPr>
          <p:nvPr>
            <p:ph type="body" idx="1"/>
          </p:nvPr>
        </p:nvSpPr>
        <p:spPr/>
        <p:txBody>
          <a:bodyPr/>
          <a:lstStyle/>
          <a:p>
            <a:pPr marL="95250" indent="0">
              <a:buNone/>
            </a:pPr>
            <a:r>
              <a:rPr lang="en-US" dirty="0" smtClean="0"/>
              <a:t>Array </a:t>
            </a:r>
            <a:r>
              <a:rPr lang="en-US" dirty="0" err="1" smtClean="0"/>
              <a:t>adalah</a:t>
            </a:r>
            <a:r>
              <a:rPr lang="en-US" dirty="0" smtClean="0"/>
              <a:t> </a:t>
            </a:r>
            <a:r>
              <a:rPr lang="en-US" dirty="0" err="1" smtClean="0"/>
              <a:t>tipe</a:t>
            </a:r>
            <a:r>
              <a:rPr lang="en-US" dirty="0" smtClean="0"/>
              <a:t> data </a:t>
            </a:r>
            <a:r>
              <a:rPr lang="en-US" dirty="0" err="1" smtClean="0"/>
              <a:t>bentukan</a:t>
            </a:r>
            <a:r>
              <a:rPr lang="en-US" dirty="0" smtClean="0"/>
              <a:t> yang </a:t>
            </a:r>
            <a:r>
              <a:rPr lang="en-US" dirty="0" err="1" smtClean="0"/>
              <a:t>terdiri</a:t>
            </a:r>
            <a:r>
              <a:rPr lang="en-US" dirty="0" smtClean="0"/>
              <a:t> </a:t>
            </a:r>
            <a:r>
              <a:rPr lang="en-US" dirty="0" err="1" smtClean="0"/>
              <a:t>dari</a:t>
            </a:r>
            <a:r>
              <a:rPr lang="en-US" dirty="0" smtClean="0"/>
              <a:t> </a:t>
            </a:r>
            <a:r>
              <a:rPr lang="en-US" dirty="0" err="1" smtClean="0"/>
              <a:t>kumpulan</a:t>
            </a:r>
            <a:r>
              <a:rPr lang="en-US" dirty="0" smtClean="0"/>
              <a:t> </a:t>
            </a:r>
            <a:r>
              <a:rPr lang="en-US" dirty="0" err="1" smtClean="0"/>
              <a:t>tipe</a:t>
            </a:r>
            <a:r>
              <a:rPr lang="en-US" dirty="0" smtClean="0"/>
              <a:t> data lain. </a:t>
            </a:r>
            <a:r>
              <a:rPr lang="en-US" dirty="0" err="1" smtClean="0"/>
              <a:t>Untuk</a:t>
            </a:r>
            <a:r>
              <a:rPr lang="en-US" dirty="0" smtClean="0"/>
              <a:t> </a:t>
            </a:r>
            <a:r>
              <a:rPr lang="en-US" dirty="0" err="1" smtClean="0"/>
              <a:t>membuat</a:t>
            </a:r>
            <a:r>
              <a:rPr lang="en-US" dirty="0" smtClean="0"/>
              <a:t> </a:t>
            </a:r>
            <a:r>
              <a:rPr lang="en-US" dirty="0" err="1" smtClean="0"/>
              <a:t>sebuah</a:t>
            </a:r>
            <a:r>
              <a:rPr lang="en-US" dirty="0" smtClean="0"/>
              <a:t> array </a:t>
            </a:r>
            <a:r>
              <a:rPr lang="en-US" dirty="0" err="1" smtClean="0"/>
              <a:t>dapat</a:t>
            </a:r>
            <a:r>
              <a:rPr lang="en-US" dirty="0" smtClean="0"/>
              <a:t> </a:t>
            </a:r>
            <a:r>
              <a:rPr lang="en-US" dirty="0" err="1" smtClean="0"/>
              <a:t>dilakukan</a:t>
            </a:r>
            <a:r>
              <a:rPr lang="en-US" dirty="0" smtClean="0"/>
              <a:t> </a:t>
            </a:r>
            <a:r>
              <a:rPr lang="en-US" dirty="0" err="1" smtClean="0"/>
              <a:t>dengan</a:t>
            </a:r>
            <a:r>
              <a:rPr lang="en-US" dirty="0" smtClean="0"/>
              <a:t> </a:t>
            </a:r>
            <a:r>
              <a:rPr lang="en-US" dirty="0" err="1" smtClean="0"/>
              <a:t>beberapa</a:t>
            </a:r>
            <a:r>
              <a:rPr lang="en-US" dirty="0" smtClean="0"/>
              <a:t> </a:t>
            </a:r>
            <a:r>
              <a:rPr lang="en-US" dirty="0" err="1" smtClean="0"/>
              <a:t>cara</a:t>
            </a:r>
            <a:r>
              <a:rPr lang="en-US" dirty="0" smtClean="0"/>
              <a:t> </a:t>
            </a:r>
            <a:r>
              <a:rPr lang="en-US" dirty="0" err="1" smtClean="0"/>
              <a:t>salah</a:t>
            </a:r>
            <a:r>
              <a:rPr lang="en-US" dirty="0" smtClean="0"/>
              <a:t> </a:t>
            </a:r>
            <a:r>
              <a:rPr lang="en-US" dirty="0" err="1" smtClean="0"/>
              <a:t>satunya</a:t>
            </a:r>
            <a:r>
              <a:rPr lang="en-US" dirty="0" smtClean="0"/>
              <a:t> </a:t>
            </a:r>
            <a:r>
              <a:rPr lang="en-US" dirty="0" err="1" smtClean="0"/>
              <a:t>sebagai</a:t>
            </a:r>
            <a:r>
              <a:rPr lang="en-US" dirty="0" smtClean="0"/>
              <a:t> </a:t>
            </a:r>
            <a:r>
              <a:rPr lang="en-US" dirty="0" err="1" smtClean="0"/>
              <a:t>berikut</a:t>
            </a:r>
            <a:endParaRPr lang="en-US" dirty="0"/>
          </a:p>
        </p:txBody>
      </p:sp>
      <p:pic>
        <p:nvPicPr>
          <p:cNvPr id="5" name="Picture 4"/>
          <p:cNvPicPr>
            <a:picLocks noChangeAspect="1"/>
          </p:cNvPicPr>
          <p:nvPr/>
        </p:nvPicPr>
        <p:blipFill>
          <a:blip r:embed="rId2"/>
          <a:stretch>
            <a:fillRect/>
          </a:stretch>
        </p:blipFill>
        <p:spPr>
          <a:xfrm>
            <a:off x="1966912" y="1986381"/>
            <a:ext cx="5210175" cy="1552575"/>
          </a:xfrm>
          <a:prstGeom prst="rect">
            <a:avLst/>
          </a:prstGeom>
        </p:spPr>
      </p:pic>
    </p:spTree>
    <p:extLst>
      <p:ext uri="{BB962C8B-B14F-4D97-AF65-F5344CB8AC3E}">
        <p14:creationId xmlns:p14="http://schemas.microsoft.com/office/powerpoint/2010/main" val="70508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Array</a:t>
            </a:r>
            <a:endParaRPr lang="en-US" dirty="0"/>
          </a:p>
        </p:txBody>
      </p:sp>
      <p:sp>
        <p:nvSpPr>
          <p:cNvPr id="3" name="Text Placeholder 2"/>
          <p:cNvSpPr>
            <a:spLocks noGrp="1"/>
          </p:cNvSpPr>
          <p:nvPr>
            <p:ph type="body" idx="1"/>
          </p:nvPr>
        </p:nvSpPr>
        <p:spPr/>
        <p:txBody>
          <a:bodyPr/>
          <a:lstStyle/>
          <a:p>
            <a:pPr marL="95250" indent="0">
              <a:buNone/>
            </a:pPr>
            <a:r>
              <a:rPr lang="en-US" dirty="0" err="1" smtClean="0"/>
              <a:t>Jika</a:t>
            </a:r>
            <a:r>
              <a:rPr lang="en-US" dirty="0" smtClean="0"/>
              <a:t> </a:t>
            </a:r>
            <a:r>
              <a:rPr lang="en-US" dirty="0" err="1" smtClean="0"/>
              <a:t>dijalankan</a:t>
            </a:r>
            <a:r>
              <a:rPr lang="en-US" dirty="0" smtClean="0"/>
              <a:t> source code </a:t>
            </a:r>
            <a:r>
              <a:rPr lang="en-US" dirty="0" err="1" smtClean="0"/>
              <a:t>tersebut</a:t>
            </a:r>
            <a:r>
              <a:rPr lang="en-US" dirty="0" smtClean="0"/>
              <a:t> </a:t>
            </a:r>
            <a:r>
              <a:rPr lang="en-US" dirty="0" err="1" smtClean="0"/>
              <a:t>akan</a:t>
            </a:r>
            <a:r>
              <a:rPr lang="en-US" dirty="0" smtClean="0"/>
              <a:t> </a:t>
            </a:r>
            <a:r>
              <a:rPr lang="en-US" dirty="0" err="1" smtClean="0"/>
              <a:t>menghasilkan</a:t>
            </a:r>
            <a:r>
              <a:rPr lang="en-US" dirty="0" smtClean="0"/>
              <a:t> output </a:t>
            </a:r>
            <a:r>
              <a:rPr lang="en-US" dirty="0" err="1" smtClean="0"/>
              <a:t>seperti</a:t>
            </a:r>
            <a:r>
              <a:rPr lang="en-US" dirty="0" smtClean="0"/>
              <a:t> </a:t>
            </a:r>
            <a:r>
              <a:rPr lang="en-US" dirty="0" err="1" smtClean="0"/>
              <a:t>berikut</a:t>
            </a:r>
            <a:r>
              <a:rPr lang="en-US" dirty="0" smtClean="0"/>
              <a:t>.</a:t>
            </a:r>
            <a:endParaRPr lang="en-US" dirty="0"/>
          </a:p>
        </p:txBody>
      </p:sp>
      <p:pic>
        <p:nvPicPr>
          <p:cNvPr id="6" name="Picture 5"/>
          <p:cNvPicPr>
            <a:picLocks noChangeAspect="1"/>
          </p:cNvPicPr>
          <p:nvPr/>
        </p:nvPicPr>
        <p:blipFill>
          <a:blip r:embed="rId2"/>
          <a:stretch>
            <a:fillRect/>
          </a:stretch>
        </p:blipFill>
        <p:spPr>
          <a:xfrm>
            <a:off x="2197840" y="1945737"/>
            <a:ext cx="4748319" cy="1055182"/>
          </a:xfrm>
          <a:prstGeom prst="rect">
            <a:avLst/>
          </a:prstGeom>
        </p:spPr>
      </p:pic>
    </p:spTree>
    <p:extLst>
      <p:ext uri="{BB962C8B-B14F-4D97-AF65-F5344CB8AC3E}">
        <p14:creationId xmlns:p14="http://schemas.microsoft.com/office/powerpoint/2010/main" val="1924730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Array</a:t>
            </a:r>
            <a:endParaRPr lang="en-US" dirty="0"/>
          </a:p>
        </p:txBody>
      </p:sp>
      <p:sp>
        <p:nvSpPr>
          <p:cNvPr id="3" name="Text Placeholder 2"/>
          <p:cNvSpPr>
            <a:spLocks noGrp="1"/>
          </p:cNvSpPr>
          <p:nvPr>
            <p:ph type="body" idx="1"/>
          </p:nvPr>
        </p:nvSpPr>
        <p:spPr/>
        <p:txBody>
          <a:bodyPr/>
          <a:lstStyle/>
          <a:p>
            <a:pPr marL="95250" indent="0">
              <a:buNone/>
            </a:pPr>
            <a:r>
              <a:rPr lang="en-US" dirty="0" err="1" smtClean="0"/>
              <a:t>Jika</a:t>
            </a:r>
            <a:r>
              <a:rPr lang="en-US" dirty="0" smtClean="0"/>
              <a:t> </a:t>
            </a:r>
            <a:r>
              <a:rPr lang="en-US" dirty="0" err="1" smtClean="0"/>
              <a:t>dijalankan</a:t>
            </a:r>
            <a:r>
              <a:rPr lang="en-US" dirty="0" smtClean="0"/>
              <a:t> source code </a:t>
            </a:r>
            <a:r>
              <a:rPr lang="en-US" dirty="0" err="1" smtClean="0"/>
              <a:t>tersebut</a:t>
            </a:r>
            <a:r>
              <a:rPr lang="en-US" dirty="0" smtClean="0"/>
              <a:t> </a:t>
            </a:r>
            <a:r>
              <a:rPr lang="en-US" dirty="0" err="1" smtClean="0"/>
              <a:t>akan</a:t>
            </a:r>
            <a:r>
              <a:rPr lang="en-US" dirty="0" smtClean="0"/>
              <a:t> </a:t>
            </a:r>
            <a:r>
              <a:rPr lang="en-US" dirty="0" err="1" smtClean="0"/>
              <a:t>menghasilkan</a:t>
            </a:r>
            <a:r>
              <a:rPr lang="en-US" dirty="0" smtClean="0"/>
              <a:t> output </a:t>
            </a:r>
            <a:r>
              <a:rPr lang="en-US" dirty="0" err="1" smtClean="0"/>
              <a:t>seperti</a:t>
            </a:r>
            <a:r>
              <a:rPr lang="en-US" dirty="0" smtClean="0"/>
              <a:t> </a:t>
            </a:r>
            <a:r>
              <a:rPr lang="en-US" dirty="0" err="1" smtClean="0"/>
              <a:t>berikut</a:t>
            </a:r>
            <a:r>
              <a:rPr lang="en-US" dirty="0" smtClean="0"/>
              <a:t>.</a:t>
            </a:r>
            <a:endParaRPr lang="en-US" dirty="0"/>
          </a:p>
        </p:txBody>
      </p:sp>
      <p:pic>
        <p:nvPicPr>
          <p:cNvPr id="6" name="Picture 5"/>
          <p:cNvPicPr>
            <a:picLocks noChangeAspect="1"/>
          </p:cNvPicPr>
          <p:nvPr/>
        </p:nvPicPr>
        <p:blipFill>
          <a:blip r:embed="rId2"/>
          <a:stretch>
            <a:fillRect/>
          </a:stretch>
        </p:blipFill>
        <p:spPr>
          <a:xfrm>
            <a:off x="2197840" y="1945737"/>
            <a:ext cx="4748319" cy="1055182"/>
          </a:xfrm>
          <a:prstGeom prst="rect">
            <a:avLst/>
          </a:prstGeom>
        </p:spPr>
      </p:pic>
    </p:spTree>
    <p:extLst>
      <p:ext uri="{BB962C8B-B14F-4D97-AF65-F5344CB8AC3E}">
        <p14:creationId xmlns:p14="http://schemas.microsoft.com/office/powerpoint/2010/main" val="1584166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p:nvPr/>
        </p:nvSpPr>
        <p:spPr>
          <a:xfrm>
            <a:off x="371179" y="2190319"/>
            <a:ext cx="6858295"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 sz="2400" i="1" dirty="0" smtClean="0">
                <a:solidFill>
                  <a:schemeClr val="lt1"/>
                </a:solidFill>
              </a:rPr>
              <a:t>Itarables</a:t>
            </a:r>
            <a:r>
              <a:rPr lang="id" sz="2400" dirty="0" smtClean="0">
                <a:solidFill>
                  <a:schemeClr val="lt1"/>
                </a:solidFill>
              </a:rPr>
              <a:t> Javascript</a:t>
            </a:r>
            <a:endParaRPr sz="2400" dirty="0">
              <a:solidFill>
                <a:schemeClr val="lt1"/>
              </a:solidFill>
              <a:latin typeface="Arial"/>
              <a:ea typeface="Arial"/>
              <a:cs typeface="Arial"/>
              <a:sym typeface="Arial"/>
            </a:endParaRPr>
          </a:p>
        </p:txBody>
      </p:sp>
      <p:cxnSp>
        <p:nvCxnSpPr>
          <p:cNvPr id="147" name="Google Shape;147;p28"/>
          <p:cNvCxnSpPr/>
          <p:nvPr/>
        </p:nvCxnSpPr>
        <p:spPr>
          <a:xfrm>
            <a:off x="457200" y="2628900"/>
            <a:ext cx="8686800" cy="0"/>
          </a:xfrm>
          <a:prstGeom prst="straightConnector1">
            <a:avLst/>
          </a:prstGeom>
          <a:noFill/>
          <a:ln w="9525" cap="flat" cmpd="sng">
            <a:solidFill>
              <a:srgbClr val="FFFF00"/>
            </a:solidFill>
            <a:prstDash val="solid"/>
            <a:miter lim="800000"/>
            <a:headEnd type="none" w="sm" len="sm"/>
            <a:tailEnd type="none" w="sm" len="sm"/>
          </a:ln>
        </p:spPr>
      </p:cxnSp>
    </p:spTree>
    <p:extLst>
      <p:ext uri="{BB962C8B-B14F-4D97-AF65-F5344CB8AC3E}">
        <p14:creationId xmlns:p14="http://schemas.microsoft.com/office/powerpoint/2010/main" val="12462825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Iterables</a:t>
            </a:r>
            <a:endParaRPr lang="en-US" dirty="0"/>
          </a:p>
        </p:txBody>
      </p:sp>
      <p:sp>
        <p:nvSpPr>
          <p:cNvPr id="3" name="Text Placeholder 2"/>
          <p:cNvSpPr>
            <a:spLocks noGrp="1"/>
          </p:cNvSpPr>
          <p:nvPr>
            <p:ph type="body" idx="1"/>
          </p:nvPr>
        </p:nvSpPr>
        <p:spPr/>
        <p:txBody>
          <a:bodyPr/>
          <a:lstStyle/>
          <a:p>
            <a:pPr marL="95250" indent="0">
              <a:buNone/>
            </a:pPr>
            <a:r>
              <a:rPr lang="en-US" i="1" dirty="0" err="1" smtClean="0"/>
              <a:t>Iterables</a:t>
            </a:r>
            <a:r>
              <a:rPr lang="en-US" i="1" dirty="0" smtClean="0"/>
              <a:t> object </a:t>
            </a:r>
            <a:r>
              <a:rPr lang="en-US" dirty="0" err="1" smtClean="0"/>
              <a:t>adalah</a:t>
            </a:r>
            <a:r>
              <a:rPr lang="en-US" dirty="0" smtClean="0"/>
              <a:t> </a:t>
            </a:r>
            <a:r>
              <a:rPr lang="en-US" dirty="0" err="1" smtClean="0"/>
              <a:t>generalisasi</a:t>
            </a:r>
            <a:r>
              <a:rPr lang="en-US" dirty="0" smtClean="0"/>
              <a:t> </a:t>
            </a:r>
            <a:r>
              <a:rPr lang="en-US" dirty="0" err="1" smtClean="0"/>
              <a:t>dari</a:t>
            </a:r>
            <a:r>
              <a:rPr lang="en-US" dirty="0" smtClean="0"/>
              <a:t> </a:t>
            </a:r>
            <a:r>
              <a:rPr lang="en-US" dirty="0" err="1" smtClean="0"/>
              <a:t>sebuah</a:t>
            </a:r>
            <a:r>
              <a:rPr lang="en-US" dirty="0" smtClean="0"/>
              <a:t> array. </a:t>
            </a:r>
            <a:r>
              <a:rPr lang="en-US" dirty="0" err="1" smtClean="0"/>
              <a:t>Konsep</a:t>
            </a:r>
            <a:r>
              <a:rPr lang="en-US" dirty="0" smtClean="0"/>
              <a:t> </a:t>
            </a:r>
            <a:r>
              <a:rPr lang="en-US" dirty="0" err="1" smtClean="0"/>
              <a:t>iterable</a:t>
            </a:r>
            <a:r>
              <a:rPr lang="en-US" dirty="0" smtClean="0"/>
              <a:t> </a:t>
            </a:r>
            <a:r>
              <a:rPr lang="en-US" dirty="0" err="1" smtClean="0"/>
              <a:t>memungkinkan</a:t>
            </a:r>
            <a:r>
              <a:rPr lang="en-US" dirty="0" smtClean="0"/>
              <a:t> </a:t>
            </a:r>
            <a:r>
              <a:rPr lang="en-US" i="1" dirty="0" smtClean="0"/>
              <a:t>object </a:t>
            </a:r>
            <a:r>
              <a:rPr lang="en-US" dirty="0" smtClean="0"/>
              <a:t>yang </a:t>
            </a:r>
            <a:r>
              <a:rPr lang="en-US" dirty="0" err="1" smtClean="0"/>
              <a:t>kita</a:t>
            </a:r>
            <a:r>
              <a:rPr lang="en-US" dirty="0" smtClean="0"/>
              <a:t> </a:t>
            </a:r>
            <a:r>
              <a:rPr lang="en-US" dirty="0" err="1" smtClean="0"/>
              <a:t>buat</a:t>
            </a:r>
            <a:r>
              <a:rPr lang="en-US" dirty="0" smtClean="0"/>
              <a:t> </a:t>
            </a:r>
            <a:r>
              <a:rPr lang="en-US" dirty="0" err="1" smtClean="0"/>
              <a:t>dapat</a:t>
            </a:r>
            <a:r>
              <a:rPr lang="en-US" dirty="0" smtClean="0"/>
              <a:t> </a:t>
            </a:r>
            <a:r>
              <a:rPr lang="en-US" dirty="0" err="1" smtClean="0"/>
              <a:t>digunakan</a:t>
            </a:r>
            <a:r>
              <a:rPr lang="en-US" dirty="0" smtClean="0"/>
              <a:t> </a:t>
            </a:r>
            <a:r>
              <a:rPr lang="en-US" dirty="0" err="1" smtClean="0"/>
              <a:t>dalam</a:t>
            </a:r>
            <a:r>
              <a:rPr lang="en-US" dirty="0" smtClean="0"/>
              <a:t> </a:t>
            </a:r>
            <a:r>
              <a:rPr lang="en-US" dirty="0" err="1" smtClean="0"/>
              <a:t>perulangan</a:t>
            </a:r>
            <a:r>
              <a:rPr lang="en-US" dirty="0" smtClean="0"/>
              <a:t> </a:t>
            </a:r>
            <a:r>
              <a:rPr lang="en-US" b="1" dirty="0" smtClean="0">
                <a:latin typeface="Courier New" panose="02070309020205020404" pitchFamily="49" charset="0"/>
                <a:cs typeface="Courier New" panose="02070309020205020404" pitchFamily="49" charset="0"/>
              </a:rPr>
              <a:t>for…of</a:t>
            </a:r>
            <a:r>
              <a:rPr lang="en-US" b="1"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Sebagai</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contoh</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berikut</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sebuah</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iterable</a:t>
            </a:r>
            <a:r>
              <a:rPr lang="en-US" dirty="0" smtClean="0">
                <a:latin typeface="Calibri" panose="020F0502020204030204" pitchFamily="34" charset="0"/>
                <a:cs typeface="Calibri" panose="020F0502020204030204" pitchFamily="34" charset="0"/>
              </a:rPr>
              <a:t> object </a:t>
            </a:r>
            <a:r>
              <a:rPr lang="en-US" dirty="0" err="1" smtClean="0">
                <a:latin typeface="Calibri" panose="020F0502020204030204" pitchFamily="34" charset="0"/>
                <a:cs typeface="Calibri" panose="020F0502020204030204" pitchFamily="34" charset="0"/>
              </a:rPr>
              <a:t>angka</a:t>
            </a:r>
            <a:r>
              <a:rPr lang="en-US" dirty="0" smtClean="0">
                <a:latin typeface="Calibri" panose="020F0502020204030204" pitchFamily="34" charset="0"/>
                <a:cs typeface="Calibri" panose="020F0502020204030204" pitchFamily="34" charset="0"/>
              </a:rPr>
              <a:t> 1 </a:t>
            </a:r>
            <a:r>
              <a:rPr lang="en-US" dirty="0" err="1" smtClean="0">
                <a:latin typeface="Calibri" panose="020F0502020204030204" pitchFamily="34" charset="0"/>
                <a:cs typeface="Calibri" panose="020F0502020204030204" pitchFamily="34" charset="0"/>
              </a:rPr>
              <a:t>sampai</a:t>
            </a:r>
            <a:r>
              <a:rPr lang="en-US" dirty="0" smtClean="0">
                <a:latin typeface="Calibri" panose="020F0502020204030204" pitchFamily="34" charset="0"/>
                <a:cs typeface="Calibri" panose="020F0502020204030204" pitchFamily="34" charset="0"/>
              </a:rPr>
              <a:t> 5</a:t>
            </a:r>
            <a:endParaRPr lang="en-US" b="1" dirty="0">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a:stretch>
            <a:fillRect/>
          </a:stretch>
        </p:blipFill>
        <p:spPr>
          <a:xfrm>
            <a:off x="2871561" y="1950981"/>
            <a:ext cx="3400877" cy="2987913"/>
          </a:xfrm>
          <a:prstGeom prst="rect">
            <a:avLst/>
          </a:prstGeom>
        </p:spPr>
      </p:pic>
    </p:spTree>
    <p:extLst>
      <p:ext uri="{BB962C8B-B14F-4D97-AF65-F5344CB8AC3E}">
        <p14:creationId xmlns:p14="http://schemas.microsoft.com/office/powerpoint/2010/main" val="33659411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Iterables</a:t>
            </a:r>
            <a:endParaRPr lang="en-US" dirty="0"/>
          </a:p>
        </p:txBody>
      </p:sp>
      <p:sp>
        <p:nvSpPr>
          <p:cNvPr id="3" name="Text Placeholder 2"/>
          <p:cNvSpPr>
            <a:spLocks noGrp="1"/>
          </p:cNvSpPr>
          <p:nvPr>
            <p:ph type="body" idx="1"/>
          </p:nvPr>
        </p:nvSpPr>
        <p:spPr/>
        <p:txBody>
          <a:bodyPr/>
          <a:lstStyle/>
          <a:p>
            <a:pPr marL="95250" indent="0">
              <a:buNone/>
            </a:pPr>
            <a:r>
              <a:rPr lang="en-US" i="1" dirty="0" err="1" smtClean="0"/>
              <a:t>Iterables</a:t>
            </a:r>
            <a:r>
              <a:rPr lang="en-US" i="1" dirty="0" smtClean="0"/>
              <a:t> object </a:t>
            </a:r>
            <a:r>
              <a:rPr lang="en-US" dirty="0" err="1" smtClean="0"/>
              <a:t>adalah</a:t>
            </a:r>
            <a:r>
              <a:rPr lang="en-US" dirty="0" smtClean="0"/>
              <a:t> </a:t>
            </a:r>
            <a:r>
              <a:rPr lang="en-US" dirty="0" err="1" smtClean="0"/>
              <a:t>generalisasi</a:t>
            </a:r>
            <a:r>
              <a:rPr lang="en-US" dirty="0" smtClean="0"/>
              <a:t> </a:t>
            </a:r>
            <a:r>
              <a:rPr lang="en-US" dirty="0" err="1" smtClean="0"/>
              <a:t>dari</a:t>
            </a:r>
            <a:r>
              <a:rPr lang="en-US" dirty="0" smtClean="0"/>
              <a:t> </a:t>
            </a:r>
            <a:r>
              <a:rPr lang="en-US" dirty="0" err="1" smtClean="0"/>
              <a:t>sebuah</a:t>
            </a:r>
            <a:r>
              <a:rPr lang="en-US" dirty="0" smtClean="0"/>
              <a:t> array. </a:t>
            </a:r>
            <a:r>
              <a:rPr lang="en-US" dirty="0" err="1" smtClean="0"/>
              <a:t>Konsep</a:t>
            </a:r>
            <a:r>
              <a:rPr lang="en-US" dirty="0" smtClean="0"/>
              <a:t> </a:t>
            </a:r>
            <a:r>
              <a:rPr lang="en-US" dirty="0" err="1" smtClean="0"/>
              <a:t>iterable</a:t>
            </a:r>
            <a:r>
              <a:rPr lang="en-US" dirty="0" smtClean="0"/>
              <a:t> </a:t>
            </a:r>
            <a:r>
              <a:rPr lang="en-US" dirty="0" err="1" smtClean="0"/>
              <a:t>memungkinkan</a:t>
            </a:r>
            <a:r>
              <a:rPr lang="en-US" dirty="0" smtClean="0"/>
              <a:t> </a:t>
            </a:r>
            <a:r>
              <a:rPr lang="en-US" i="1" dirty="0" smtClean="0"/>
              <a:t>object </a:t>
            </a:r>
            <a:r>
              <a:rPr lang="en-US" dirty="0" smtClean="0"/>
              <a:t>yang </a:t>
            </a:r>
            <a:r>
              <a:rPr lang="en-US" dirty="0" err="1" smtClean="0"/>
              <a:t>kita</a:t>
            </a:r>
            <a:r>
              <a:rPr lang="en-US" dirty="0" smtClean="0"/>
              <a:t> </a:t>
            </a:r>
            <a:r>
              <a:rPr lang="en-US" dirty="0" err="1" smtClean="0"/>
              <a:t>buat</a:t>
            </a:r>
            <a:r>
              <a:rPr lang="en-US" dirty="0" smtClean="0"/>
              <a:t> </a:t>
            </a:r>
            <a:r>
              <a:rPr lang="en-US" dirty="0" err="1" smtClean="0"/>
              <a:t>dapat</a:t>
            </a:r>
            <a:r>
              <a:rPr lang="en-US" dirty="0" smtClean="0"/>
              <a:t> </a:t>
            </a:r>
            <a:r>
              <a:rPr lang="en-US" dirty="0" err="1" smtClean="0"/>
              <a:t>digunakan</a:t>
            </a:r>
            <a:r>
              <a:rPr lang="en-US" dirty="0" smtClean="0"/>
              <a:t> </a:t>
            </a:r>
            <a:r>
              <a:rPr lang="en-US" dirty="0" err="1" smtClean="0"/>
              <a:t>dalam</a:t>
            </a:r>
            <a:r>
              <a:rPr lang="en-US" dirty="0" smtClean="0"/>
              <a:t> </a:t>
            </a:r>
            <a:r>
              <a:rPr lang="en-US" dirty="0" err="1" smtClean="0"/>
              <a:t>perulangan</a:t>
            </a:r>
            <a:r>
              <a:rPr lang="en-US" dirty="0" smtClean="0"/>
              <a:t> </a:t>
            </a:r>
            <a:r>
              <a:rPr lang="en-US" b="1" dirty="0" smtClean="0">
                <a:latin typeface="Courier New" panose="02070309020205020404" pitchFamily="49" charset="0"/>
                <a:cs typeface="Courier New" panose="02070309020205020404" pitchFamily="49" charset="0"/>
              </a:rPr>
              <a:t>for…of</a:t>
            </a:r>
            <a:r>
              <a:rPr lang="en-US" b="1"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Sebagai</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contoh</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berikut</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sebuah</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iterable</a:t>
            </a:r>
            <a:r>
              <a:rPr lang="en-US" dirty="0" smtClean="0">
                <a:latin typeface="Calibri" panose="020F0502020204030204" pitchFamily="34" charset="0"/>
                <a:cs typeface="Calibri" panose="020F0502020204030204" pitchFamily="34" charset="0"/>
              </a:rPr>
              <a:t> object </a:t>
            </a:r>
            <a:r>
              <a:rPr lang="en-US" dirty="0" err="1" smtClean="0">
                <a:latin typeface="Calibri" panose="020F0502020204030204" pitchFamily="34" charset="0"/>
                <a:cs typeface="Calibri" panose="020F0502020204030204" pitchFamily="34" charset="0"/>
              </a:rPr>
              <a:t>angka</a:t>
            </a:r>
            <a:r>
              <a:rPr lang="en-US" dirty="0" smtClean="0">
                <a:latin typeface="Calibri" panose="020F0502020204030204" pitchFamily="34" charset="0"/>
                <a:cs typeface="Calibri" panose="020F0502020204030204" pitchFamily="34" charset="0"/>
              </a:rPr>
              <a:t> 1 </a:t>
            </a:r>
            <a:r>
              <a:rPr lang="en-US" dirty="0" err="1" smtClean="0">
                <a:latin typeface="Calibri" panose="020F0502020204030204" pitchFamily="34" charset="0"/>
                <a:cs typeface="Calibri" panose="020F0502020204030204" pitchFamily="34" charset="0"/>
              </a:rPr>
              <a:t>sampai</a:t>
            </a:r>
            <a:r>
              <a:rPr lang="en-US" dirty="0" smtClean="0">
                <a:latin typeface="Calibri" panose="020F0502020204030204" pitchFamily="34" charset="0"/>
                <a:cs typeface="Calibri" panose="020F0502020204030204" pitchFamily="34" charset="0"/>
              </a:rPr>
              <a:t> 5</a:t>
            </a:r>
            <a:endParaRPr lang="en-US" b="1" dirty="0">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a:stretch>
            <a:fillRect/>
          </a:stretch>
        </p:blipFill>
        <p:spPr>
          <a:xfrm>
            <a:off x="2871561" y="1950981"/>
            <a:ext cx="3400877" cy="2987913"/>
          </a:xfrm>
          <a:prstGeom prst="rect">
            <a:avLst/>
          </a:prstGeom>
        </p:spPr>
      </p:pic>
    </p:spTree>
    <p:extLst>
      <p:ext uri="{BB962C8B-B14F-4D97-AF65-F5344CB8AC3E}">
        <p14:creationId xmlns:p14="http://schemas.microsoft.com/office/powerpoint/2010/main" val="20177044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Iterables</a:t>
            </a:r>
            <a:endParaRPr lang="en-US" dirty="0"/>
          </a:p>
        </p:txBody>
      </p:sp>
      <p:sp>
        <p:nvSpPr>
          <p:cNvPr id="3" name="Text Placeholder 2"/>
          <p:cNvSpPr>
            <a:spLocks noGrp="1"/>
          </p:cNvSpPr>
          <p:nvPr>
            <p:ph type="body" idx="1"/>
          </p:nvPr>
        </p:nvSpPr>
        <p:spPr>
          <a:xfrm>
            <a:off x="628650" y="1369219"/>
            <a:ext cx="7886700" cy="398114"/>
          </a:xfrm>
        </p:spPr>
        <p:txBody>
          <a:bodyPr/>
          <a:lstStyle/>
          <a:p>
            <a:pPr marL="95250" indent="0">
              <a:buNone/>
            </a:pPr>
            <a:r>
              <a:rPr lang="en-US" dirty="0" smtClean="0">
                <a:latin typeface="Calibri" panose="020F0502020204030204" pitchFamily="34" charset="0"/>
                <a:cs typeface="Calibri" panose="020F0502020204030204" pitchFamily="34" charset="0"/>
              </a:rPr>
              <a:t>Array </a:t>
            </a:r>
            <a:r>
              <a:rPr lang="en-US" dirty="0" err="1" smtClean="0">
                <a:latin typeface="Calibri" panose="020F0502020204030204" pitchFamily="34" charset="0"/>
                <a:cs typeface="Calibri" panose="020F0502020204030204" pitchFamily="34" charset="0"/>
              </a:rPr>
              <a:t>dan</a:t>
            </a:r>
            <a:r>
              <a:rPr lang="en-US" dirty="0" smtClean="0">
                <a:latin typeface="Calibri" panose="020F0502020204030204" pitchFamily="34" charset="0"/>
                <a:cs typeface="Calibri" panose="020F0502020204030204" pitchFamily="34" charset="0"/>
              </a:rPr>
              <a:t> string </a:t>
            </a:r>
            <a:r>
              <a:rPr lang="en-US" dirty="0" err="1" smtClean="0">
                <a:latin typeface="Calibri" panose="020F0502020204030204" pitchFamily="34" charset="0"/>
                <a:cs typeface="Calibri" panose="020F0502020204030204" pitchFamily="34" charset="0"/>
              </a:rPr>
              <a:t>sering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digunakan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dalam</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iterables</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Untuk</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mencoba</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iterables</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pada</a:t>
            </a:r>
            <a:r>
              <a:rPr lang="en-US" dirty="0" smtClean="0">
                <a:latin typeface="Calibri" panose="020F0502020204030204" pitchFamily="34" charset="0"/>
                <a:cs typeface="Calibri" panose="020F0502020204030204" pitchFamily="34" charset="0"/>
              </a:rPr>
              <a:t> string, </a:t>
            </a:r>
            <a:r>
              <a:rPr lang="en-US" dirty="0" err="1" smtClean="0">
                <a:latin typeface="Calibri" panose="020F0502020204030204" pitchFamily="34" charset="0"/>
                <a:cs typeface="Calibri" panose="020F0502020204030204" pitchFamily="34" charset="0"/>
              </a:rPr>
              <a:t>buat</a:t>
            </a:r>
            <a:r>
              <a:rPr lang="en-US" dirty="0" smtClean="0">
                <a:latin typeface="Calibri" panose="020F0502020204030204" pitchFamily="34" charset="0"/>
                <a:cs typeface="Calibri" panose="020F0502020204030204" pitchFamily="34" charset="0"/>
              </a:rPr>
              <a:t> source </a:t>
            </a:r>
            <a:r>
              <a:rPr lang="en-US" dirty="0" err="1" smtClean="0">
                <a:latin typeface="Calibri" panose="020F0502020204030204" pitchFamily="34" charset="0"/>
                <a:cs typeface="Calibri" panose="020F0502020204030204" pitchFamily="34" charset="0"/>
              </a:rPr>
              <a:t>seperti</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berikut</a:t>
            </a:r>
            <a:endParaRPr lang="en-US"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2995621" y="1767333"/>
            <a:ext cx="3152758" cy="807651"/>
          </a:xfrm>
          <a:prstGeom prst="rect">
            <a:avLst/>
          </a:prstGeom>
        </p:spPr>
      </p:pic>
      <p:pic>
        <p:nvPicPr>
          <p:cNvPr id="5" name="Picture 4"/>
          <p:cNvPicPr>
            <a:picLocks noChangeAspect="1"/>
          </p:cNvPicPr>
          <p:nvPr/>
        </p:nvPicPr>
        <p:blipFill>
          <a:blip r:embed="rId3"/>
          <a:stretch>
            <a:fillRect/>
          </a:stretch>
        </p:blipFill>
        <p:spPr>
          <a:xfrm>
            <a:off x="2671762" y="2973097"/>
            <a:ext cx="3800475" cy="2105025"/>
          </a:xfrm>
          <a:prstGeom prst="rect">
            <a:avLst/>
          </a:prstGeom>
        </p:spPr>
      </p:pic>
      <p:sp>
        <p:nvSpPr>
          <p:cNvPr id="8" name="Text Placeholder 2"/>
          <p:cNvSpPr txBox="1">
            <a:spLocks/>
          </p:cNvSpPr>
          <p:nvPr/>
        </p:nvSpPr>
        <p:spPr>
          <a:xfrm>
            <a:off x="628650" y="2574983"/>
            <a:ext cx="7886700" cy="398114"/>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61950" algn="l" rtl="0">
              <a:lnSpc>
                <a:spcPct val="90000"/>
              </a:lnSpc>
              <a:spcBef>
                <a:spcPts val="800"/>
              </a:spcBef>
              <a:spcAft>
                <a:spcPts val="0"/>
              </a:spcAft>
              <a:buClr>
                <a:schemeClr val="bg1"/>
              </a:buClr>
              <a:buSzPct val="100000"/>
              <a:buFont typeface="Arial"/>
              <a:buChar char="•"/>
              <a:defRPr sz="1200" b="0" i="0" u="none" strike="noStrike" cap="none">
                <a:solidFill>
                  <a:schemeClr val="bg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95250" indent="0">
              <a:buFont typeface="Arial"/>
              <a:buNone/>
            </a:pPr>
            <a:r>
              <a:rPr lang="en-US" dirty="0" err="1" smtClean="0">
                <a:latin typeface="Calibri" panose="020F0502020204030204" pitchFamily="34" charset="0"/>
                <a:cs typeface="Calibri" panose="020F0502020204030204" pitchFamily="34" charset="0"/>
              </a:rPr>
              <a:t>Ketika</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dijalankan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maka</a:t>
            </a:r>
            <a:r>
              <a:rPr lang="en-US" dirty="0" smtClean="0">
                <a:latin typeface="Calibri" panose="020F0502020204030204" pitchFamily="34" charset="0"/>
                <a:cs typeface="Calibri" panose="020F0502020204030204" pitchFamily="34" charset="0"/>
              </a:rPr>
              <a:t> string yang </a:t>
            </a:r>
            <a:r>
              <a:rPr lang="en-US" dirty="0" err="1" smtClean="0">
                <a:latin typeface="Calibri" panose="020F0502020204030204" pitchFamily="34" charset="0"/>
                <a:cs typeface="Calibri" panose="020F0502020204030204" pitchFamily="34" charset="0"/>
              </a:rPr>
              <a:t>dibuat</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akan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diambil</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satu</a:t>
            </a:r>
            <a:r>
              <a:rPr lang="en-US" dirty="0" smtClean="0">
                <a:latin typeface="Calibri" panose="020F0502020204030204" pitchFamily="34" charset="0"/>
                <a:cs typeface="Calibri" panose="020F0502020204030204" pitchFamily="34" charset="0"/>
              </a:rPr>
              <a:t> per </a:t>
            </a:r>
            <a:r>
              <a:rPr lang="en-US" dirty="0" err="1" smtClean="0">
                <a:latin typeface="Calibri" panose="020F0502020204030204" pitchFamily="34" charset="0"/>
                <a:cs typeface="Calibri" panose="020F0502020204030204" pitchFamily="34" charset="0"/>
              </a:rPr>
              <a:t>satu</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karakternya</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Hasil</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keluaran</a:t>
            </a:r>
            <a:r>
              <a:rPr lang="en-US" dirty="0" smtClean="0">
                <a:latin typeface="Calibri" panose="020F0502020204030204" pitchFamily="34" charset="0"/>
                <a:cs typeface="Calibri" panose="020F0502020204030204" pitchFamily="34" charset="0"/>
              </a:rPr>
              <a:t> yang </a:t>
            </a:r>
            <a:r>
              <a:rPr lang="en-US" dirty="0" err="1" smtClean="0">
                <a:latin typeface="Calibri" panose="020F0502020204030204" pitchFamily="34" charset="0"/>
                <a:cs typeface="Calibri" panose="020F0502020204030204" pitchFamily="34" charset="0"/>
              </a:rPr>
              <a:t>didapatkan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sebagai</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berikut</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56079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Iterables</a:t>
            </a:r>
            <a:r>
              <a:rPr lang="en-US" dirty="0" smtClean="0"/>
              <a:t> (explicit)</a:t>
            </a:r>
            <a:endParaRPr lang="en-US" dirty="0"/>
          </a:p>
        </p:txBody>
      </p:sp>
      <p:sp>
        <p:nvSpPr>
          <p:cNvPr id="3" name="Text Placeholder 2"/>
          <p:cNvSpPr>
            <a:spLocks noGrp="1"/>
          </p:cNvSpPr>
          <p:nvPr>
            <p:ph type="body" idx="1"/>
          </p:nvPr>
        </p:nvSpPr>
        <p:spPr>
          <a:xfrm>
            <a:off x="628650" y="1369219"/>
            <a:ext cx="7886700" cy="398114"/>
          </a:xfrm>
        </p:spPr>
        <p:txBody>
          <a:bodyPr/>
          <a:lstStyle/>
          <a:p>
            <a:pPr marL="95250" indent="0">
              <a:buNone/>
            </a:pPr>
            <a:r>
              <a:rPr lang="en-US" dirty="0" err="1" smtClean="0">
                <a:latin typeface="Calibri" panose="020F0502020204030204" pitchFamily="34" charset="0"/>
                <a:cs typeface="Calibri" panose="020F0502020204030204" pitchFamily="34" charset="0"/>
              </a:rPr>
              <a:t>Iterables</a:t>
            </a:r>
            <a:r>
              <a:rPr lang="en-US" dirty="0" smtClean="0">
                <a:latin typeface="Calibri" panose="020F0502020204030204" pitchFamily="34" charset="0"/>
                <a:cs typeface="Calibri" panose="020F0502020204030204" pitchFamily="34" charset="0"/>
              </a:rPr>
              <a:t> juga </a:t>
            </a:r>
            <a:r>
              <a:rPr lang="en-US" dirty="0" err="1" smtClean="0">
                <a:latin typeface="Calibri" panose="020F0502020204030204" pitchFamily="34" charset="0"/>
                <a:cs typeface="Calibri" panose="020F0502020204030204" pitchFamily="34" charset="0"/>
              </a:rPr>
              <a:t>dapat</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dilakukan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dengan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menggunakan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cara</a:t>
            </a:r>
            <a:r>
              <a:rPr lang="en-US" dirty="0" smtClean="0">
                <a:latin typeface="Calibri" panose="020F0502020204030204" pitchFamily="34" charset="0"/>
                <a:cs typeface="Calibri" panose="020F0502020204030204" pitchFamily="34" charset="0"/>
              </a:rPr>
              <a:t> lain </a:t>
            </a:r>
            <a:r>
              <a:rPr lang="en-US" dirty="0" err="1" smtClean="0">
                <a:latin typeface="Calibri" panose="020F0502020204030204" pitchFamily="34" charset="0"/>
                <a:cs typeface="Calibri" panose="020F0502020204030204" pitchFamily="34" charset="0"/>
              </a:rPr>
              <a:t>seperti</a:t>
            </a:r>
            <a:r>
              <a:rPr lang="en-US" dirty="0" smtClean="0">
                <a:latin typeface="Calibri" panose="020F0502020204030204" pitchFamily="34" charset="0"/>
                <a:cs typeface="Calibri" panose="020F0502020204030204" pitchFamily="34" charset="0"/>
              </a:rPr>
              <a:t> </a:t>
            </a:r>
            <a:r>
              <a:rPr lang="en-US" b="1" dirty="0" smtClean="0">
                <a:latin typeface="Courier New" panose="02070309020205020404" pitchFamily="49" charset="0"/>
                <a:cs typeface="Courier New" panose="02070309020205020404" pitchFamily="49" charset="0"/>
              </a:rPr>
              <a:t>while</a:t>
            </a:r>
            <a:endParaRPr lang="en-US" b="1" dirty="0">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2"/>
          <a:stretch>
            <a:fillRect/>
          </a:stretch>
        </p:blipFill>
        <p:spPr>
          <a:xfrm>
            <a:off x="2805112" y="1767333"/>
            <a:ext cx="3533775" cy="2266950"/>
          </a:xfrm>
          <a:prstGeom prst="rect">
            <a:avLst/>
          </a:prstGeom>
        </p:spPr>
      </p:pic>
    </p:spTree>
    <p:extLst>
      <p:ext uri="{BB962C8B-B14F-4D97-AF65-F5344CB8AC3E}">
        <p14:creationId xmlns:p14="http://schemas.microsoft.com/office/powerpoint/2010/main" val="25842409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p:nvPr/>
        </p:nvSpPr>
        <p:spPr>
          <a:xfrm>
            <a:off x="371179" y="2190319"/>
            <a:ext cx="6858295"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 sz="2400" i="1" dirty="0" smtClean="0">
                <a:solidFill>
                  <a:schemeClr val="lt1"/>
                </a:solidFill>
              </a:rPr>
              <a:t>Map</a:t>
            </a:r>
            <a:r>
              <a:rPr lang="id" sz="2400" dirty="0" smtClean="0">
                <a:solidFill>
                  <a:schemeClr val="lt1"/>
                </a:solidFill>
              </a:rPr>
              <a:t> dan </a:t>
            </a:r>
            <a:r>
              <a:rPr lang="id" sz="2400" i="1" dirty="0" smtClean="0">
                <a:solidFill>
                  <a:schemeClr val="lt1"/>
                </a:solidFill>
              </a:rPr>
              <a:t>Set </a:t>
            </a:r>
            <a:r>
              <a:rPr lang="id" sz="2400" dirty="0" smtClean="0">
                <a:solidFill>
                  <a:schemeClr val="lt1"/>
                </a:solidFill>
              </a:rPr>
              <a:t>Javascript</a:t>
            </a:r>
            <a:endParaRPr sz="2400" dirty="0">
              <a:solidFill>
                <a:schemeClr val="lt1"/>
              </a:solidFill>
              <a:latin typeface="Arial"/>
              <a:ea typeface="Arial"/>
              <a:cs typeface="Arial"/>
              <a:sym typeface="Arial"/>
            </a:endParaRPr>
          </a:p>
        </p:txBody>
      </p:sp>
      <p:cxnSp>
        <p:nvCxnSpPr>
          <p:cNvPr id="147" name="Google Shape;147;p28"/>
          <p:cNvCxnSpPr/>
          <p:nvPr/>
        </p:nvCxnSpPr>
        <p:spPr>
          <a:xfrm>
            <a:off x="457200" y="2628900"/>
            <a:ext cx="8686800" cy="0"/>
          </a:xfrm>
          <a:prstGeom prst="straightConnector1">
            <a:avLst/>
          </a:prstGeom>
          <a:noFill/>
          <a:ln w="9525" cap="flat" cmpd="sng">
            <a:solidFill>
              <a:srgbClr val="FFFF00"/>
            </a:solidFill>
            <a:prstDash val="solid"/>
            <a:miter lim="800000"/>
            <a:headEnd type="none" w="sm" len="sm"/>
            <a:tailEnd type="none" w="sm" len="sm"/>
          </a:ln>
        </p:spPr>
      </p:cxnSp>
    </p:spTree>
    <p:extLst>
      <p:ext uri="{BB962C8B-B14F-4D97-AF65-F5344CB8AC3E}">
        <p14:creationId xmlns:p14="http://schemas.microsoft.com/office/powerpoint/2010/main" val="33573423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Map </a:t>
            </a:r>
            <a:r>
              <a:rPr lang="en-US" dirty="0" err="1" smtClean="0"/>
              <a:t>dan</a:t>
            </a:r>
            <a:r>
              <a:rPr lang="en-US" dirty="0" smtClean="0"/>
              <a:t> Set</a:t>
            </a:r>
            <a:endParaRPr lang="en-US" dirty="0"/>
          </a:p>
        </p:txBody>
      </p:sp>
      <p:sp>
        <p:nvSpPr>
          <p:cNvPr id="5" name="Text Placeholder 4"/>
          <p:cNvSpPr>
            <a:spLocks noGrp="1"/>
          </p:cNvSpPr>
          <p:nvPr>
            <p:ph type="body" idx="1"/>
          </p:nvPr>
        </p:nvSpPr>
        <p:spPr/>
        <p:txBody>
          <a:bodyPr/>
          <a:lstStyle/>
          <a:p>
            <a:pPr marL="95250" indent="0">
              <a:buNone/>
            </a:pPr>
            <a:r>
              <a:rPr lang="en-US" dirty="0" smtClean="0"/>
              <a:t>Kita </a:t>
            </a:r>
            <a:r>
              <a:rPr lang="en-US" dirty="0" err="1" smtClean="0"/>
              <a:t>sudah</a:t>
            </a:r>
            <a:r>
              <a:rPr lang="en-US" dirty="0" smtClean="0"/>
              <a:t> </a:t>
            </a:r>
            <a:r>
              <a:rPr lang="en-US" dirty="0" err="1" smtClean="0"/>
              <a:t>mengetahui</a:t>
            </a:r>
            <a:r>
              <a:rPr lang="en-US" dirty="0" smtClean="0"/>
              <a:t> </a:t>
            </a:r>
            <a:r>
              <a:rPr lang="en-US" b="1" dirty="0" smtClean="0"/>
              <a:t>Object </a:t>
            </a:r>
            <a:r>
              <a:rPr lang="en-US" dirty="0" err="1" smtClean="0"/>
              <a:t>dapat</a:t>
            </a:r>
            <a:r>
              <a:rPr lang="en-US" dirty="0" smtClean="0"/>
              <a:t> </a:t>
            </a:r>
            <a:r>
              <a:rPr lang="en-US" dirty="0" err="1" smtClean="0"/>
              <a:t>digunakan</a:t>
            </a:r>
            <a:r>
              <a:rPr lang="en-US" dirty="0" smtClean="0"/>
              <a:t> </a:t>
            </a:r>
            <a:r>
              <a:rPr lang="en-US" dirty="0" err="1" smtClean="0"/>
              <a:t>untukg</a:t>
            </a:r>
            <a:r>
              <a:rPr lang="en-US" dirty="0" smtClean="0"/>
              <a:t> </a:t>
            </a:r>
            <a:r>
              <a:rPr lang="en-US" dirty="0" err="1" smtClean="0"/>
              <a:t>menyimpan</a:t>
            </a:r>
            <a:r>
              <a:rPr lang="en-US" dirty="0" smtClean="0"/>
              <a:t> </a:t>
            </a:r>
            <a:r>
              <a:rPr lang="en-US" dirty="0" err="1" smtClean="0"/>
              <a:t>kunci</a:t>
            </a:r>
            <a:r>
              <a:rPr lang="en-US" dirty="0" smtClean="0"/>
              <a:t> </a:t>
            </a:r>
            <a:r>
              <a:rPr lang="en-US" dirty="0" err="1" smtClean="0"/>
              <a:t>koleksi</a:t>
            </a:r>
            <a:r>
              <a:rPr lang="en-US" dirty="0" smtClean="0"/>
              <a:t>. </a:t>
            </a:r>
            <a:r>
              <a:rPr lang="en-US" b="1" dirty="0" smtClean="0"/>
              <a:t>Array </a:t>
            </a:r>
            <a:r>
              <a:rPr lang="en-US" dirty="0" err="1" smtClean="0"/>
              <a:t>digunakan</a:t>
            </a:r>
            <a:r>
              <a:rPr lang="en-US" dirty="0" smtClean="0"/>
              <a:t> </a:t>
            </a:r>
            <a:r>
              <a:rPr lang="en-US" dirty="0" err="1" smtClean="0"/>
              <a:t>untuk</a:t>
            </a:r>
            <a:r>
              <a:rPr lang="en-US" dirty="0" smtClean="0"/>
              <a:t> </a:t>
            </a:r>
            <a:r>
              <a:rPr lang="en-US" dirty="0" err="1" smtClean="0"/>
              <a:t>menyimpan</a:t>
            </a:r>
            <a:r>
              <a:rPr lang="en-US" dirty="0" smtClean="0"/>
              <a:t> </a:t>
            </a:r>
            <a:r>
              <a:rPr lang="en-US" dirty="0" err="1" smtClean="0"/>
              <a:t>koleksi</a:t>
            </a:r>
            <a:r>
              <a:rPr lang="en-US" dirty="0" smtClean="0"/>
              <a:t> yang </a:t>
            </a:r>
            <a:r>
              <a:rPr lang="en-US" dirty="0" err="1" smtClean="0"/>
              <a:t>sudah</a:t>
            </a:r>
            <a:r>
              <a:rPr lang="en-US" dirty="0" smtClean="0"/>
              <a:t> </a:t>
            </a:r>
            <a:r>
              <a:rPr lang="en-US" dirty="0" err="1" smtClean="0"/>
              <a:t>dipesan</a:t>
            </a:r>
            <a:r>
              <a:rPr lang="en-US" dirty="0" smtClean="0"/>
              <a:t> (</a:t>
            </a:r>
            <a:r>
              <a:rPr lang="en-US" b="1" dirty="0" smtClean="0"/>
              <a:t>integer, string, </a:t>
            </a:r>
            <a:r>
              <a:rPr lang="en-US" b="1" dirty="0" err="1" smtClean="0"/>
              <a:t>dll</a:t>
            </a:r>
            <a:r>
              <a:rPr lang="en-US" dirty="0" smtClean="0"/>
              <a:t>)</a:t>
            </a:r>
          </a:p>
          <a:p>
            <a:pPr marL="95250" indent="0">
              <a:buNone/>
            </a:pPr>
            <a:r>
              <a:rPr lang="en-US" dirty="0" err="1" smtClean="0"/>
              <a:t>Tetapi</a:t>
            </a:r>
            <a:r>
              <a:rPr lang="en-US" dirty="0" smtClean="0"/>
              <a:t> </a:t>
            </a:r>
            <a:r>
              <a:rPr lang="en-US" dirty="0" err="1" smtClean="0"/>
              <a:t>itu</a:t>
            </a:r>
            <a:r>
              <a:rPr lang="en-US" dirty="0" smtClean="0"/>
              <a:t> </a:t>
            </a:r>
            <a:r>
              <a:rPr lang="en-US" dirty="0" err="1" smtClean="0"/>
              <a:t>tidak</a:t>
            </a:r>
            <a:r>
              <a:rPr lang="en-US" dirty="0" smtClean="0"/>
              <a:t> </a:t>
            </a:r>
            <a:r>
              <a:rPr lang="en-US" dirty="0" err="1" smtClean="0"/>
              <a:t>cukup</a:t>
            </a:r>
            <a:r>
              <a:rPr lang="en-US" dirty="0" smtClean="0"/>
              <a:t> </a:t>
            </a:r>
            <a:r>
              <a:rPr lang="en-US" dirty="0" err="1" smtClean="0"/>
              <a:t>untuk</a:t>
            </a:r>
            <a:r>
              <a:rPr lang="en-US" dirty="0" smtClean="0"/>
              <a:t> </a:t>
            </a:r>
            <a:r>
              <a:rPr lang="en-US" dirty="0" err="1" smtClean="0"/>
              <a:t>membantu</a:t>
            </a:r>
            <a:r>
              <a:rPr lang="en-US" dirty="0" smtClean="0"/>
              <a:t> </a:t>
            </a:r>
            <a:r>
              <a:rPr lang="en-US" dirty="0" err="1" smtClean="0"/>
              <a:t>kita</a:t>
            </a:r>
            <a:r>
              <a:rPr lang="en-US" dirty="0" smtClean="0"/>
              <a:t> </a:t>
            </a:r>
            <a:r>
              <a:rPr lang="en-US" dirty="0" err="1" smtClean="0"/>
              <a:t>dalam</a:t>
            </a:r>
            <a:r>
              <a:rPr lang="en-US" dirty="0" smtClean="0"/>
              <a:t> </a:t>
            </a:r>
            <a:r>
              <a:rPr lang="en-US" dirty="0" err="1" smtClean="0"/>
              <a:t>membuat</a:t>
            </a:r>
            <a:r>
              <a:rPr lang="en-US" dirty="0" smtClean="0"/>
              <a:t> </a:t>
            </a:r>
            <a:r>
              <a:rPr lang="en-US" dirty="0" err="1" smtClean="0"/>
              <a:t>sebuah</a:t>
            </a:r>
            <a:r>
              <a:rPr lang="en-US" dirty="0" smtClean="0"/>
              <a:t> data </a:t>
            </a:r>
            <a:r>
              <a:rPr lang="en-US" dirty="0" err="1" smtClean="0"/>
              <a:t>saat</a:t>
            </a:r>
            <a:r>
              <a:rPr lang="en-US" dirty="0" smtClean="0"/>
              <a:t> </a:t>
            </a:r>
            <a:r>
              <a:rPr lang="en-US" dirty="0" err="1" smtClean="0"/>
              <a:t>memprogram</a:t>
            </a:r>
            <a:r>
              <a:rPr lang="en-US" dirty="0" smtClean="0"/>
              <a:t>. </a:t>
            </a:r>
            <a:r>
              <a:rPr lang="en-US" dirty="0" err="1" smtClean="0"/>
              <a:t>Oleh</a:t>
            </a:r>
            <a:r>
              <a:rPr lang="en-US" dirty="0" smtClean="0"/>
              <a:t> </a:t>
            </a:r>
            <a:r>
              <a:rPr lang="en-US" dirty="0" err="1" smtClean="0"/>
              <a:t>karena</a:t>
            </a:r>
            <a:r>
              <a:rPr lang="en-US" dirty="0" smtClean="0"/>
              <a:t> </a:t>
            </a:r>
            <a:r>
              <a:rPr lang="en-US" dirty="0" err="1" smtClean="0"/>
              <a:t>itu</a:t>
            </a:r>
            <a:r>
              <a:rPr lang="en-US" dirty="0" smtClean="0"/>
              <a:t> Map </a:t>
            </a:r>
            <a:r>
              <a:rPr lang="en-US" dirty="0" err="1" smtClean="0"/>
              <a:t>dan</a:t>
            </a:r>
            <a:r>
              <a:rPr lang="en-US" dirty="0" smtClean="0"/>
              <a:t> Set </a:t>
            </a:r>
            <a:r>
              <a:rPr lang="en-US" dirty="0" err="1" smtClean="0"/>
              <a:t>merupakan</a:t>
            </a:r>
            <a:r>
              <a:rPr lang="en-US" dirty="0" smtClean="0"/>
              <a:t> </a:t>
            </a:r>
            <a:r>
              <a:rPr lang="en-US" dirty="0" err="1" smtClean="0"/>
              <a:t>sebuah</a:t>
            </a:r>
            <a:r>
              <a:rPr lang="en-US" dirty="0" smtClean="0"/>
              <a:t> </a:t>
            </a:r>
            <a:r>
              <a:rPr lang="en-US" dirty="0" err="1" smtClean="0"/>
              <a:t>tipe</a:t>
            </a:r>
            <a:r>
              <a:rPr lang="en-US" dirty="0" smtClean="0"/>
              <a:t> data </a:t>
            </a:r>
            <a:r>
              <a:rPr lang="en-US" dirty="0" err="1" smtClean="0"/>
              <a:t>bentukan</a:t>
            </a:r>
            <a:r>
              <a:rPr lang="en-US" dirty="0" smtClean="0"/>
              <a:t> yang </a:t>
            </a:r>
            <a:r>
              <a:rPr lang="en-US" dirty="0" err="1" smtClean="0"/>
              <a:t>bertujuan</a:t>
            </a:r>
            <a:r>
              <a:rPr lang="en-US" dirty="0" smtClean="0"/>
              <a:t> </a:t>
            </a:r>
            <a:r>
              <a:rPr lang="en-US" dirty="0" err="1" smtClean="0"/>
              <a:t>mempermudah</a:t>
            </a:r>
            <a:r>
              <a:rPr lang="en-US" dirty="0" smtClean="0"/>
              <a:t>.</a:t>
            </a:r>
          </a:p>
          <a:p>
            <a:pPr marL="95250" indent="0">
              <a:buNone/>
            </a:pPr>
            <a:r>
              <a:rPr lang="en-US" dirty="0" err="1" smtClean="0"/>
              <a:t>Dalam</a:t>
            </a:r>
            <a:r>
              <a:rPr lang="en-US" dirty="0" smtClean="0"/>
              <a:t> map </a:t>
            </a:r>
            <a:r>
              <a:rPr lang="en-US" dirty="0" err="1" smtClean="0"/>
              <a:t>ada</a:t>
            </a:r>
            <a:r>
              <a:rPr lang="en-US" dirty="0" smtClean="0"/>
              <a:t> yang </a:t>
            </a:r>
            <a:r>
              <a:rPr lang="en-US" dirty="0" err="1" smtClean="0"/>
              <a:t>disebut</a:t>
            </a:r>
            <a:r>
              <a:rPr lang="en-US" dirty="0" smtClean="0"/>
              <a:t> </a:t>
            </a:r>
            <a:r>
              <a:rPr lang="en-US" dirty="0" err="1" smtClean="0"/>
              <a:t>dengan</a:t>
            </a:r>
            <a:r>
              <a:rPr lang="en-US" dirty="0" smtClean="0"/>
              <a:t> </a:t>
            </a:r>
            <a:r>
              <a:rPr lang="en-US" b="1" dirty="0" smtClean="0"/>
              <a:t>Key </a:t>
            </a:r>
            <a:r>
              <a:rPr lang="en-US" dirty="0" err="1" smtClean="0"/>
              <a:t>dan</a:t>
            </a:r>
            <a:r>
              <a:rPr lang="en-US" dirty="0" smtClean="0"/>
              <a:t> </a:t>
            </a:r>
            <a:r>
              <a:rPr lang="en-US" dirty="0" err="1" smtClean="0"/>
              <a:t>ada</a:t>
            </a:r>
            <a:r>
              <a:rPr lang="en-US" dirty="0" smtClean="0"/>
              <a:t> yang </a:t>
            </a:r>
            <a:r>
              <a:rPr lang="en-US" dirty="0" err="1" smtClean="0"/>
              <a:t>disebut</a:t>
            </a:r>
            <a:r>
              <a:rPr lang="en-US" dirty="0" smtClean="0"/>
              <a:t> </a:t>
            </a:r>
            <a:r>
              <a:rPr lang="en-US" dirty="0" err="1" smtClean="0"/>
              <a:t>dengan</a:t>
            </a:r>
            <a:r>
              <a:rPr lang="en-US" dirty="0" smtClean="0"/>
              <a:t> </a:t>
            </a:r>
            <a:r>
              <a:rPr lang="en-US" b="1" dirty="0" smtClean="0"/>
              <a:t>Value.</a:t>
            </a:r>
          </a:p>
          <a:p>
            <a:pPr marL="95250" indent="0">
              <a:buNone/>
            </a:pPr>
            <a:r>
              <a:rPr lang="en-US" dirty="0" smtClean="0"/>
              <a:t>Map </a:t>
            </a:r>
            <a:r>
              <a:rPr lang="en-US" dirty="0" err="1" smtClean="0"/>
              <a:t>dan</a:t>
            </a:r>
            <a:r>
              <a:rPr lang="en-US" dirty="0" smtClean="0"/>
              <a:t> Set </a:t>
            </a:r>
            <a:r>
              <a:rPr lang="en-US" dirty="0" err="1" smtClean="0"/>
              <a:t>memungkinkan</a:t>
            </a:r>
            <a:r>
              <a:rPr lang="en-US" dirty="0" smtClean="0"/>
              <a:t> </a:t>
            </a:r>
            <a:r>
              <a:rPr lang="en-US" dirty="0" err="1" smtClean="0"/>
              <a:t>ktia</a:t>
            </a:r>
            <a:r>
              <a:rPr lang="en-US" dirty="0" smtClean="0"/>
              <a:t> </a:t>
            </a:r>
            <a:r>
              <a:rPr lang="en-US" dirty="0" err="1" smtClean="0"/>
              <a:t>membuat</a:t>
            </a:r>
            <a:r>
              <a:rPr lang="en-US" dirty="0" smtClean="0"/>
              <a:t> </a:t>
            </a:r>
            <a:r>
              <a:rPr lang="en-US" dirty="0" err="1" smtClean="0"/>
              <a:t>sebuah</a:t>
            </a:r>
            <a:r>
              <a:rPr lang="en-US" dirty="0" smtClean="0"/>
              <a:t> </a:t>
            </a:r>
            <a:r>
              <a:rPr lang="en-US" b="1" dirty="0" smtClean="0"/>
              <a:t>key </a:t>
            </a:r>
            <a:r>
              <a:rPr lang="en-US" dirty="0" err="1" smtClean="0"/>
              <a:t>dengan</a:t>
            </a:r>
            <a:r>
              <a:rPr lang="en-US" dirty="0" smtClean="0"/>
              <a:t> </a:t>
            </a:r>
            <a:r>
              <a:rPr lang="en-US" dirty="0" err="1" smtClean="0"/>
              <a:t>macam-macam</a:t>
            </a:r>
            <a:r>
              <a:rPr lang="en-US" dirty="0" smtClean="0"/>
              <a:t> </a:t>
            </a:r>
            <a:r>
              <a:rPr lang="en-US" dirty="0" err="1" smtClean="0"/>
              <a:t>tipe</a:t>
            </a:r>
            <a:r>
              <a:rPr lang="en-US" dirty="0" smtClean="0"/>
              <a:t> data </a:t>
            </a:r>
            <a:r>
              <a:rPr lang="en-US" dirty="0" err="1" smtClean="0"/>
              <a:t>dasar</a:t>
            </a:r>
            <a:r>
              <a:rPr lang="en-US" dirty="0" smtClean="0"/>
              <a:t>.</a:t>
            </a:r>
            <a:endParaRPr lang="en-US" dirty="0"/>
          </a:p>
        </p:txBody>
      </p:sp>
    </p:spTree>
    <p:extLst>
      <p:ext uri="{BB962C8B-B14F-4D97-AF65-F5344CB8AC3E}">
        <p14:creationId xmlns:p14="http://schemas.microsoft.com/office/powerpoint/2010/main" val="30879507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7" y="918656"/>
            <a:ext cx="7998600" cy="3087300"/>
          </a:xfrm>
          <a:prstGeom prst="rect">
            <a:avLst/>
          </a:prstGeom>
          <a:noFill/>
          <a:ln>
            <a:noFill/>
          </a:ln>
        </p:spPr>
        <p:txBody>
          <a:bodyPr spcFirstLastPara="1" wrap="square" lIns="68575" tIns="34275" rIns="68575" bIns="34275" anchor="t" anchorCtr="0">
            <a:noAutofit/>
          </a:bodyPr>
          <a:lstStyle/>
          <a:p>
            <a:pPr marL="431800" marR="0" lvl="0" indent="-342900" algn="l" rtl="0">
              <a:lnSpc>
                <a:spcPct val="250000"/>
              </a:lnSpc>
              <a:spcBef>
                <a:spcPts val="0"/>
              </a:spcBef>
              <a:spcAft>
                <a:spcPts val="0"/>
              </a:spcAft>
              <a:buClr>
                <a:schemeClr val="lt1"/>
              </a:buClr>
              <a:buSzPts val="1400"/>
              <a:buFont typeface="+mj-lt"/>
              <a:buAutoNum type="alphaUcPeriod"/>
            </a:pPr>
            <a:r>
              <a:rPr lang="en-US" sz="1400" dirty="0" smtClean="0">
                <a:solidFill>
                  <a:schemeClr val="lt1"/>
                </a:solidFill>
                <a:latin typeface="Montserrat Medium"/>
                <a:ea typeface="Montserrat Medium"/>
                <a:cs typeface="Montserrat Medium"/>
                <a:sym typeface="Montserrat Medium"/>
              </a:rPr>
              <a:t>Function di </a:t>
            </a:r>
            <a:r>
              <a:rPr lang="en-US" sz="1400" dirty="0" err="1" smtClean="0">
                <a:solidFill>
                  <a:schemeClr val="lt1"/>
                </a:solidFill>
                <a:latin typeface="Montserrat Medium"/>
                <a:ea typeface="Montserrat Medium"/>
                <a:cs typeface="Montserrat Medium"/>
                <a:sym typeface="Montserrat Medium"/>
              </a:rPr>
              <a:t>Javascript</a:t>
            </a:r>
            <a:endParaRPr lang="en-US" sz="1400" dirty="0" smtClean="0">
              <a:solidFill>
                <a:schemeClr val="lt1"/>
              </a:solidFill>
              <a:latin typeface="Montserrat Medium"/>
              <a:ea typeface="Montserrat Medium"/>
              <a:cs typeface="Montserrat Medium"/>
              <a:sym typeface="Montserrat Medium"/>
            </a:endParaRPr>
          </a:p>
          <a:p>
            <a:pPr marL="431800" marR="0" lvl="0" indent="-342900" algn="l" rtl="0">
              <a:lnSpc>
                <a:spcPct val="250000"/>
              </a:lnSpc>
              <a:spcBef>
                <a:spcPts val="0"/>
              </a:spcBef>
              <a:spcAft>
                <a:spcPts val="0"/>
              </a:spcAft>
              <a:buClr>
                <a:schemeClr val="lt1"/>
              </a:buClr>
              <a:buSzPts val="1400"/>
              <a:buFont typeface="+mj-lt"/>
              <a:buAutoNum type="alphaUcPeriod"/>
            </a:pPr>
            <a:r>
              <a:rPr lang="en-US" sz="1400" dirty="0" smtClean="0">
                <a:solidFill>
                  <a:schemeClr val="lt1"/>
                </a:solidFill>
                <a:latin typeface="Montserrat Medium"/>
                <a:ea typeface="Montserrat Medium"/>
                <a:cs typeface="Montserrat Medium"/>
                <a:sym typeface="Montserrat Medium"/>
              </a:rPr>
              <a:t>Object</a:t>
            </a:r>
          </a:p>
          <a:p>
            <a:pPr marL="431800" marR="0" lvl="0" indent="-342900" algn="l" rtl="0">
              <a:lnSpc>
                <a:spcPct val="250000"/>
              </a:lnSpc>
              <a:spcBef>
                <a:spcPts val="0"/>
              </a:spcBef>
              <a:spcAft>
                <a:spcPts val="0"/>
              </a:spcAft>
              <a:buClr>
                <a:schemeClr val="lt1"/>
              </a:buClr>
              <a:buSzPts val="1400"/>
              <a:buFont typeface="+mj-lt"/>
              <a:buAutoNum type="alphaUcPeriod"/>
            </a:pPr>
            <a:r>
              <a:rPr lang="en-US" dirty="0" smtClean="0">
                <a:solidFill>
                  <a:schemeClr val="lt1"/>
                </a:solidFill>
                <a:latin typeface="Montserrat Medium"/>
                <a:ea typeface="Montserrat Medium"/>
                <a:cs typeface="Montserrat Medium"/>
                <a:sym typeface="Montserrat Medium"/>
              </a:rPr>
              <a:t>Array</a:t>
            </a:r>
          </a:p>
          <a:p>
            <a:pPr marL="431800" marR="0" lvl="0" indent="-342900" algn="l" rtl="0">
              <a:lnSpc>
                <a:spcPct val="250000"/>
              </a:lnSpc>
              <a:spcBef>
                <a:spcPts val="0"/>
              </a:spcBef>
              <a:spcAft>
                <a:spcPts val="0"/>
              </a:spcAft>
              <a:buClr>
                <a:schemeClr val="lt1"/>
              </a:buClr>
              <a:buSzPts val="1400"/>
              <a:buFont typeface="+mj-lt"/>
              <a:buAutoNum type="alphaUcPeriod"/>
            </a:pPr>
            <a:r>
              <a:rPr lang="en-US" sz="1400" dirty="0" err="1" smtClean="0">
                <a:solidFill>
                  <a:schemeClr val="lt1"/>
                </a:solidFill>
                <a:latin typeface="Montserrat Medium"/>
                <a:ea typeface="Montserrat Medium"/>
                <a:cs typeface="Montserrat Medium"/>
                <a:sym typeface="Montserrat Medium"/>
              </a:rPr>
              <a:t>Itarables</a:t>
            </a:r>
            <a:endParaRPr lang="en-US" sz="1400" dirty="0" smtClean="0">
              <a:solidFill>
                <a:schemeClr val="lt1"/>
              </a:solidFill>
              <a:latin typeface="Montserrat Medium"/>
              <a:ea typeface="Montserrat Medium"/>
              <a:cs typeface="Montserrat Medium"/>
              <a:sym typeface="Montserrat Medium"/>
            </a:endParaRPr>
          </a:p>
          <a:p>
            <a:pPr marL="431800" marR="0" lvl="0" indent="-342900" algn="l" rtl="0">
              <a:lnSpc>
                <a:spcPct val="250000"/>
              </a:lnSpc>
              <a:spcBef>
                <a:spcPts val="0"/>
              </a:spcBef>
              <a:spcAft>
                <a:spcPts val="0"/>
              </a:spcAft>
              <a:buClr>
                <a:schemeClr val="lt1"/>
              </a:buClr>
              <a:buSzPts val="1400"/>
              <a:buFont typeface="+mj-lt"/>
              <a:buAutoNum type="alphaUcPeriod"/>
            </a:pPr>
            <a:r>
              <a:rPr lang="en-US" dirty="0" smtClean="0">
                <a:solidFill>
                  <a:schemeClr val="lt1"/>
                </a:solidFill>
                <a:latin typeface="Montserrat Medium"/>
                <a:ea typeface="Montserrat Medium"/>
                <a:cs typeface="Montserrat Medium"/>
                <a:sym typeface="Montserrat Medium"/>
              </a:rPr>
              <a:t>Map </a:t>
            </a:r>
            <a:r>
              <a:rPr lang="en-US" dirty="0" err="1" smtClean="0">
                <a:solidFill>
                  <a:schemeClr val="lt1"/>
                </a:solidFill>
                <a:latin typeface="Montserrat Medium"/>
                <a:ea typeface="Montserrat Medium"/>
                <a:cs typeface="Montserrat Medium"/>
                <a:sym typeface="Montserrat Medium"/>
              </a:rPr>
              <a:t>dan</a:t>
            </a:r>
            <a:r>
              <a:rPr lang="en-US" dirty="0" smtClean="0">
                <a:solidFill>
                  <a:schemeClr val="lt1"/>
                </a:solidFill>
                <a:latin typeface="Montserrat Medium"/>
                <a:ea typeface="Montserrat Medium"/>
                <a:cs typeface="Montserrat Medium"/>
                <a:sym typeface="Montserrat Medium"/>
              </a:rPr>
              <a:t> set</a:t>
            </a:r>
          </a:p>
          <a:p>
            <a:pPr marL="431800" marR="0" lvl="0" indent="-342900" algn="l" rtl="0">
              <a:lnSpc>
                <a:spcPct val="250000"/>
              </a:lnSpc>
              <a:spcBef>
                <a:spcPts val="0"/>
              </a:spcBef>
              <a:spcAft>
                <a:spcPts val="0"/>
              </a:spcAft>
              <a:buClr>
                <a:schemeClr val="lt1"/>
              </a:buClr>
              <a:buSzPts val="1400"/>
              <a:buFont typeface="+mj-lt"/>
              <a:buAutoNum type="alphaUcPeriod"/>
            </a:pPr>
            <a:r>
              <a:rPr lang="en-US" sz="1400" dirty="0" err="1" smtClean="0">
                <a:solidFill>
                  <a:schemeClr val="lt1"/>
                </a:solidFill>
                <a:latin typeface="Montserrat Medium"/>
                <a:ea typeface="Montserrat Medium"/>
                <a:cs typeface="Montserrat Medium"/>
                <a:sym typeface="Montserrat Medium"/>
              </a:rPr>
              <a:t>WeakMap</a:t>
            </a:r>
            <a:r>
              <a:rPr lang="en-US" sz="1400" dirty="0" smtClean="0">
                <a:solidFill>
                  <a:schemeClr val="lt1"/>
                </a:solidFill>
                <a:latin typeface="Montserrat Medium"/>
                <a:ea typeface="Montserrat Medium"/>
                <a:cs typeface="Montserrat Medium"/>
                <a:sym typeface="Montserrat Medium"/>
              </a:rPr>
              <a:t> </a:t>
            </a:r>
            <a:r>
              <a:rPr lang="en-US" sz="1400" dirty="0" err="1" smtClean="0">
                <a:solidFill>
                  <a:schemeClr val="lt1"/>
                </a:solidFill>
                <a:latin typeface="Montserrat Medium"/>
                <a:ea typeface="Montserrat Medium"/>
                <a:cs typeface="Montserrat Medium"/>
                <a:sym typeface="Montserrat Medium"/>
              </a:rPr>
              <a:t>dan</a:t>
            </a:r>
            <a:r>
              <a:rPr lang="en-US" sz="1400" dirty="0" smtClean="0">
                <a:solidFill>
                  <a:schemeClr val="lt1"/>
                </a:solidFill>
                <a:latin typeface="Montserrat Medium"/>
                <a:ea typeface="Montserrat Medium"/>
                <a:cs typeface="Montserrat Medium"/>
                <a:sym typeface="Montserrat Medium"/>
              </a:rPr>
              <a:t> </a:t>
            </a:r>
            <a:r>
              <a:rPr lang="en-US" sz="1400" dirty="0" err="1" smtClean="0">
                <a:solidFill>
                  <a:schemeClr val="lt1"/>
                </a:solidFill>
                <a:latin typeface="Montserrat Medium"/>
                <a:ea typeface="Montserrat Medium"/>
                <a:cs typeface="Montserrat Medium"/>
                <a:sym typeface="Montserrat Medium"/>
              </a:rPr>
              <a:t>WeakSet</a:t>
            </a:r>
            <a:endParaRPr lang="en-US" sz="1400" dirty="0" smtClean="0">
              <a:solidFill>
                <a:schemeClr val="lt1"/>
              </a:solidFill>
              <a:latin typeface="Montserrat Medium"/>
              <a:ea typeface="Montserrat Medium"/>
              <a:cs typeface="Montserrat Medium"/>
              <a:sym typeface="Montserrat Medium"/>
            </a:endParaRPr>
          </a:p>
          <a:p>
            <a:pPr marL="431800" marR="0" lvl="0" indent="-342900" algn="l" rtl="0">
              <a:lnSpc>
                <a:spcPct val="250000"/>
              </a:lnSpc>
              <a:spcBef>
                <a:spcPts val="0"/>
              </a:spcBef>
              <a:spcAft>
                <a:spcPts val="0"/>
              </a:spcAft>
              <a:buClr>
                <a:schemeClr val="lt1"/>
              </a:buClr>
              <a:buSzPts val="1400"/>
              <a:buFont typeface="+mj-lt"/>
              <a:buAutoNum type="alphaUcPeriod"/>
            </a:pPr>
            <a:r>
              <a:rPr lang="en-US" dirty="0" smtClean="0">
                <a:solidFill>
                  <a:schemeClr val="lt1"/>
                </a:solidFill>
                <a:latin typeface="Montserrat Medium"/>
                <a:ea typeface="Montserrat Medium"/>
                <a:cs typeface="Montserrat Medium"/>
                <a:sym typeface="Montserrat Medium"/>
              </a:rPr>
              <a:t>Date </a:t>
            </a:r>
            <a:r>
              <a:rPr lang="en-US" dirty="0" err="1" smtClean="0">
                <a:solidFill>
                  <a:schemeClr val="lt1"/>
                </a:solidFill>
                <a:latin typeface="Montserrat Medium"/>
                <a:ea typeface="Montserrat Medium"/>
                <a:cs typeface="Montserrat Medium"/>
                <a:sym typeface="Montserrat Medium"/>
              </a:rPr>
              <a:t>dan</a:t>
            </a:r>
            <a:r>
              <a:rPr lang="en-US" dirty="0" smtClean="0">
                <a:solidFill>
                  <a:schemeClr val="lt1"/>
                </a:solidFill>
                <a:latin typeface="Montserrat Medium"/>
                <a:ea typeface="Montserrat Medium"/>
                <a:cs typeface="Montserrat Medium"/>
                <a:sym typeface="Montserrat Medium"/>
              </a:rPr>
              <a:t> Time</a:t>
            </a:r>
            <a:endParaRPr sz="1400" dirty="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7" y="261540"/>
            <a:ext cx="4840200" cy="3003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 sz="1500" b="1" dirty="0">
                <a:solidFill>
                  <a:srgbClr val="0C0C0C"/>
                </a:solidFill>
                <a:latin typeface="Arial"/>
                <a:ea typeface="Arial"/>
                <a:cs typeface="Arial"/>
                <a:sym typeface="Arial"/>
              </a:rPr>
              <a:t>OBJECTIVES</a:t>
            </a:r>
            <a:endParaRPr sz="1400" b="1" dirty="0">
              <a:solidFill>
                <a:srgbClr val="0C0C0C"/>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Map </a:t>
            </a:r>
            <a:r>
              <a:rPr lang="en-US" dirty="0" err="1" smtClean="0"/>
              <a:t>dan</a:t>
            </a:r>
            <a:r>
              <a:rPr lang="en-US" dirty="0" smtClean="0"/>
              <a:t> Set</a:t>
            </a:r>
            <a:endParaRPr lang="en-US" dirty="0"/>
          </a:p>
        </p:txBody>
      </p:sp>
      <p:sp>
        <p:nvSpPr>
          <p:cNvPr id="5" name="Text Placeholder 4"/>
          <p:cNvSpPr>
            <a:spLocks noGrp="1"/>
          </p:cNvSpPr>
          <p:nvPr>
            <p:ph type="body" idx="1"/>
          </p:nvPr>
        </p:nvSpPr>
        <p:spPr>
          <a:xfrm>
            <a:off x="628650" y="1369219"/>
            <a:ext cx="7886700" cy="399291"/>
          </a:xfrm>
        </p:spPr>
        <p:txBody>
          <a:bodyPr/>
          <a:lstStyle/>
          <a:p>
            <a:pPr marL="95250" indent="0">
              <a:buNone/>
            </a:pPr>
            <a:r>
              <a:rPr lang="en-US" dirty="0" err="1" smtClean="0"/>
              <a:t>Untuk</a:t>
            </a:r>
            <a:r>
              <a:rPr lang="en-US" dirty="0" smtClean="0"/>
              <a:t> </a:t>
            </a:r>
            <a:r>
              <a:rPr lang="en-US" dirty="0" err="1" smtClean="0"/>
              <a:t>mencoba</a:t>
            </a:r>
            <a:r>
              <a:rPr lang="en-US" dirty="0" smtClean="0"/>
              <a:t> </a:t>
            </a:r>
            <a:r>
              <a:rPr lang="en-US" dirty="0" err="1" smtClean="0"/>
              <a:t>membuat</a:t>
            </a:r>
            <a:r>
              <a:rPr lang="en-US" dirty="0" smtClean="0"/>
              <a:t> Map </a:t>
            </a:r>
            <a:r>
              <a:rPr lang="en-US" dirty="0" err="1" smtClean="0"/>
              <a:t>dan</a:t>
            </a:r>
            <a:r>
              <a:rPr lang="en-US" dirty="0" smtClean="0"/>
              <a:t> Set </a:t>
            </a:r>
            <a:r>
              <a:rPr lang="en-US" dirty="0" err="1" smtClean="0"/>
              <a:t>dapat</a:t>
            </a:r>
            <a:r>
              <a:rPr lang="en-US" dirty="0" smtClean="0"/>
              <a:t> </a:t>
            </a:r>
            <a:r>
              <a:rPr lang="en-US" dirty="0" err="1" smtClean="0"/>
              <a:t>membuat</a:t>
            </a:r>
            <a:r>
              <a:rPr lang="en-US" dirty="0" smtClean="0"/>
              <a:t> source code </a:t>
            </a:r>
            <a:r>
              <a:rPr lang="en-US" dirty="0" err="1" smtClean="0"/>
              <a:t>seperti</a:t>
            </a:r>
            <a:r>
              <a:rPr lang="en-US" dirty="0" smtClean="0"/>
              <a:t> </a:t>
            </a:r>
            <a:r>
              <a:rPr lang="en-US" dirty="0" err="1" smtClean="0"/>
              <a:t>berikut</a:t>
            </a:r>
            <a:endParaRPr lang="en-US" dirty="0"/>
          </a:p>
        </p:txBody>
      </p:sp>
      <p:pic>
        <p:nvPicPr>
          <p:cNvPr id="3" name="Picture 2"/>
          <p:cNvPicPr>
            <a:picLocks noChangeAspect="1"/>
          </p:cNvPicPr>
          <p:nvPr/>
        </p:nvPicPr>
        <p:blipFill>
          <a:blip r:embed="rId2"/>
          <a:stretch>
            <a:fillRect/>
          </a:stretch>
        </p:blipFill>
        <p:spPr>
          <a:xfrm>
            <a:off x="2714625" y="1905544"/>
            <a:ext cx="3714750" cy="2190750"/>
          </a:xfrm>
          <a:prstGeom prst="rect">
            <a:avLst/>
          </a:prstGeom>
        </p:spPr>
      </p:pic>
    </p:spTree>
    <p:extLst>
      <p:ext uri="{BB962C8B-B14F-4D97-AF65-F5344CB8AC3E}">
        <p14:creationId xmlns:p14="http://schemas.microsoft.com/office/powerpoint/2010/main" val="34261240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Map </a:t>
            </a:r>
            <a:r>
              <a:rPr lang="en-US" dirty="0" err="1" smtClean="0"/>
              <a:t>dan</a:t>
            </a:r>
            <a:r>
              <a:rPr lang="en-US" dirty="0" smtClean="0"/>
              <a:t> Set</a:t>
            </a:r>
            <a:endParaRPr lang="en-US" dirty="0"/>
          </a:p>
        </p:txBody>
      </p:sp>
      <p:sp>
        <p:nvSpPr>
          <p:cNvPr id="5" name="Text Placeholder 4"/>
          <p:cNvSpPr>
            <a:spLocks noGrp="1"/>
          </p:cNvSpPr>
          <p:nvPr>
            <p:ph type="body" idx="1"/>
          </p:nvPr>
        </p:nvSpPr>
        <p:spPr>
          <a:xfrm>
            <a:off x="628650" y="1369219"/>
            <a:ext cx="7886700" cy="399291"/>
          </a:xfrm>
        </p:spPr>
        <p:txBody>
          <a:bodyPr/>
          <a:lstStyle/>
          <a:p>
            <a:pPr marL="95250" indent="0">
              <a:buNone/>
            </a:pPr>
            <a:r>
              <a:rPr lang="en-US" dirty="0" smtClean="0"/>
              <a:t>Program </a:t>
            </a:r>
            <a:r>
              <a:rPr lang="en-US" dirty="0" err="1" smtClean="0"/>
              <a:t>akan</a:t>
            </a:r>
            <a:r>
              <a:rPr lang="en-US" dirty="0" smtClean="0"/>
              <a:t> </a:t>
            </a:r>
            <a:r>
              <a:rPr lang="en-US" dirty="0" err="1" smtClean="0"/>
              <a:t>menampilakan</a:t>
            </a:r>
            <a:r>
              <a:rPr lang="en-US" dirty="0" smtClean="0"/>
              <a:t> value yang </a:t>
            </a:r>
            <a:r>
              <a:rPr lang="en-US" dirty="0" err="1" smtClean="0"/>
              <a:t>dipanggil</a:t>
            </a:r>
            <a:r>
              <a:rPr lang="en-US" dirty="0" smtClean="0"/>
              <a:t> </a:t>
            </a:r>
            <a:r>
              <a:rPr lang="en-US" dirty="0" err="1" smtClean="0"/>
              <a:t>sesuai</a:t>
            </a:r>
            <a:r>
              <a:rPr lang="en-US" dirty="0" smtClean="0"/>
              <a:t> </a:t>
            </a:r>
            <a:r>
              <a:rPr lang="en-US" dirty="0" err="1" smtClean="0"/>
              <a:t>dengan</a:t>
            </a:r>
            <a:r>
              <a:rPr lang="en-US" dirty="0" smtClean="0"/>
              <a:t> </a:t>
            </a:r>
            <a:r>
              <a:rPr lang="en-US" dirty="0" err="1" smtClean="0"/>
              <a:t>perintah</a:t>
            </a:r>
            <a:r>
              <a:rPr lang="en-US" dirty="0" smtClean="0"/>
              <a:t>. </a:t>
            </a:r>
            <a:r>
              <a:rPr lang="en-US" dirty="0" err="1" smtClean="0"/>
              <a:t>Hasil</a:t>
            </a:r>
            <a:r>
              <a:rPr lang="en-US" dirty="0" smtClean="0"/>
              <a:t> yang </a:t>
            </a:r>
            <a:r>
              <a:rPr lang="en-US" dirty="0" err="1" smtClean="0"/>
              <a:t>diberikan</a:t>
            </a:r>
            <a:r>
              <a:rPr lang="en-US" dirty="0" smtClean="0"/>
              <a:t> </a:t>
            </a:r>
            <a:r>
              <a:rPr lang="en-US" dirty="0" err="1" smtClean="0"/>
              <a:t>sebagai</a:t>
            </a:r>
            <a:r>
              <a:rPr lang="en-US" dirty="0" smtClean="0"/>
              <a:t> </a:t>
            </a:r>
            <a:r>
              <a:rPr lang="en-US" dirty="0" err="1" smtClean="0"/>
              <a:t>berikut</a:t>
            </a:r>
            <a:endParaRPr lang="en-US" dirty="0"/>
          </a:p>
        </p:txBody>
      </p:sp>
      <p:pic>
        <p:nvPicPr>
          <p:cNvPr id="4" name="Picture 3"/>
          <p:cNvPicPr>
            <a:picLocks noChangeAspect="1"/>
          </p:cNvPicPr>
          <p:nvPr/>
        </p:nvPicPr>
        <p:blipFill>
          <a:blip r:embed="rId2"/>
          <a:stretch>
            <a:fillRect/>
          </a:stretch>
        </p:blipFill>
        <p:spPr>
          <a:xfrm>
            <a:off x="2448667" y="1869685"/>
            <a:ext cx="4246665" cy="1275449"/>
          </a:xfrm>
          <a:prstGeom prst="rect">
            <a:avLst/>
          </a:prstGeom>
        </p:spPr>
      </p:pic>
    </p:spTree>
    <p:extLst>
      <p:ext uri="{BB962C8B-B14F-4D97-AF65-F5344CB8AC3E}">
        <p14:creationId xmlns:p14="http://schemas.microsoft.com/office/powerpoint/2010/main" val="41667511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p:nvPr/>
        </p:nvSpPr>
        <p:spPr>
          <a:xfrm>
            <a:off x="371179" y="2190319"/>
            <a:ext cx="6858295"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 sz="2400" i="1" dirty="0" smtClean="0">
                <a:solidFill>
                  <a:schemeClr val="lt1"/>
                </a:solidFill>
              </a:rPr>
              <a:t>Date</a:t>
            </a:r>
            <a:r>
              <a:rPr lang="id" sz="2400" dirty="0" smtClean="0">
                <a:solidFill>
                  <a:schemeClr val="lt1"/>
                </a:solidFill>
              </a:rPr>
              <a:t> dan </a:t>
            </a:r>
            <a:r>
              <a:rPr lang="id" sz="2400" i="1" dirty="0" smtClean="0">
                <a:solidFill>
                  <a:schemeClr val="lt1"/>
                </a:solidFill>
              </a:rPr>
              <a:t>Time </a:t>
            </a:r>
            <a:r>
              <a:rPr lang="id" sz="2400" dirty="0" smtClean="0">
                <a:solidFill>
                  <a:schemeClr val="lt1"/>
                </a:solidFill>
              </a:rPr>
              <a:t>Javascript</a:t>
            </a:r>
            <a:endParaRPr sz="2400" dirty="0">
              <a:solidFill>
                <a:schemeClr val="lt1"/>
              </a:solidFill>
              <a:latin typeface="Arial"/>
              <a:ea typeface="Arial"/>
              <a:cs typeface="Arial"/>
              <a:sym typeface="Arial"/>
            </a:endParaRPr>
          </a:p>
        </p:txBody>
      </p:sp>
      <p:cxnSp>
        <p:nvCxnSpPr>
          <p:cNvPr id="147" name="Google Shape;147;p28"/>
          <p:cNvCxnSpPr/>
          <p:nvPr/>
        </p:nvCxnSpPr>
        <p:spPr>
          <a:xfrm>
            <a:off x="457200" y="2628900"/>
            <a:ext cx="8686800" cy="0"/>
          </a:xfrm>
          <a:prstGeom prst="straightConnector1">
            <a:avLst/>
          </a:prstGeom>
          <a:noFill/>
          <a:ln w="9525" cap="flat" cmpd="sng">
            <a:solidFill>
              <a:srgbClr val="FFFF00"/>
            </a:solidFill>
            <a:prstDash val="solid"/>
            <a:miter lim="800000"/>
            <a:headEnd type="none" w="sm" len="sm"/>
            <a:tailEnd type="none" w="sm" len="sm"/>
          </a:ln>
        </p:spPr>
      </p:cxnSp>
    </p:spTree>
    <p:extLst>
      <p:ext uri="{BB962C8B-B14F-4D97-AF65-F5344CB8AC3E}">
        <p14:creationId xmlns:p14="http://schemas.microsoft.com/office/powerpoint/2010/main" val="11570300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Date and Time</a:t>
            </a:r>
            <a:endParaRPr lang="en-US" dirty="0"/>
          </a:p>
        </p:txBody>
      </p:sp>
      <p:sp>
        <p:nvSpPr>
          <p:cNvPr id="5" name="Text Placeholder 4"/>
          <p:cNvSpPr>
            <a:spLocks noGrp="1"/>
          </p:cNvSpPr>
          <p:nvPr>
            <p:ph type="body" idx="1"/>
          </p:nvPr>
        </p:nvSpPr>
        <p:spPr>
          <a:xfrm>
            <a:off x="628650" y="1369219"/>
            <a:ext cx="7886700" cy="399291"/>
          </a:xfrm>
        </p:spPr>
        <p:txBody>
          <a:bodyPr/>
          <a:lstStyle/>
          <a:p>
            <a:pPr marL="95250" indent="0">
              <a:buNone/>
            </a:pPr>
            <a:r>
              <a:rPr lang="en-US" dirty="0" smtClean="0"/>
              <a:t>Date and Time </a:t>
            </a:r>
            <a:r>
              <a:rPr lang="en-US" dirty="0" err="1" smtClean="0"/>
              <a:t>dalam</a:t>
            </a:r>
            <a:r>
              <a:rPr lang="en-US" dirty="0" smtClean="0"/>
              <a:t> </a:t>
            </a:r>
            <a:r>
              <a:rPr lang="en-US" dirty="0" err="1" smtClean="0"/>
              <a:t>javascript</a:t>
            </a:r>
            <a:r>
              <a:rPr lang="en-US" dirty="0" smtClean="0"/>
              <a:t> </a:t>
            </a:r>
            <a:r>
              <a:rPr lang="en-US" dirty="0" err="1" smtClean="0"/>
              <a:t>dibuat</a:t>
            </a:r>
            <a:r>
              <a:rPr lang="en-US" dirty="0" smtClean="0"/>
              <a:t> </a:t>
            </a:r>
            <a:r>
              <a:rPr lang="en-US" dirty="0" err="1" smtClean="0"/>
              <a:t>dalam</a:t>
            </a:r>
            <a:r>
              <a:rPr lang="en-US" dirty="0" smtClean="0"/>
              <a:t> </a:t>
            </a:r>
            <a:r>
              <a:rPr lang="en-US" dirty="0" err="1" smtClean="0"/>
              <a:t>sebuah</a:t>
            </a:r>
            <a:r>
              <a:rPr lang="en-US" dirty="0" smtClean="0"/>
              <a:t> </a:t>
            </a:r>
            <a:r>
              <a:rPr lang="en-US" dirty="0" err="1" smtClean="0"/>
              <a:t>bentuk</a:t>
            </a:r>
            <a:r>
              <a:rPr lang="en-US" dirty="0" smtClean="0"/>
              <a:t> </a:t>
            </a:r>
            <a:r>
              <a:rPr lang="en-US" i="1" dirty="0" smtClean="0"/>
              <a:t>object. </a:t>
            </a:r>
            <a:r>
              <a:rPr lang="en-US" dirty="0" err="1" smtClean="0"/>
              <a:t>Untuk</a:t>
            </a:r>
            <a:r>
              <a:rPr lang="en-US" dirty="0" smtClean="0"/>
              <a:t> </a:t>
            </a:r>
            <a:r>
              <a:rPr lang="en-US" dirty="0" err="1" smtClean="0"/>
              <a:t>membuat</a:t>
            </a:r>
            <a:r>
              <a:rPr lang="en-US" dirty="0" smtClean="0"/>
              <a:t> </a:t>
            </a:r>
            <a:r>
              <a:rPr lang="en-US" dirty="0" err="1" smtClean="0"/>
              <a:t>objek</a:t>
            </a:r>
            <a:r>
              <a:rPr lang="en-US" dirty="0" smtClean="0"/>
              <a:t> </a:t>
            </a:r>
            <a:r>
              <a:rPr lang="en-US" i="1" dirty="0" smtClean="0"/>
              <a:t>Date </a:t>
            </a:r>
            <a:r>
              <a:rPr lang="en-US" dirty="0" err="1" smtClean="0"/>
              <a:t>baru</a:t>
            </a:r>
            <a:r>
              <a:rPr lang="en-US" dirty="0" smtClean="0"/>
              <a:t> </a:t>
            </a:r>
            <a:r>
              <a:rPr lang="en-US" dirty="0" err="1" smtClean="0"/>
              <a:t>dapat</a:t>
            </a:r>
            <a:r>
              <a:rPr lang="en-US" dirty="0" smtClean="0"/>
              <a:t> </a:t>
            </a:r>
            <a:r>
              <a:rPr lang="en-US" dirty="0" err="1" smtClean="0"/>
              <a:t>dibuat</a:t>
            </a:r>
            <a:r>
              <a:rPr lang="en-US" dirty="0" smtClean="0"/>
              <a:t> </a:t>
            </a:r>
            <a:r>
              <a:rPr lang="en-US" dirty="0" err="1" smtClean="0"/>
              <a:t>seperti</a:t>
            </a:r>
            <a:r>
              <a:rPr lang="en-US" dirty="0" smtClean="0"/>
              <a:t> </a:t>
            </a:r>
            <a:r>
              <a:rPr lang="en-US" dirty="0" err="1" smtClean="0"/>
              <a:t>berikut</a:t>
            </a:r>
            <a:endParaRPr lang="en-US" i="1" dirty="0"/>
          </a:p>
        </p:txBody>
      </p:sp>
      <p:pic>
        <p:nvPicPr>
          <p:cNvPr id="3" name="Picture 2"/>
          <p:cNvPicPr>
            <a:picLocks noChangeAspect="1"/>
          </p:cNvPicPr>
          <p:nvPr/>
        </p:nvPicPr>
        <p:blipFill>
          <a:blip r:embed="rId2"/>
          <a:stretch>
            <a:fillRect/>
          </a:stretch>
        </p:blipFill>
        <p:spPr>
          <a:xfrm>
            <a:off x="2728578" y="2045833"/>
            <a:ext cx="3686843" cy="1238899"/>
          </a:xfrm>
          <a:prstGeom prst="rect">
            <a:avLst/>
          </a:prstGeom>
        </p:spPr>
      </p:pic>
      <p:sp>
        <p:nvSpPr>
          <p:cNvPr id="6" name="Text Placeholder 4"/>
          <p:cNvSpPr txBox="1">
            <a:spLocks/>
          </p:cNvSpPr>
          <p:nvPr/>
        </p:nvSpPr>
        <p:spPr>
          <a:xfrm>
            <a:off x="519793" y="3362409"/>
            <a:ext cx="7886700" cy="399291"/>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61950" algn="l" rtl="0">
              <a:lnSpc>
                <a:spcPct val="90000"/>
              </a:lnSpc>
              <a:spcBef>
                <a:spcPts val="800"/>
              </a:spcBef>
              <a:spcAft>
                <a:spcPts val="0"/>
              </a:spcAft>
              <a:buClr>
                <a:schemeClr val="bg1"/>
              </a:buClr>
              <a:buSzPct val="100000"/>
              <a:buFont typeface="Arial"/>
              <a:buChar char="•"/>
              <a:defRPr sz="1200" b="0" i="0" u="none" strike="noStrike" cap="none">
                <a:solidFill>
                  <a:schemeClr val="bg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95250" indent="0">
              <a:buFont typeface="Arial"/>
              <a:buNone/>
            </a:pPr>
            <a:r>
              <a:rPr lang="en-US" dirty="0" err="1" smtClean="0"/>
              <a:t>Kemudian</a:t>
            </a:r>
            <a:r>
              <a:rPr lang="en-US" dirty="0" smtClean="0"/>
              <a:t> </a:t>
            </a:r>
            <a:r>
              <a:rPr lang="en-US" dirty="0" err="1" smtClean="0"/>
              <a:t>jalankan</a:t>
            </a:r>
            <a:r>
              <a:rPr lang="en-US" dirty="0" smtClean="0"/>
              <a:t> </a:t>
            </a:r>
            <a:r>
              <a:rPr lang="en-US" dirty="0" err="1" smtClean="0"/>
              <a:t>dan</a:t>
            </a:r>
            <a:r>
              <a:rPr lang="en-US" dirty="0" smtClean="0"/>
              <a:t> </a:t>
            </a:r>
            <a:r>
              <a:rPr lang="en-US" dirty="0" err="1" smtClean="0"/>
              <a:t>akan</a:t>
            </a:r>
            <a:r>
              <a:rPr lang="en-US" dirty="0" smtClean="0"/>
              <a:t> </a:t>
            </a:r>
            <a:r>
              <a:rPr lang="en-US" dirty="0" err="1" smtClean="0"/>
              <a:t>menghasilkan</a:t>
            </a:r>
            <a:r>
              <a:rPr lang="en-US" dirty="0" smtClean="0"/>
              <a:t> output </a:t>
            </a:r>
            <a:r>
              <a:rPr lang="en-US" dirty="0" err="1" smtClean="0"/>
              <a:t>seperti</a:t>
            </a:r>
            <a:r>
              <a:rPr lang="en-US" dirty="0" smtClean="0"/>
              <a:t> </a:t>
            </a:r>
            <a:r>
              <a:rPr lang="en-US" dirty="0" err="1" smtClean="0"/>
              <a:t>berikut</a:t>
            </a:r>
            <a:endParaRPr lang="en-US" i="1" dirty="0"/>
          </a:p>
        </p:txBody>
      </p:sp>
      <p:pic>
        <p:nvPicPr>
          <p:cNvPr id="4" name="Picture 3"/>
          <p:cNvPicPr>
            <a:picLocks noChangeAspect="1"/>
          </p:cNvPicPr>
          <p:nvPr/>
        </p:nvPicPr>
        <p:blipFill>
          <a:blip r:embed="rId3"/>
          <a:stretch>
            <a:fillRect/>
          </a:stretch>
        </p:blipFill>
        <p:spPr>
          <a:xfrm>
            <a:off x="749063" y="3862875"/>
            <a:ext cx="7645872" cy="1015756"/>
          </a:xfrm>
          <a:prstGeom prst="rect">
            <a:avLst/>
          </a:prstGeom>
        </p:spPr>
      </p:pic>
    </p:spTree>
    <p:extLst>
      <p:ext uri="{BB962C8B-B14F-4D97-AF65-F5344CB8AC3E}">
        <p14:creationId xmlns:p14="http://schemas.microsoft.com/office/powerpoint/2010/main" val="30787532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Date and Time</a:t>
            </a:r>
            <a:endParaRPr lang="en-US" dirty="0"/>
          </a:p>
        </p:txBody>
      </p:sp>
      <p:sp>
        <p:nvSpPr>
          <p:cNvPr id="5" name="Text Placeholder 4"/>
          <p:cNvSpPr>
            <a:spLocks noGrp="1"/>
          </p:cNvSpPr>
          <p:nvPr>
            <p:ph type="body" idx="1"/>
          </p:nvPr>
        </p:nvSpPr>
        <p:spPr>
          <a:xfrm>
            <a:off x="628650" y="1369219"/>
            <a:ext cx="7886700" cy="399291"/>
          </a:xfrm>
        </p:spPr>
        <p:txBody>
          <a:bodyPr/>
          <a:lstStyle/>
          <a:p>
            <a:pPr marL="95250" indent="0">
              <a:buNone/>
            </a:pPr>
            <a:r>
              <a:rPr lang="en-US" dirty="0" smtClean="0"/>
              <a:t>Date and Time </a:t>
            </a:r>
            <a:r>
              <a:rPr lang="en-US" dirty="0" err="1" smtClean="0"/>
              <a:t>dalam</a:t>
            </a:r>
            <a:r>
              <a:rPr lang="en-US" dirty="0" smtClean="0"/>
              <a:t> </a:t>
            </a:r>
            <a:r>
              <a:rPr lang="en-US" dirty="0" err="1" smtClean="0"/>
              <a:t>javascript</a:t>
            </a:r>
            <a:r>
              <a:rPr lang="en-US" dirty="0" smtClean="0"/>
              <a:t> </a:t>
            </a:r>
            <a:r>
              <a:rPr lang="en-US" dirty="0" err="1" smtClean="0"/>
              <a:t>dibuat</a:t>
            </a:r>
            <a:r>
              <a:rPr lang="en-US" dirty="0" smtClean="0"/>
              <a:t> </a:t>
            </a:r>
            <a:r>
              <a:rPr lang="en-US" dirty="0" err="1" smtClean="0"/>
              <a:t>dalam</a:t>
            </a:r>
            <a:r>
              <a:rPr lang="en-US" dirty="0" smtClean="0"/>
              <a:t> </a:t>
            </a:r>
            <a:r>
              <a:rPr lang="en-US" dirty="0" err="1" smtClean="0"/>
              <a:t>sebuah</a:t>
            </a:r>
            <a:r>
              <a:rPr lang="en-US" dirty="0" smtClean="0"/>
              <a:t> </a:t>
            </a:r>
            <a:r>
              <a:rPr lang="en-US" dirty="0" err="1" smtClean="0"/>
              <a:t>bentuk</a:t>
            </a:r>
            <a:r>
              <a:rPr lang="en-US" dirty="0" smtClean="0"/>
              <a:t> </a:t>
            </a:r>
            <a:r>
              <a:rPr lang="en-US" i="1" dirty="0" smtClean="0"/>
              <a:t>object. </a:t>
            </a:r>
            <a:r>
              <a:rPr lang="en-US" dirty="0" err="1" smtClean="0"/>
              <a:t>Untuk</a:t>
            </a:r>
            <a:r>
              <a:rPr lang="en-US" dirty="0" smtClean="0"/>
              <a:t> </a:t>
            </a:r>
            <a:r>
              <a:rPr lang="en-US" dirty="0" err="1" smtClean="0"/>
              <a:t>membuat</a:t>
            </a:r>
            <a:r>
              <a:rPr lang="en-US" dirty="0" smtClean="0"/>
              <a:t> </a:t>
            </a:r>
            <a:r>
              <a:rPr lang="en-US" dirty="0" err="1" smtClean="0"/>
              <a:t>objek</a:t>
            </a:r>
            <a:r>
              <a:rPr lang="en-US" dirty="0" smtClean="0"/>
              <a:t> </a:t>
            </a:r>
            <a:r>
              <a:rPr lang="en-US" i="1" dirty="0" smtClean="0"/>
              <a:t>Date </a:t>
            </a:r>
            <a:r>
              <a:rPr lang="en-US" dirty="0" err="1" smtClean="0"/>
              <a:t>baru</a:t>
            </a:r>
            <a:r>
              <a:rPr lang="en-US" dirty="0" smtClean="0"/>
              <a:t> </a:t>
            </a:r>
            <a:r>
              <a:rPr lang="en-US" dirty="0" err="1" smtClean="0"/>
              <a:t>dapat</a:t>
            </a:r>
            <a:r>
              <a:rPr lang="en-US" dirty="0" smtClean="0"/>
              <a:t> </a:t>
            </a:r>
            <a:r>
              <a:rPr lang="en-US" dirty="0" err="1" smtClean="0"/>
              <a:t>dibuat</a:t>
            </a:r>
            <a:r>
              <a:rPr lang="en-US" dirty="0" smtClean="0"/>
              <a:t> </a:t>
            </a:r>
            <a:r>
              <a:rPr lang="en-US" dirty="0" err="1" smtClean="0"/>
              <a:t>seperti</a:t>
            </a:r>
            <a:r>
              <a:rPr lang="en-US" dirty="0" smtClean="0"/>
              <a:t> </a:t>
            </a:r>
            <a:r>
              <a:rPr lang="en-US" dirty="0" err="1" smtClean="0"/>
              <a:t>berikut</a:t>
            </a:r>
            <a:endParaRPr lang="en-US" i="1" dirty="0"/>
          </a:p>
        </p:txBody>
      </p:sp>
      <p:pic>
        <p:nvPicPr>
          <p:cNvPr id="3" name="Picture 2"/>
          <p:cNvPicPr>
            <a:picLocks noChangeAspect="1"/>
          </p:cNvPicPr>
          <p:nvPr/>
        </p:nvPicPr>
        <p:blipFill>
          <a:blip r:embed="rId2"/>
          <a:stretch>
            <a:fillRect/>
          </a:stretch>
        </p:blipFill>
        <p:spPr>
          <a:xfrm>
            <a:off x="2728578" y="2045833"/>
            <a:ext cx="3686843" cy="1238899"/>
          </a:xfrm>
          <a:prstGeom prst="rect">
            <a:avLst/>
          </a:prstGeom>
        </p:spPr>
      </p:pic>
      <p:sp>
        <p:nvSpPr>
          <p:cNvPr id="6" name="Text Placeholder 4"/>
          <p:cNvSpPr txBox="1">
            <a:spLocks/>
          </p:cNvSpPr>
          <p:nvPr/>
        </p:nvSpPr>
        <p:spPr>
          <a:xfrm>
            <a:off x="519793" y="3362409"/>
            <a:ext cx="7886700" cy="399291"/>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61950" algn="l" rtl="0">
              <a:lnSpc>
                <a:spcPct val="90000"/>
              </a:lnSpc>
              <a:spcBef>
                <a:spcPts val="800"/>
              </a:spcBef>
              <a:spcAft>
                <a:spcPts val="0"/>
              </a:spcAft>
              <a:buClr>
                <a:schemeClr val="bg1"/>
              </a:buClr>
              <a:buSzPct val="100000"/>
              <a:buFont typeface="Arial"/>
              <a:buChar char="•"/>
              <a:defRPr sz="1200" b="0" i="0" u="none" strike="noStrike" cap="none">
                <a:solidFill>
                  <a:schemeClr val="bg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95250" indent="0">
              <a:buFont typeface="Arial"/>
              <a:buNone/>
            </a:pPr>
            <a:r>
              <a:rPr lang="en-US" dirty="0" err="1" smtClean="0"/>
              <a:t>Kemudian</a:t>
            </a:r>
            <a:r>
              <a:rPr lang="en-US" dirty="0" smtClean="0"/>
              <a:t> </a:t>
            </a:r>
            <a:r>
              <a:rPr lang="en-US" dirty="0" err="1" smtClean="0"/>
              <a:t>jalankan</a:t>
            </a:r>
            <a:r>
              <a:rPr lang="en-US" dirty="0" smtClean="0"/>
              <a:t> </a:t>
            </a:r>
            <a:r>
              <a:rPr lang="en-US" dirty="0" err="1" smtClean="0"/>
              <a:t>dan</a:t>
            </a:r>
            <a:r>
              <a:rPr lang="en-US" dirty="0" smtClean="0"/>
              <a:t> </a:t>
            </a:r>
            <a:r>
              <a:rPr lang="en-US" dirty="0" err="1" smtClean="0"/>
              <a:t>akan</a:t>
            </a:r>
            <a:r>
              <a:rPr lang="en-US" dirty="0" smtClean="0"/>
              <a:t> </a:t>
            </a:r>
            <a:r>
              <a:rPr lang="en-US" dirty="0" err="1" smtClean="0"/>
              <a:t>menghasilkan</a:t>
            </a:r>
            <a:r>
              <a:rPr lang="en-US" dirty="0" smtClean="0"/>
              <a:t> output </a:t>
            </a:r>
            <a:r>
              <a:rPr lang="en-US" dirty="0" err="1" smtClean="0"/>
              <a:t>seperti</a:t>
            </a:r>
            <a:r>
              <a:rPr lang="en-US" dirty="0" smtClean="0"/>
              <a:t> </a:t>
            </a:r>
            <a:r>
              <a:rPr lang="en-US" dirty="0" err="1" smtClean="0"/>
              <a:t>berikut</a:t>
            </a:r>
            <a:endParaRPr lang="en-US" i="1" dirty="0"/>
          </a:p>
        </p:txBody>
      </p:sp>
      <p:pic>
        <p:nvPicPr>
          <p:cNvPr id="4" name="Picture 3"/>
          <p:cNvPicPr>
            <a:picLocks noChangeAspect="1"/>
          </p:cNvPicPr>
          <p:nvPr/>
        </p:nvPicPr>
        <p:blipFill>
          <a:blip r:embed="rId3"/>
          <a:stretch>
            <a:fillRect/>
          </a:stretch>
        </p:blipFill>
        <p:spPr>
          <a:xfrm>
            <a:off x="749063" y="3862875"/>
            <a:ext cx="7645872" cy="1015756"/>
          </a:xfrm>
          <a:prstGeom prst="rect">
            <a:avLst/>
          </a:prstGeom>
        </p:spPr>
      </p:pic>
    </p:spTree>
    <p:extLst>
      <p:ext uri="{BB962C8B-B14F-4D97-AF65-F5344CB8AC3E}">
        <p14:creationId xmlns:p14="http://schemas.microsoft.com/office/powerpoint/2010/main" val="32519632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Date and Time</a:t>
            </a:r>
            <a:endParaRPr lang="en-US" dirty="0"/>
          </a:p>
        </p:txBody>
      </p:sp>
      <p:sp>
        <p:nvSpPr>
          <p:cNvPr id="5" name="Text Placeholder 4"/>
          <p:cNvSpPr>
            <a:spLocks noGrp="1"/>
          </p:cNvSpPr>
          <p:nvPr>
            <p:ph type="body" idx="1"/>
          </p:nvPr>
        </p:nvSpPr>
        <p:spPr>
          <a:xfrm>
            <a:off x="628650" y="1369219"/>
            <a:ext cx="7886700" cy="519871"/>
          </a:xfrm>
        </p:spPr>
        <p:txBody>
          <a:bodyPr/>
          <a:lstStyle/>
          <a:p>
            <a:pPr marL="95250" indent="0">
              <a:buNone/>
            </a:pPr>
            <a:r>
              <a:rPr lang="en-US" i="1" dirty="0" smtClean="0"/>
              <a:t>Date Object </a:t>
            </a:r>
            <a:r>
              <a:rPr lang="en-US" dirty="0" err="1" smtClean="0"/>
              <a:t>memiliki</a:t>
            </a:r>
            <a:r>
              <a:rPr lang="en-US" dirty="0" smtClean="0"/>
              <a:t> </a:t>
            </a:r>
            <a:r>
              <a:rPr lang="en-US" dirty="0" err="1" smtClean="0"/>
              <a:t>beberapa</a:t>
            </a:r>
            <a:r>
              <a:rPr lang="en-US" dirty="0" smtClean="0"/>
              <a:t> parameter </a:t>
            </a:r>
            <a:r>
              <a:rPr lang="en-US" dirty="0" err="1" smtClean="0"/>
              <a:t>saat</a:t>
            </a:r>
            <a:r>
              <a:rPr lang="en-US" dirty="0"/>
              <a:t> </a:t>
            </a:r>
            <a:r>
              <a:rPr lang="en-US" dirty="0" err="1" smtClean="0"/>
              <a:t>dibentuk</a:t>
            </a:r>
            <a:r>
              <a:rPr lang="en-US" dirty="0" smtClean="0"/>
              <a:t>. </a:t>
            </a:r>
            <a:r>
              <a:rPr lang="en-US" dirty="0" err="1" smtClean="0"/>
              <a:t>Dengan</a:t>
            </a:r>
            <a:r>
              <a:rPr lang="en-US" dirty="0" smtClean="0"/>
              <a:t> 1 parameter </a:t>
            </a:r>
            <a:r>
              <a:rPr lang="en-US" i="1" dirty="0" smtClean="0"/>
              <a:t>Object Date </a:t>
            </a:r>
            <a:r>
              <a:rPr lang="en-US" dirty="0" err="1" smtClean="0"/>
              <a:t>dibentuk</a:t>
            </a:r>
            <a:r>
              <a:rPr lang="en-US" dirty="0" smtClean="0"/>
              <a:t> </a:t>
            </a:r>
            <a:r>
              <a:rPr lang="en-US" dirty="0" err="1" smtClean="0"/>
              <a:t>dengan</a:t>
            </a:r>
            <a:r>
              <a:rPr lang="en-US" dirty="0" smtClean="0"/>
              <a:t> parameter </a:t>
            </a:r>
            <a:r>
              <a:rPr lang="en-US" i="1" dirty="0" smtClean="0"/>
              <a:t>milliseconds </a:t>
            </a:r>
            <a:r>
              <a:rPr lang="en-US" dirty="0" smtClean="0"/>
              <a:t>(1000 </a:t>
            </a:r>
            <a:r>
              <a:rPr lang="en-US" i="1" dirty="0" smtClean="0"/>
              <a:t>milliseconds </a:t>
            </a:r>
            <a:r>
              <a:rPr lang="en-US" dirty="0" smtClean="0"/>
              <a:t>= 1 </a:t>
            </a:r>
            <a:r>
              <a:rPr lang="en-US" dirty="0" err="1" smtClean="0"/>
              <a:t>detik</a:t>
            </a:r>
            <a:r>
              <a:rPr lang="en-US" dirty="0" smtClean="0"/>
              <a:t>) </a:t>
            </a:r>
            <a:r>
              <a:rPr lang="en-US" dirty="0" err="1" smtClean="0"/>
              <a:t>dan</a:t>
            </a:r>
            <a:r>
              <a:rPr lang="en-US" dirty="0" smtClean="0"/>
              <a:t> </a:t>
            </a:r>
            <a:r>
              <a:rPr lang="en-US" dirty="0" err="1" smtClean="0"/>
              <a:t>dapat</a:t>
            </a:r>
            <a:r>
              <a:rPr lang="en-US" dirty="0" smtClean="0"/>
              <a:t> </a:t>
            </a:r>
            <a:r>
              <a:rPr lang="en-US" dirty="0" err="1" smtClean="0"/>
              <a:t>menggunakan</a:t>
            </a:r>
            <a:r>
              <a:rPr lang="en-US" dirty="0" smtClean="0"/>
              <a:t> String. </a:t>
            </a:r>
            <a:r>
              <a:rPr lang="en-US" dirty="0" err="1" smtClean="0"/>
              <a:t>Berikut</a:t>
            </a:r>
            <a:r>
              <a:rPr lang="en-US" dirty="0" smtClean="0"/>
              <a:t> </a:t>
            </a:r>
            <a:r>
              <a:rPr lang="en-US" dirty="0" err="1" smtClean="0"/>
              <a:t>contohnya</a:t>
            </a:r>
            <a:endParaRPr lang="en-US" i="1" dirty="0"/>
          </a:p>
        </p:txBody>
      </p:sp>
      <p:pic>
        <p:nvPicPr>
          <p:cNvPr id="7" name="Picture 6"/>
          <p:cNvPicPr>
            <a:picLocks noChangeAspect="1"/>
          </p:cNvPicPr>
          <p:nvPr/>
        </p:nvPicPr>
        <p:blipFill>
          <a:blip r:embed="rId2"/>
          <a:stretch>
            <a:fillRect/>
          </a:stretch>
        </p:blipFill>
        <p:spPr>
          <a:xfrm>
            <a:off x="1938337" y="1990265"/>
            <a:ext cx="5267325" cy="809625"/>
          </a:xfrm>
          <a:prstGeom prst="rect">
            <a:avLst/>
          </a:prstGeom>
        </p:spPr>
      </p:pic>
      <p:pic>
        <p:nvPicPr>
          <p:cNvPr id="9" name="Picture 8"/>
          <p:cNvPicPr>
            <a:picLocks noChangeAspect="1"/>
          </p:cNvPicPr>
          <p:nvPr/>
        </p:nvPicPr>
        <p:blipFill>
          <a:blip r:embed="rId3"/>
          <a:stretch>
            <a:fillRect/>
          </a:stretch>
        </p:blipFill>
        <p:spPr>
          <a:xfrm>
            <a:off x="1947862" y="3143773"/>
            <a:ext cx="5257800" cy="704850"/>
          </a:xfrm>
          <a:prstGeom prst="rect">
            <a:avLst/>
          </a:prstGeom>
        </p:spPr>
      </p:pic>
    </p:spTree>
    <p:extLst>
      <p:ext uri="{BB962C8B-B14F-4D97-AF65-F5344CB8AC3E}">
        <p14:creationId xmlns:p14="http://schemas.microsoft.com/office/powerpoint/2010/main" val="10859256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Date and Time</a:t>
            </a:r>
            <a:endParaRPr lang="en-US" dirty="0"/>
          </a:p>
        </p:txBody>
      </p:sp>
      <p:sp>
        <p:nvSpPr>
          <p:cNvPr id="5" name="Text Placeholder 4"/>
          <p:cNvSpPr>
            <a:spLocks noGrp="1"/>
          </p:cNvSpPr>
          <p:nvPr>
            <p:ph type="body" idx="1"/>
          </p:nvPr>
        </p:nvSpPr>
        <p:spPr>
          <a:xfrm>
            <a:off x="628650" y="1369219"/>
            <a:ext cx="7886700" cy="3122394"/>
          </a:xfrm>
        </p:spPr>
        <p:txBody>
          <a:bodyPr/>
          <a:lstStyle/>
          <a:p>
            <a:pPr marL="95250" indent="0">
              <a:buNone/>
            </a:pPr>
            <a:r>
              <a:rPr lang="en-US" dirty="0" err="1" smtClean="0"/>
              <a:t>Untuk</a:t>
            </a:r>
            <a:r>
              <a:rPr lang="en-US" dirty="0" smtClean="0"/>
              <a:t> parameter </a:t>
            </a:r>
            <a:r>
              <a:rPr lang="en-US" dirty="0" err="1" smtClean="0"/>
              <a:t>lengkap</a:t>
            </a:r>
            <a:r>
              <a:rPr lang="en-US" dirty="0" smtClean="0"/>
              <a:t> </a:t>
            </a:r>
            <a:r>
              <a:rPr lang="en-US" i="1" dirty="0" smtClean="0"/>
              <a:t>Date Object </a:t>
            </a:r>
            <a:r>
              <a:rPr lang="en-US" dirty="0" smtClean="0"/>
              <a:t>(</a:t>
            </a:r>
            <a:r>
              <a:rPr lang="en-US" i="1" dirty="0" smtClean="0"/>
              <a:t>year, month, hours, minutes, seconds, </a:t>
            </a:r>
            <a:r>
              <a:rPr lang="en-US" i="1" dirty="0" err="1" smtClean="0"/>
              <a:t>ms</a:t>
            </a:r>
            <a:r>
              <a:rPr lang="en-US" dirty="0" smtClean="0"/>
              <a:t>)</a:t>
            </a:r>
          </a:p>
          <a:p>
            <a:pPr marL="95250" indent="0">
              <a:buNone/>
            </a:pPr>
            <a:endParaRPr lang="en-US" dirty="0" smtClean="0"/>
          </a:p>
          <a:p>
            <a:pPr marL="95250" indent="0">
              <a:buNone/>
            </a:pPr>
            <a:r>
              <a:rPr lang="en-US" b="1" i="1" dirty="0" smtClean="0"/>
              <a:t>year</a:t>
            </a:r>
            <a:r>
              <a:rPr lang="en-US" b="1" dirty="0" smtClean="0"/>
              <a:t> </a:t>
            </a:r>
            <a:r>
              <a:rPr lang="en-US" dirty="0" err="1" smtClean="0"/>
              <a:t>harus</a:t>
            </a:r>
            <a:r>
              <a:rPr lang="en-US" dirty="0" smtClean="0"/>
              <a:t> 4 digit</a:t>
            </a:r>
          </a:p>
          <a:p>
            <a:pPr marL="95250" indent="0">
              <a:buNone/>
            </a:pPr>
            <a:r>
              <a:rPr lang="en-US" b="1" i="1" dirty="0"/>
              <a:t>m</a:t>
            </a:r>
            <a:r>
              <a:rPr lang="en-US" b="1" i="1" dirty="0" smtClean="0"/>
              <a:t>onth</a:t>
            </a:r>
            <a:r>
              <a:rPr lang="en-US" b="1" dirty="0" smtClean="0"/>
              <a:t> </a:t>
            </a:r>
            <a:r>
              <a:rPr lang="en-US" dirty="0" err="1" smtClean="0"/>
              <a:t>terhitung</a:t>
            </a:r>
            <a:r>
              <a:rPr lang="en-US" dirty="0" smtClean="0"/>
              <a:t> </a:t>
            </a:r>
            <a:r>
              <a:rPr lang="en-US" dirty="0" err="1" smtClean="0"/>
              <a:t>mulai</a:t>
            </a:r>
            <a:r>
              <a:rPr lang="en-US" dirty="0" smtClean="0"/>
              <a:t> </a:t>
            </a:r>
            <a:r>
              <a:rPr lang="en-US" dirty="0" err="1" smtClean="0"/>
              <a:t>dari</a:t>
            </a:r>
            <a:r>
              <a:rPr lang="en-US" dirty="0" smtClean="0"/>
              <a:t> 0 (</a:t>
            </a:r>
            <a:r>
              <a:rPr lang="en-US" dirty="0" err="1" smtClean="0"/>
              <a:t>Januari</a:t>
            </a:r>
            <a:r>
              <a:rPr lang="en-US" dirty="0" smtClean="0"/>
              <a:t>) </a:t>
            </a:r>
            <a:r>
              <a:rPr lang="en-US" dirty="0" err="1" smtClean="0"/>
              <a:t>sampai</a:t>
            </a:r>
            <a:r>
              <a:rPr lang="en-US" dirty="0" smtClean="0"/>
              <a:t> 11 (</a:t>
            </a:r>
            <a:r>
              <a:rPr lang="en-US" dirty="0" err="1" smtClean="0"/>
              <a:t>Desember</a:t>
            </a:r>
            <a:r>
              <a:rPr lang="en-US" dirty="0" smtClean="0"/>
              <a:t>)</a:t>
            </a:r>
          </a:p>
          <a:p>
            <a:pPr marL="95250" indent="0">
              <a:buNone/>
            </a:pPr>
            <a:r>
              <a:rPr lang="en-US" b="1" i="1" dirty="0"/>
              <a:t>d</a:t>
            </a:r>
            <a:r>
              <a:rPr lang="en-US" b="1" i="1" dirty="0" smtClean="0"/>
              <a:t>ate</a:t>
            </a:r>
            <a:r>
              <a:rPr lang="en-US" b="1" dirty="0" smtClean="0"/>
              <a:t> </a:t>
            </a:r>
            <a:r>
              <a:rPr lang="en-US" dirty="0" smtClean="0"/>
              <a:t>parameter </a:t>
            </a:r>
            <a:r>
              <a:rPr lang="en-US" dirty="0" err="1" smtClean="0"/>
              <a:t>tanggal</a:t>
            </a:r>
            <a:r>
              <a:rPr lang="en-US" dirty="0" smtClean="0"/>
              <a:t> </a:t>
            </a:r>
            <a:r>
              <a:rPr lang="en-US" dirty="0" err="1" smtClean="0"/>
              <a:t>dari</a:t>
            </a:r>
            <a:r>
              <a:rPr lang="en-US" dirty="0" smtClean="0"/>
              <a:t> </a:t>
            </a:r>
            <a:r>
              <a:rPr lang="en-US" dirty="0" err="1" smtClean="0"/>
              <a:t>sebuah</a:t>
            </a:r>
            <a:r>
              <a:rPr lang="en-US" dirty="0" smtClean="0"/>
              <a:t> </a:t>
            </a:r>
            <a:r>
              <a:rPr lang="en-US" dirty="0" err="1" smtClean="0"/>
              <a:t>bulan</a:t>
            </a:r>
            <a:endParaRPr lang="en-US" dirty="0" smtClean="0"/>
          </a:p>
          <a:p>
            <a:pPr marL="95250" indent="0">
              <a:buNone/>
            </a:pPr>
            <a:r>
              <a:rPr lang="en-US" b="1" i="1" dirty="0" smtClean="0"/>
              <a:t>hours/minutes/seconds/</a:t>
            </a:r>
            <a:r>
              <a:rPr lang="en-US" b="1" i="1" dirty="0" err="1" smtClean="0"/>
              <a:t>ms</a:t>
            </a:r>
            <a:r>
              <a:rPr lang="en-US" b="1" i="1" dirty="0" smtClean="0"/>
              <a:t> </a:t>
            </a:r>
            <a:r>
              <a:rPr lang="en-US" dirty="0" err="1" smtClean="0"/>
              <a:t>jika</a:t>
            </a:r>
            <a:r>
              <a:rPr lang="en-US" dirty="0" smtClean="0"/>
              <a:t> </a:t>
            </a:r>
            <a:r>
              <a:rPr lang="en-US" dirty="0" err="1" smtClean="0"/>
              <a:t>tidak</a:t>
            </a:r>
            <a:r>
              <a:rPr lang="en-US" dirty="0" smtClean="0"/>
              <a:t> </a:t>
            </a:r>
            <a:r>
              <a:rPr lang="en-US" dirty="0" err="1" smtClean="0"/>
              <a:t>ada</a:t>
            </a:r>
            <a:r>
              <a:rPr lang="en-US" dirty="0" smtClean="0"/>
              <a:t> </a:t>
            </a:r>
            <a:r>
              <a:rPr lang="en-US" dirty="0" err="1" smtClean="0"/>
              <a:t>atau</a:t>
            </a:r>
            <a:r>
              <a:rPr lang="en-US" dirty="0" smtClean="0"/>
              <a:t> </a:t>
            </a:r>
            <a:r>
              <a:rPr lang="en-US" dirty="0" err="1" smtClean="0"/>
              <a:t>tidak</a:t>
            </a:r>
            <a:r>
              <a:rPr lang="en-US" dirty="0" smtClean="0"/>
              <a:t> </a:t>
            </a:r>
            <a:r>
              <a:rPr lang="en-US" dirty="0" err="1" smtClean="0"/>
              <a:t>digunakan</a:t>
            </a:r>
            <a:r>
              <a:rPr lang="en-US" dirty="0" smtClean="0"/>
              <a:t>. </a:t>
            </a:r>
            <a:r>
              <a:rPr lang="en-US" dirty="0" err="1" smtClean="0"/>
              <a:t>Maka</a:t>
            </a:r>
            <a:r>
              <a:rPr lang="en-US" dirty="0" smtClean="0"/>
              <a:t> </a:t>
            </a:r>
            <a:r>
              <a:rPr lang="en-US" dirty="0" err="1" smtClean="0"/>
              <a:t>diasumsikan</a:t>
            </a:r>
            <a:r>
              <a:rPr lang="en-US" dirty="0" smtClean="0"/>
              <a:t> </a:t>
            </a:r>
            <a:r>
              <a:rPr lang="en-US" dirty="0" err="1" smtClean="0"/>
              <a:t>semua</a:t>
            </a:r>
            <a:r>
              <a:rPr lang="en-US" dirty="0" smtClean="0"/>
              <a:t> </a:t>
            </a:r>
            <a:r>
              <a:rPr lang="en-US" dirty="0" err="1" smtClean="0"/>
              <a:t>bernilai</a:t>
            </a:r>
            <a:r>
              <a:rPr lang="en-US" dirty="0" smtClean="0"/>
              <a:t> 0.</a:t>
            </a:r>
            <a:endParaRPr lang="en-US" b="1" dirty="0"/>
          </a:p>
        </p:txBody>
      </p:sp>
    </p:spTree>
    <p:extLst>
      <p:ext uri="{BB962C8B-B14F-4D97-AF65-F5344CB8AC3E}">
        <p14:creationId xmlns:p14="http://schemas.microsoft.com/office/powerpoint/2010/main" val="26958404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Date and Time</a:t>
            </a:r>
            <a:endParaRPr lang="en-US" dirty="0"/>
          </a:p>
        </p:txBody>
      </p:sp>
      <p:sp>
        <p:nvSpPr>
          <p:cNvPr id="5" name="Text Placeholder 4"/>
          <p:cNvSpPr>
            <a:spLocks noGrp="1"/>
          </p:cNvSpPr>
          <p:nvPr>
            <p:ph type="body" idx="1"/>
          </p:nvPr>
        </p:nvSpPr>
        <p:spPr>
          <a:xfrm>
            <a:off x="628650" y="1369219"/>
            <a:ext cx="7886700" cy="3122394"/>
          </a:xfrm>
        </p:spPr>
        <p:txBody>
          <a:bodyPr/>
          <a:lstStyle/>
          <a:p>
            <a:pPr marL="95250" indent="0">
              <a:buNone/>
            </a:pPr>
            <a:r>
              <a:rPr lang="en-US" dirty="0" err="1" smtClean="0"/>
              <a:t>Untuk</a:t>
            </a:r>
            <a:r>
              <a:rPr lang="en-US" dirty="0" smtClean="0"/>
              <a:t> </a:t>
            </a:r>
            <a:r>
              <a:rPr lang="en-US" dirty="0" err="1" smtClean="0"/>
              <a:t>mengakses</a:t>
            </a:r>
            <a:r>
              <a:rPr lang="en-US" dirty="0" smtClean="0"/>
              <a:t> data </a:t>
            </a:r>
            <a:r>
              <a:rPr lang="en-US" dirty="0" err="1" smtClean="0"/>
              <a:t>komponen</a:t>
            </a:r>
            <a:r>
              <a:rPr lang="en-US" dirty="0" smtClean="0"/>
              <a:t> </a:t>
            </a:r>
            <a:r>
              <a:rPr lang="en-US" dirty="0" err="1" smtClean="0"/>
              <a:t>dari</a:t>
            </a:r>
            <a:r>
              <a:rPr lang="en-US" dirty="0" smtClean="0"/>
              <a:t> </a:t>
            </a:r>
            <a:r>
              <a:rPr lang="en-US" i="1" dirty="0" smtClean="0"/>
              <a:t>Date Object</a:t>
            </a:r>
            <a:r>
              <a:rPr lang="en-US" dirty="0" smtClean="0"/>
              <a:t> </a:t>
            </a:r>
            <a:r>
              <a:rPr lang="en-US" dirty="0" err="1" smtClean="0"/>
              <a:t>dapat</a:t>
            </a:r>
            <a:r>
              <a:rPr lang="en-US" dirty="0" smtClean="0"/>
              <a:t> </a:t>
            </a:r>
            <a:r>
              <a:rPr lang="en-US" dirty="0" err="1" smtClean="0"/>
              <a:t>dilakukan</a:t>
            </a:r>
            <a:r>
              <a:rPr lang="en-US" dirty="0" smtClean="0"/>
              <a:t> </a:t>
            </a:r>
            <a:r>
              <a:rPr lang="en-US" dirty="0" err="1" smtClean="0"/>
              <a:t>perintah</a:t>
            </a:r>
            <a:r>
              <a:rPr lang="en-US" dirty="0" smtClean="0"/>
              <a:t> </a:t>
            </a:r>
            <a:r>
              <a:rPr lang="en-US" dirty="0" err="1" smtClean="0"/>
              <a:t>dengan</a:t>
            </a:r>
            <a:r>
              <a:rPr lang="en-US" dirty="0" smtClean="0"/>
              <a:t> </a:t>
            </a:r>
            <a:r>
              <a:rPr lang="en-US" dirty="0" err="1" smtClean="0"/>
              <a:t>memanggil</a:t>
            </a:r>
            <a:r>
              <a:rPr lang="en-US" dirty="0" smtClean="0"/>
              <a:t> </a:t>
            </a:r>
            <a:r>
              <a:rPr lang="en-US" dirty="0" err="1" smtClean="0"/>
              <a:t>dari</a:t>
            </a:r>
            <a:r>
              <a:rPr lang="en-US" dirty="0" smtClean="0"/>
              <a:t> </a:t>
            </a:r>
            <a:r>
              <a:rPr lang="en-US" i="1" dirty="0" smtClean="0"/>
              <a:t>method Date Object</a:t>
            </a:r>
            <a:endParaRPr lang="en-US" b="1" i="1" dirty="0"/>
          </a:p>
          <a:p>
            <a:pPr marL="95250" indent="0">
              <a:buNone/>
            </a:pPr>
            <a:endParaRPr lang="en-US" b="1" i="1" dirty="0"/>
          </a:p>
          <a:p>
            <a:pPr marL="95250" indent="0">
              <a:buNone/>
            </a:pPr>
            <a:r>
              <a:rPr lang="en-US" b="1" i="1" dirty="0" err="1" smtClean="0"/>
              <a:t>getFullYear</a:t>
            </a:r>
            <a:r>
              <a:rPr lang="en-US" b="1" i="1" dirty="0" smtClean="0"/>
              <a:t>()</a:t>
            </a:r>
          </a:p>
          <a:p>
            <a:pPr marL="95250" indent="0">
              <a:buNone/>
            </a:pPr>
            <a:r>
              <a:rPr lang="en-US" dirty="0" err="1" smtClean="0"/>
              <a:t>Mengambil</a:t>
            </a:r>
            <a:r>
              <a:rPr lang="en-US" dirty="0" smtClean="0"/>
              <a:t> data </a:t>
            </a:r>
            <a:r>
              <a:rPr lang="en-US" dirty="0" err="1" smtClean="0"/>
              <a:t>tahun</a:t>
            </a:r>
            <a:r>
              <a:rPr lang="en-US" dirty="0" smtClean="0"/>
              <a:t> 4 digit</a:t>
            </a:r>
          </a:p>
          <a:p>
            <a:pPr marL="95250" indent="0">
              <a:buNone/>
            </a:pPr>
            <a:r>
              <a:rPr lang="en-US" b="1" i="1" dirty="0" err="1" smtClean="0"/>
              <a:t>getMonth</a:t>
            </a:r>
            <a:r>
              <a:rPr lang="en-US" b="1" i="1" dirty="0" smtClean="0"/>
              <a:t>()</a:t>
            </a:r>
          </a:p>
          <a:p>
            <a:pPr marL="95250" indent="0">
              <a:buNone/>
            </a:pPr>
            <a:r>
              <a:rPr lang="en-US" dirty="0" err="1" smtClean="0"/>
              <a:t>Mengambil</a:t>
            </a:r>
            <a:r>
              <a:rPr lang="en-US" dirty="0" smtClean="0"/>
              <a:t> data </a:t>
            </a:r>
            <a:r>
              <a:rPr lang="en-US" dirty="0" err="1" smtClean="0"/>
              <a:t>bulan</a:t>
            </a:r>
            <a:r>
              <a:rPr lang="en-US" dirty="0" smtClean="0"/>
              <a:t> </a:t>
            </a:r>
            <a:r>
              <a:rPr lang="en-US" dirty="0" err="1" smtClean="0"/>
              <a:t>dari</a:t>
            </a:r>
            <a:r>
              <a:rPr lang="en-US" dirty="0" smtClean="0"/>
              <a:t> 0 </a:t>
            </a:r>
            <a:r>
              <a:rPr lang="en-US" dirty="0" err="1" smtClean="0"/>
              <a:t>sampai</a:t>
            </a:r>
            <a:r>
              <a:rPr lang="en-US" dirty="0" smtClean="0"/>
              <a:t> 11</a:t>
            </a:r>
          </a:p>
          <a:p>
            <a:pPr marL="95250" indent="0">
              <a:buNone/>
            </a:pPr>
            <a:r>
              <a:rPr lang="en-US" b="1" i="1" dirty="0" err="1" smtClean="0"/>
              <a:t>getDate</a:t>
            </a:r>
            <a:r>
              <a:rPr lang="en-US" b="1" i="1" dirty="0" smtClean="0"/>
              <a:t>()</a:t>
            </a:r>
          </a:p>
          <a:p>
            <a:pPr marL="95250" indent="0">
              <a:buNone/>
            </a:pPr>
            <a:r>
              <a:rPr lang="en-US" dirty="0" err="1" smtClean="0"/>
              <a:t>Mengambil</a:t>
            </a:r>
            <a:r>
              <a:rPr lang="en-US" dirty="0" smtClean="0"/>
              <a:t> data </a:t>
            </a:r>
            <a:r>
              <a:rPr lang="en-US" dirty="0" err="1" smtClean="0"/>
              <a:t>tanggal</a:t>
            </a:r>
            <a:r>
              <a:rPr lang="en-US" dirty="0"/>
              <a:t> </a:t>
            </a:r>
            <a:r>
              <a:rPr lang="en-US" dirty="0" err="1" smtClean="0"/>
              <a:t>dimulai</a:t>
            </a:r>
            <a:r>
              <a:rPr lang="en-US" dirty="0"/>
              <a:t> </a:t>
            </a:r>
            <a:r>
              <a:rPr lang="en-US" dirty="0" err="1" smtClean="0"/>
              <a:t>dari</a:t>
            </a:r>
            <a:r>
              <a:rPr lang="en-US" dirty="0" smtClean="0"/>
              <a:t> 1 </a:t>
            </a:r>
            <a:r>
              <a:rPr lang="en-US" dirty="0" err="1" smtClean="0"/>
              <a:t>sampai</a:t>
            </a:r>
            <a:r>
              <a:rPr lang="en-US" dirty="0" smtClean="0"/>
              <a:t> 31</a:t>
            </a:r>
          </a:p>
          <a:p>
            <a:pPr marL="95250" indent="0">
              <a:buNone/>
            </a:pPr>
            <a:r>
              <a:rPr lang="en-US" b="1" i="1" dirty="0" err="1" smtClean="0"/>
              <a:t>getHours</a:t>
            </a:r>
            <a:r>
              <a:rPr lang="en-US" b="1" i="1" dirty="0" smtClean="0"/>
              <a:t>(), </a:t>
            </a:r>
            <a:r>
              <a:rPr lang="en-US" b="1" i="1" dirty="0" err="1" smtClean="0"/>
              <a:t>getMinutes</a:t>
            </a:r>
            <a:r>
              <a:rPr lang="en-US" b="1" i="1" dirty="0" smtClean="0"/>
              <a:t>(), </a:t>
            </a:r>
            <a:r>
              <a:rPr lang="en-US" b="1" i="1" dirty="0" err="1" smtClean="0"/>
              <a:t>getSeconds</a:t>
            </a:r>
            <a:r>
              <a:rPr lang="en-US" b="1" i="1" dirty="0" smtClean="0"/>
              <a:t>(), </a:t>
            </a:r>
            <a:r>
              <a:rPr lang="en-US" b="1" i="1" dirty="0" err="1" smtClean="0"/>
              <a:t>getMilliseconds</a:t>
            </a:r>
            <a:r>
              <a:rPr lang="en-US" b="1" i="1" dirty="0" smtClean="0"/>
              <a:t>()</a:t>
            </a:r>
          </a:p>
          <a:p>
            <a:pPr marL="95250" indent="0">
              <a:buNone/>
            </a:pPr>
            <a:r>
              <a:rPr lang="en-US" dirty="0" err="1" smtClean="0"/>
              <a:t>Menggambil</a:t>
            </a:r>
            <a:r>
              <a:rPr lang="en-US" dirty="0" smtClean="0"/>
              <a:t> data </a:t>
            </a:r>
            <a:r>
              <a:rPr lang="en-US" dirty="0" err="1" smtClean="0"/>
              <a:t>waktu</a:t>
            </a:r>
            <a:r>
              <a:rPr lang="en-US" dirty="0" smtClean="0"/>
              <a:t>.</a:t>
            </a:r>
          </a:p>
          <a:p>
            <a:pPr marL="95250" indent="0">
              <a:buNone/>
            </a:pPr>
            <a:r>
              <a:rPr lang="en-US" b="1" i="1" dirty="0" err="1" smtClean="0"/>
              <a:t>getDay</a:t>
            </a:r>
            <a:r>
              <a:rPr lang="en-US" b="1" i="1" dirty="0" smtClean="0"/>
              <a:t>()</a:t>
            </a:r>
          </a:p>
          <a:p>
            <a:pPr marL="95250" indent="0">
              <a:buNone/>
            </a:pPr>
            <a:r>
              <a:rPr lang="en-US" dirty="0" err="1" smtClean="0"/>
              <a:t>Mengambil</a:t>
            </a:r>
            <a:r>
              <a:rPr lang="en-US" dirty="0" smtClean="0"/>
              <a:t> data </a:t>
            </a:r>
            <a:r>
              <a:rPr lang="en-US" smtClean="0"/>
              <a:t>hari</a:t>
            </a:r>
            <a:endParaRPr lang="en-US" dirty="0" smtClean="0"/>
          </a:p>
        </p:txBody>
      </p:sp>
    </p:spTree>
    <p:extLst>
      <p:ext uri="{BB962C8B-B14F-4D97-AF65-F5344CB8AC3E}">
        <p14:creationId xmlns:p14="http://schemas.microsoft.com/office/powerpoint/2010/main" val="6573205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p:nvPr/>
        </p:nvSpPr>
        <p:spPr>
          <a:xfrm>
            <a:off x="371179" y="2190319"/>
            <a:ext cx="6858295"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 sz="2400" i="1" dirty="0" smtClean="0">
                <a:solidFill>
                  <a:schemeClr val="lt1"/>
                </a:solidFill>
              </a:rPr>
              <a:t>Function</a:t>
            </a:r>
            <a:r>
              <a:rPr lang="id" sz="2400" dirty="0" smtClean="0">
                <a:solidFill>
                  <a:schemeClr val="lt1"/>
                </a:solidFill>
              </a:rPr>
              <a:t> di Javascript</a:t>
            </a:r>
            <a:endParaRPr sz="2400" dirty="0">
              <a:solidFill>
                <a:schemeClr val="lt1"/>
              </a:solidFill>
              <a:latin typeface="Arial"/>
              <a:ea typeface="Arial"/>
              <a:cs typeface="Arial"/>
              <a:sym typeface="Arial"/>
            </a:endParaRPr>
          </a:p>
        </p:txBody>
      </p:sp>
      <p:cxnSp>
        <p:nvCxnSpPr>
          <p:cNvPr id="147" name="Google Shape;147;p28"/>
          <p:cNvCxnSpPr/>
          <p:nvPr/>
        </p:nvCxnSpPr>
        <p:spPr>
          <a:xfrm>
            <a:off x="457200" y="2628900"/>
            <a:ext cx="8686800" cy="0"/>
          </a:xfrm>
          <a:prstGeom prst="straightConnector1">
            <a:avLst/>
          </a:prstGeom>
          <a:noFill/>
          <a:ln w="9525" cap="flat" cmpd="sng">
            <a:solidFill>
              <a:srgbClr val="FFFF00"/>
            </a:solidFill>
            <a:prstDash val="solid"/>
            <a:miter lim="800000"/>
            <a:headEnd type="none" w="sm" len="sm"/>
            <a:tailEnd type="none" w="sm" len="sm"/>
          </a:ln>
        </p:spPr>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Function di </a:t>
            </a:r>
            <a:r>
              <a:rPr lang="en-US" dirty="0" err="1" smtClean="0"/>
              <a:t>Javascript</a:t>
            </a:r>
            <a:endParaRPr lang="en-US" dirty="0"/>
          </a:p>
        </p:txBody>
      </p:sp>
      <p:sp>
        <p:nvSpPr>
          <p:cNvPr id="3" name="Text Placeholder 2"/>
          <p:cNvSpPr>
            <a:spLocks noGrp="1"/>
          </p:cNvSpPr>
          <p:nvPr>
            <p:ph type="body" idx="1"/>
          </p:nvPr>
        </p:nvSpPr>
        <p:spPr>
          <a:xfrm>
            <a:off x="709036" y="1351765"/>
            <a:ext cx="7886700" cy="366503"/>
          </a:xfrm>
        </p:spPr>
        <p:txBody>
          <a:bodyPr/>
          <a:lstStyle/>
          <a:p>
            <a:pPr marL="95250" indent="0">
              <a:buNone/>
            </a:pPr>
            <a:r>
              <a:rPr lang="en-US" dirty="0" err="1" smtClean="0"/>
              <a:t>Buatlah</a:t>
            </a:r>
            <a:r>
              <a:rPr lang="en-US" dirty="0" smtClean="0"/>
              <a:t> file</a:t>
            </a:r>
            <a:r>
              <a:rPr lang="en-US" b="1" dirty="0" smtClean="0"/>
              <a:t> function.js </a:t>
            </a:r>
            <a:r>
              <a:rPr lang="en-US" dirty="0" err="1" smtClean="0"/>
              <a:t>kemudian</a:t>
            </a:r>
            <a:r>
              <a:rPr lang="en-US" dirty="0" smtClean="0"/>
              <a:t> </a:t>
            </a:r>
            <a:r>
              <a:rPr lang="en-US" dirty="0" err="1" smtClean="0"/>
              <a:t>isikan</a:t>
            </a:r>
            <a:r>
              <a:rPr lang="en-US" dirty="0" smtClean="0"/>
              <a:t> </a:t>
            </a:r>
            <a:r>
              <a:rPr lang="en-US" dirty="0" err="1" smtClean="0"/>
              <a:t>dengan</a:t>
            </a:r>
            <a:r>
              <a:rPr lang="en-US" dirty="0" smtClean="0"/>
              <a:t> syntax </a:t>
            </a:r>
            <a:r>
              <a:rPr lang="en-US" dirty="0" err="1" smtClean="0"/>
              <a:t>diatas</a:t>
            </a:r>
            <a:r>
              <a:rPr lang="en-US" dirty="0" smtClean="0"/>
              <a:t>.</a:t>
            </a:r>
          </a:p>
        </p:txBody>
      </p:sp>
      <p:pic>
        <p:nvPicPr>
          <p:cNvPr id="4" name="Picture 3"/>
          <p:cNvPicPr>
            <a:picLocks noChangeAspect="1"/>
          </p:cNvPicPr>
          <p:nvPr/>
        </p:nvPicPr>
        <p:blipFill>
          <a:blip r:embed="rId2"/>
          <a:stretch>
            <a:fillRect/>
          </a:stretch>
        </p:blipFill>
        <p:spPr>
          <a:xfrm>
            <a:off x="3095048" y="1718268"/>
            <a:ext cx="3114675" cy="1685925"/>
          </a:xfrm>
          <a:prstGeom prst="rect">
            <a:avLst/>
          </a:prstGeom>
        </p:spPr>
      </p:pic>
      <p:pic>
        <p:nvPicPr>
          <p:cNvPr id="6" name="Picture 5"/>
          <p:cNvPicPr>
            <a:picLocks noChangeAspect="1"/>
          </p:cNvPicPr>
          <p:nvPr/>
        </p:nvPicPr>
        <p:blipFill>
          <a:blip r:embed="rId3"/>
          <a:stretch>
            <a:fillRect/>
          </a:stretch>
        </p:blipFill>
        <p:spPr>
          <a:xfrm>
            <a:off x="3004560" y="3854417"/>
            <a:ext cx="3295650" cy="914400"/>
          </a:xfrm>
          <a:prstGeom prst="rect">
            <a:avLst/>
          </a:prstGeom>
        </p:spPr>
      </p:pic>
      <p:sp>
        <p:nvSpPr>
          <p:cNvPr id="7" name="Text Placeholder 2"/>
          <p:cNvSpPr txBox="1">
            <a:spLocks/>
          </p:cNvSpPr>
          <p:nvPr/>
        </p:nvSpPr>
        <p:spPr>
          <a:xfrm>
            <a:off x="628650" y="3404193"/>
            <a:ext cx="7886700" cy="345502"/>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61950" algn="l" rtl="0">
              <a:lnSpc>
                <a:spcPct val="90000"/>
              </a:lnSpc>
              <a:spcBef>
                <a:spcPts val="800"/>
              </a:spcBef>
              <a:spcAft>
                <a:spcPts val="0"/>
              </a:spcAft>
              <a:buClr>
                <a:schemeClr val="bg1"/>
              </a:buClr>
              <a:buSzPct val="100000"/>
              <a:buFont typeface="Arial"/>
              <a:buChar char="•"/>
              <a:defRPr sz="1200" b="0" i="0" u="none" strike="noStrike" cap="none">
                <a:solidFill>
                  <a:schemeClr val="bg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95250" indent="0">
              <a:buFont typeface="Arial"/>
              <a:buNone/>
            </a:pPr>
            <a:r>
              <a:rPr lang="en-US" dirty="0" err="1" smtClean="0"/>
              <a:t>Kemudian</a:t>
            </a:r>
            <a:r>
              <a:rPr lang="en-US" dirty="0" smtClean="0"/>
              <a:t> </a:t>
            </a:r>
            <a:r>
              <a:rPr lang="en-US" dirty="0" err="1" smtClean="0"/>
              <a:t>jalankan</a:t>
            </a:r>
            <a:r>
              <a:rPr lang="en-US" dirty="0" smtClean="0"/>
              <a:t> </a:t>
            </a:r>
            <a:r>
              <a:rPr lang="en-US" dirty="0" err="1" smtClean="0"/>
              <a:t>menggunakan</a:t>
            </a:r>
            <a:r>
              <a:rPr lang="en-US" dirty="0" smtClean="0"/>
              <a:t> node </a:t>
            </a:r>
            <a:r>
              <a:rPr lang="en-US" dirty="0" err="1" smtClean="0"/>
              <a:t>js</a:t>
            </a:r>
            <a:r>
              <a:rPr lang="en-US" dirty="0" smtClean="0"/>
              <a:t> </a:t>
            </a:r>
            <a:r>
              <a:rPr lang="en-US" dirty="0" err="1" smtClean="0"/>
              <a:t>sehingga</a:t>
            </a:r>
            <a:r>
              <a:rPr lang="en-US" dirty="0" smtClean="0"/>
              <a:t> </a:t>
            </a:r>
            <a:r>
              <a:rPr lang="en-US" dirty="0" err="1" smtClean="0"/>
              <a:t>menampilkan</a:t>
            </a:r>
            <a:r>
              <a:rPr lang="en-US" dirty="0" smtClean="0"/>
              <a:t> </a:t>
            </a:r>
            <a:r>
              <a:rPr lang="en-US" dirty="0" err="1" smtClean="0"/>
              <a:t>hasil</a:t>
            </a:r>
            <a:r>
              <a:rPr lang="en-US" dirty="0" smtClean="0"/>
              <a:t> </a:t>
            </a:r>
            <a:r>
              <a:rPr lang="en-US" dirty="0" err="1" smtClean="0"/>
              <a:t>seperti</a:t>
            </a:r>
            <a:r>
              <a:rPr lang="en-US" dirty="0" smtClean="0"/>
              <a:t> </a:t>
            </a:r>
            <a:r>
              <a:rPr lang="en-US" dirty="0" err="1" smtClean="0"/>
              <a:t>gambar</a:t>
            </a:r>
            <a:r>
              <a:rPr lang="en-US" dirty="0" smtClean="0"/>
              <a:t> </a:t>
            </a:r>
            <a:r>
              <a:rPr lang="en-US" dirty="0" err="1" smtClean="0"/>
              <a:t>berikut</a:t>
            </a:r>
            <a:endParaRPr lang="en-US" dirty="0" smtClean="0"/>
          </a:p>
        </p:txBody>
      </p:sp>
    </p:spTree>
    <p:extLst>
      <p:ext uri="{BB962C8B-B14F-4D97-AF65-F5344CB8AC3E}">
        <p14:creationId xmlns:p14="http://schemas.microsoft.com/office/powerpoint/2010/main" val="456161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Function di </a:t>
            </a:r>
            <a:r>
              <a:rPr lang="en-US" dirty="0" err="1" smtClean="0"/>
              <a:t>Javascript</a:t>
            </a:r>
            <a:endParaRPr lang="en-US" dirty="0"/>
          </a:p>
        </p:txBody>
      </p:sp>
      <p:sp>
        <p:nvSpPr>
          <p:cNvPr id="3" name="Text Placeholder 2"/>
          <p:cNvSpPr>
            <a:spLocks noGrp="1"/>
          </p:cNvSpPr>
          <p:nvPr>
            <p:ph type="body" idx="1"/>
          </p:nvPr>
        </p:nvSpPr>
        <p:spPr>
          <a:xfrm>
            <a:off x="709036" y="1351765"/>
            <a:ext cx="7886700" cy="366503"/>
          </a:xfrm>
        </p:spPr>
        <p:txBody>
          <a:bodyPr/>
          <a:lstStyle/>
          <a:p>
            <a:pPr marL="95250" indent="0">
              <a:buNone/>
            </a:pPr>
            <a:r>
              <a:rPr lang="en-US" dirty="0" err="1" smtClean="0"/>
              <a:t>myFunction</a:t>
            </a:r>
            <a:r>
              <a:rPr lang="en-US" dirty="0" smtClean="0"/>
              <a:t> </a:t>
            </a:r>
            <a:r>
              <a:rPr lang="en-US" dirty="0" err="1" smtClean="0"/>
              <a:t>adalah</a:t>
            </a:r>
            <a:r>
              <a:rPr lang="en-US" dirty="0" smtClean="0"/>
              <a:t> </a:t>
            </a:r>
            <a:r>
              <a:rPr lang="en-US" dirty="0" err="1" smtClean="0"/>
              <a:t>nama</a:t>
            </a:r>
            <a:r>
              <a:rPr lang="en-US" dirty="0" smtClean="0"/>
              <a:t> </a:t>
            </a:r>
            <a:r>
              <a:rPr lang="en-US" dirty="0" err="1" smtClean="0"/>
              <a:t>fungsi</a:t>
            </a:r>
            <a:r>
              <a:rPr lang="en-US" dirty="0" smtClean="0"/>
              <a:t> yang </a:t>
            </a:r>
            <a:r>
              <a:rPr lang="en-US" dirty="0" err="1" smtClean="0"/>
              <a:t>kita</a:t>
            </a:r>
            <a:r>
              <a:rPr lang="en-US" dirty="0" smtClean="0"/>
              <a:t> </a:t>
            </a:r>
            <a:r>
              <a:rPr lang="en-US" dirty="0" err="1" smtClean="0"/>
              <a:t>buat</a:t>
            </a:r>
            <a:r>
              <a:rPr lang="en-US" dirty="0" smtClean="0"/>
              <a:t>.</a:t>
            </a:r>
          </a:p>
        </p:txBody>
      </p:sp>
      <p:pic>
        <p:nvPicPr>
          <p:cNvPr id="4" name="Picture 3"/>
          <p:cNvPicPr>
            <a:picLocks noChangeAspect="1"/>
          </p:cNvPicPr>
          <p:nvPr/>
        </p:nvPicPr>
        <p:blipFill>
          <a:blip r:embed="rId2"/>
          <a:stretch>
            <a:fillRect/>
          </a:stretch>
        </p:blipFill>
        <p:spPr>
          <a:xfrm>
            <a:off x="3095048" y="1718268"/>
            <a:ext cx="3114675" cy="1685925"/>
          </a:xfrm>
          <a:prstGeom prst="rect">
            <a:avLst/>
          </a:prstGeom>
        </p:spPr>
      </p:pic>
      <p:sp>
        <p:nvSpPr>
          <p:cNvPr id="8" name="Text Placeholder 2"/>
          <p:cNvSpPr txBox="1">
            <a:spLocks/>
          </p:cNvSpPr>
          <p:nvPr/>
        </p:nvSpPr>
        <p:spPr>
          <a:xfrm>
            <a:off x="709035" y="3404193"/>
            <a:ext cx="7886700" cy="1439112"/>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61950" algn="l" rtl="0">
              <a:lnSpc>
                <a:spcPct val="90000"/>
              </a:lnSpc>
              <a:spcBef>
                <a:spcPts val="800"/>
              </a:spcBef>
              <a:spcAft>
                <a:spcPts val="0"/>
              </a:spcAft>
              <a:buClr>
                <a:schemeClr val="bg1"/>
              </a:buClr>
              <a:buSzPct val="100000"/>
              <a:buFont typeface="Arial"/>
              <a:buChar char="•"/>
              <a:defRPr sz="1200" b="0" i="0" u="none" strike="noStrike" cap="none">
                <a:solidFill>
                  <a:schemeClr val="bg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95250" indent="0">
              <a:buFont typeface="Arial"/>
              <a:buNone/>
            </a:pPr>
            <a:r>
              <a:rPr lang="en-US" dirty="0" smtClean="0"/>
              <a:t>a </a:t>
            </a:r>
            <a:r>
              <a:rPr lang="en-US" dirty="0" err="1" smtClean="0"/>
              <a:t>dan</a:t>
            </a:r>
            <a:r>
              <a:rPr lang="en-US" dirty="0" smtClean="0"/>
              <a:t> b </a:t>
            </a:r>
            <a:r>
              <a:rPr lang="en-US" dirty="0" err="1" smtClean="0"/>
              <a:t>merupakan</a:t>
            </a:r>
            <a:r>
              <a:rPr lang="en-US" dirty="0" smtClean="0"/>
              <a:t> </a:t>
            </a:r>
            <a:r>
              <a:rPr lang="en-US" dirty="0" err="1" smtClean="0"/>
              <a:t>sebuah</a:t>
            </a:r>
            <a:r>
              <a:rPr lang="en-US" dirty="0" smtClean="0"/>
              <a:t> parameter (variable </a:t>
            </a:r>
            <a:r>
              <a:rPr lang="en-US" dirty="0" err="1" smtClean="0"/>
              <a:t>lokal</a:t>
            </a:r>
            <a:r>
              <a:rPr lang="en-US" dirty="0" smtClean="0"/>
              <a:t> yang </a:t>
            </a:r>
            <a:r>
              <a:rPr lang="en-US" dirty="0" err="1" smtClean="0"/>
              <a:t>digunakan</a:t>
            </a:r>
            <a:r>
              <a:rPr lang="en-US" dirty="0" smtClean="0"/>
              <a:t> di </a:t>
            </a:r>
            <a:r>
              <a:rPr lang="en-US" dirty="0" err="1" smtClean="0"/>
              <a:t>dalam</a:t>
            </a:r>
            <a:r>
              <a:rPr lang="en-US" dirty="0" smtClean="0"/>
              <a:t> </a:t>
            </a:r>
            <a:r>
              <a:rPr lang="en-US" dirty="0" err="1" smtClean="0"/>
              <a:t>fungsi</a:t>
            </a:r>
            <a:r>
              <a:rPr lang="en-US" dirty="0" smtClean="0"/>
              <a:t>).</a:t>
            </a:r>
          </a:p>
          <a:p>
            <a:pPr marL="95250" indent="0">
              <a:buFont typeface="Arial"/>
              <a:buNone/>
            </a:pPr>
            <a:r>
              <a:rPr lang="en-US" dirty="0" err="1" smtClean="0"/>
              <a:t>Pada</a:t>
            </a:r>
            <a:r>
              <a:rPr lang="en-US" dirty="0" smtClean="0"/>
              <a:t> </a:t>
            </a:r>
            <a:r>
              <a:rPr lang="en-US" dirty="0" err="1" smtClean="0"/>
              <a:t>baris</a:t>
            </a:r>
            <a:r>
              <a:rPr lang="en-US" dirty="0" smtClean="0"/>
              <a:t> </a:t>
            </a:r>
            <a:r>
              <a:rPr lang="en-US" dirty="0" err="1" smtClean="0"/>
              <a:t>ke</a:t>
            </a:r>
            <a:r>
              <a:rPr lang="en-US" dirty="0" smtClean="0"/>
              <a:t> 2 </a:t>
            </a:r>
            <a:r>
              <a:rPr lang="en-US" dirty="0" err="1" smtClean="0"/>
              <a:t>fungsi</a:t>
            </a:r>
            <a:r>
              <a:rPr lang="en-US" dirty="0" smtClean="0"/>
              <a:t> </a:t>
            </a:r>
            <a:r>
              <a:rPr lang="en-US" dirty="0" err="1" smtClean="0"/>
              <a:t>mengembalikan</a:t>
            </a:r>
            <a:r>
              <a:rPr lang="en-US" dirty="0" smtClean="0"/>
              <a:t> </a:t>
            </a:r>
            <a:r>
              <a:rPr lang="en-US" dirty="0" err="1" smtClean="0"/>
              <a:t>nilai</a:t>
            </a:r>
            <a:r>
              <a:rPr lang="en-US" dirty="0" smtClean="0"/>
              <a:t> </a:t>
            </a:r>
            <a:r>
              <a:rPr lang="en-US" dirty="0" err="1" smtClean="0"/>
              <a:t>a+b</a:t>
            </a:r>
            <a:r>
              <a:rPr lang="en-US" b="1" dirty="0" smtClean="0"/>
              <a:t>.</a:t>
            </a:r>
            <a:r>
              <a:rPr lang="en-US" b="1" dirty="0" smtClean="0">
                <a:solidFill>
                  <a:srgbClr val="FF0000"/>
                </a:solidFill>
              </a:rPr>
              <a:t> (</a:t>
            </a:r>
            <a:r>
              <a:rPr lang="en-US" b="1" dirty="0" err="1" smtClean="0">
                <a:solidFill>
                  <a:srgbClr val="FF0000"/>
                </a:solidFill>
              </a:rPr>
              <a:t>Fungsi</a:t>
            </a:r>
            <a:r>
              <a:rPr lang="en-US" b="1" dirty="0" smtClean="0">
                <a:solidFill>
                  <a:srgbClr val="FF0000"/>
                </a:solidFill>
              </a:rPr>
              <a:t> </a:t>
            </a:r>
            <a:r>
              <a:rPr lang="en-US" b="1" dirty="0" err="1" smtClean="0">
                <a:solidFill>
                  <a:srgbClr val="FF0000"/>
                </a:solidFill>
              </a:rPr>
              <a:t>selalu</a:t>
            </a:r>
            <a:r>
              <a:rPr lang="en-US" b="1" dirty="0" smtClean="0">
                <a:solidFill>
                  <a:srgbClr val="FF0000"/>
                </a:solidFill>
              </a:rPr>
              <a:t> </a:t>
            </a:r>
            <a:r>
              <a:rPr lang="en-US" b="1" dirty="0" err="1" smtClean="0">
                <a:solidFill>
                  <a:srgbClr val="FF0000"/>
                </a:solidFill>
              </a:rPr>
              <a:t>mengembalikan</a:t>
            </a:r>
            <a:r>
              <a:rPr lang="en-US" b="1" dirty="0" smtClean="0">
                <a:solidFill>
                  <a:srgbClr val="FF0000"/>
                </a:solidFill>
              </a:rPr>
              <a:t> </a:t>
            </a:r>
            <a:r>
              <a:rPr lang="en-US" b="1" dirty="0" err="1" smtClean="0">
                <a:solidFill>
                  <a:srgbClr val="FF0000"/>
                </a:solidFill>
              </a:rPr>
              <a:t>suatu</a:t>
            </a:r>
            <a:r>
              <a:rPr lang="en-US" b="1" dirty="0" smtClean="0">
                <a:solidFill>
                  <a:srgbClr val="FF0000"/>
                </a:solidFill>
              </a:rPr>
              <a:t> </a:t>
            </a:r>
            <a:r>
              <a:rPr lang="en-US" b="1" dirty="0" err="1" smtClean="0">
                <a:solidFill>
                  <a:srgbClr val="FF0000"/>
                </a:solidFill>
              </a:rPr>
              <a:t>nilai</a:t>
            </a:r>
            <a:r>
              <a:rPr lang="en-US" b="1" dirty="0" smtClean="0">
                <a:solidFill>
                  <a:srgbClr val="FF0000"/>
                </a:solidFill>
              </a:rPr>
              <a:t>/</a:t>
            </a:r>
            <a:r>
              <a:rPr lang="en-US" b="1" dirty="0" err="1" smtClean="0">
                <a:solidFill>
                  <a:srgbClr val="FF0000"/>
                </a:solidFill>
              </a:rPr>
              <a:t>menggunakan</a:t>
            </a:r>
            <a:r>
              <a:rPr lang="en-US" b="1" dirty="0" smtClean="0">
                <a:solidFill>
                  <a:srgbClr val="FF0000"/>
                </a:solidFill>
              </a:rPr>
              <a:t> return)</a:t>
            </a:r>
          </a:p>
          <a:p>
            <a:pPr marL="95250" indent="0">
              <a:buFont typeface="Arial"/>
              <a:buNone/>
            </a:pPr>
            <a:endParaRPr lang="en-US" b="1" dirty="0">
              <a:solidFill>
                <a:srgbClr val="FF0000"/>
              </a:solidFill>
            </a:endParaRPr>
          </a:p>
          <a:p>
            <a:pPr marL="95250" indent="0">
              <a:buFont typeface="Arial"/>
              <a:buNone/>
            </a:pPr>
            <a:r>
              <a:rPr lang="en-US" dirty="0" err="1" smtClean="0"/>
              <a:t>Pada</a:t>
            </a:r>
            <a:r>
              <a:rPr lang="en-US" dirty="0" smtClean="0"/>
              <a:t> </a:t>
            </a:r>
            <a:r>
              <a:rPr lang="en-US" dirty="0" err="1" smtClean="0"/>
              <a:t>baris</a:t>
            </a:r>
            <a:r>
              <a:rPr lang="en-US" dirty="0" smtClean="0"/>
              <a:t> </a:t>
            </a:r>
            <a:r>
              <a:rPr lang="en-US" dirty="0" err="1" smtClean="0"/>
              <a:t>ke</a:t>
            </a:r>
            <a:r>
              <a:rPr lang="en-US" dirty="0" smtClean="0"/>
              <a:t> 5 </a:t>
            </a:r>
            <a:r>
              <a:rPr lang="en-US" dirty="0" err="1" smtClean="0"/>
              <a:t>nilai</a:t>
            </a:r>
            <a:r>
              <a:rPr lang="en-US" dirty="0" smtClean="0"/>
              <a:t> </a:t>
            </a:r>
            <a:r>
              <a:rPr lang="en-US" dirty="0" err="1" smtClean="0"/>
              <a:t>yg</a:t>
            </a:r>
            <a:r>
              <a:rPr lang="en-US" dirty="0" smtClean="0"/>
              <a:t> </a:t>
            </a:r>
            <a:r>
              <a:rPr lang="en-US" dirty="0" err="1" smtClean="0"/>
              <a:t>dikembalikan</a:t>
            </a:r>
            <a:r>
              <a:rPr lang="en-US" dirty="0" smtClean="0"/>
              <a:t> </a:t>
            </a:r>
            <a:r>
              <a:rPr lang="en-US" dirty="0" err="1" smtClean="0"/>
              <a:t>oleh</a:t>
            </a:r>
            <a:r>
              <a:rPr lang="en-US" dirty="0" smtClean="0"/>
              <a:t> </a:t>
            </a:r>
            <a:r>
              <a:rPr lang="en-US" dirty="0" err="1" smtClean="0"/>
              <a:t>fungsi</a:t>
            </a:r>
            <a:r>
              <a:rPr lang="en-US" dirty="0" smtClean="0"/>
              <a:t> </a:t>
            </a:r>
            <a:r>
              <a:rPr lang="en-US" b="1" dirty="0" err="1" smtClean="0"/>
              <a:t>myFunction</a:t>
            </a:r>
            <a:r>
              <a:rPr lang="en-US" dirty="0" smtClean="0"/>
              <a:t> </a:t>
            </a:r>
            <a:r>
              <a:rPr lang="en-US" dirty="0" err="1" smtClean="0"/>
              <a:t>akan</a:t>
            </a:r>
            <a:r>
              <a:rPr lang="en-US" dirty="0" smtClean="0"/>
              <a:t> </a:t>
            </a:r>
            <a:r>
              <a:rPr lang="en-US" dirty="0" err="1" smtClean="0"/>
              <a:t>disimpan</a:t>
            </a:r>
            <a:r>
              <a:rPr lang="en-US" dirty="0" smtClean="0"/>
              <a:t> </a:t>
            </a:r>
            <a:r>
              <a:rPr lang="en-US" dirty="0" err="1" smtClean="0"/>
              <a:t>ke</a:t>
            </a:r>
            <a:r>
              <a:rPr lang="en-US" dirty="0" smtClean="0"/>
              <a:t> variable </a:t>
            </a:r>
            <a:r>
              <a:rPr lang="en-US" b="1" dirty="0" smtClean="0"/>
              <a:t>result.</a:t>
            </a:r>
            <a:endParaRPr lang="en-US" dirty="0" smtClean="0"/>
          </a:p>
          <a:p>
            <a:pPr marL="95250" indent="0">
              <a:buFont typeface="Arial"/>
              <a:buNone/>
            </a:pPr>
            <a:r>
              <a:rPr lang="en-US" dirty="0" err="1" smtClean="0"/>
              <a:t>Baris</a:t>
            </a:r>
            <a:r>
              <a:rPr lang="en-US" dirty="0" smtClean="0"/>
              <a:t> </a:t>
            </a:r>
            <a:r>
              <a:rPr lang="en-US" dirty="0" err="1" smtClean="0"/>
              <a:t>terakhir</a:t>
            </a:r>
            <a:r>
              <a:rPr lang="en-US" dirty="0" smtClean="0"/>
              <a:t> </a:t>
            </a:r>
            <a:r>
              <a:rPr lang="en-US" dirty="0" err="1" smtClean="0"/>
              <a:t>untuk</a:t>
            </a:r>
            <a:r>
              <a:rPr lang="en-US" dirty="0" smtClean="0"/>
              <a:t> </a:t>
            </a:r>
            <a:r>
              <a:rPr lang="en-US" dirty="0" err="1" smtClean="0"/>
              <a:t>menampilkan</a:t>
            </a:r>
            <a:r>
              <a:rPr lang="en-US" dirty="0" smtClean="0"/>
              <a:t> </a:t>
            </a:r>
            <a:r>
              <a:rPr lang="en-US" dirty="0" err="1" smtClean="0"/>
              <a:t>nilai</a:t>
            </a:r>
            <a:r>
              <a:rPr lang="en-US" dirty="0" smtClean="0"/>
              <a:t> </a:t>
            </a:r>
            <a:r>
              <a:rPr lang="en-US" dirty="0" err="1" smtClean="0"/>
              <a:t>dari</a:t>
            </a:r>
            <a:r>
              <a:rPr lang="en-US" dirty="0" smtClean="0"/>
              <a:t> </a:t>
            </a:r>
            <a:r>
              <a:rPr lang="en-US" b="1" dirty="0" smtClean="0"/>
              <a:t>result</a:t>
            </a:r>
            <a:r>
              <a:rPr lang="en-US" dirty="0" smtClean="0"/>
              <a:t> (</a:t>
            </a:r>
            <a:r>
              <a:rPr lang="en-US" dirty="0" err="1" smtClean="0"/>
              <a:t>nilai</a:t>
            </a:r>
            <a:r>
              <a:rPr lang="en-US" dirty="0" smtClean="0"/>
              <a:t> </a:t>
            </a:r>
            <a:r>
              <a:rPr lang="en-US" b="1" dirty="0" err="1" smtClean="0"/>
              <a:t>myFunction</a:t>
            </a:r>
            <a:r>
              <a:rPr lang="en-US" b="1" dirty="0" smtClean="0"/>
              <a:t> </a:t>
            </a:r>
            <a:r>
              <a:rPr lang="en-US" dirty="0" err="1" smtClean="0"/>
              <a:t>atau</a:t>
            </a:r>
            <a:r>
              <a:rPr lang="en-US" dirty="0" smtClean="0"/>
              <a:t> </a:t>
            </a:r>
            <a:r>
              <a:rPr lang="en-US" b="1" dirty="0" err="1" smtClean="0"/>
              <a:t>a+b</a:t>
            </a:r>
            <a:r>
              <a:rPr lang="en-US" dirty="0"/>
              <a:t>)</a:t>
            </a:r>
            <a:endParaRPr lang="en-US" dirty="0" smtClean="0"/>
          </a:p>
        </p:txBody>
      </p:sp>
    </p:spTree>
    <p:extLst>
      <p:ext uri="{BB962C8B-B14F-4D97-AF65-F5344CB8AC3E}">
        <p14:creationId xmlns:p14="http://schemas.microsoft.com/office/powerpoint/2010/main" val="31837941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p:nvPr/>
        </p:nvSpPr>
        <p:spPr>
          <a:xfrm>
            <a:off x="371179" y="2190319"/>
            <a:ext cx="6858295"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 sz="2400" i="1" dirty="0" smtClean="0">
                <a:solidFill>
                  <a:schemeClr val="lt1"/>
                </a:solidFill>
              </a:rPr>
              <a:t>Object</a:t>
            </a:r>
            <a:r>
              <a:rPr lang="id" sz="2400" dirty="0" smtClean="0">
                <a:solidFill>
                  <a:schemeClr val="lt1"/>
                </a:solidFill>
              </a:rPr>
              <a:t> Javascript</a:t>
            </a:r>
            <a:endParaRPr sz="2400" dirty="0">
              <a:solidFill>
                <a:schemeClr val="lt1"/>
              </a:solidFill>
              <a:latin typeface="Arial"/>
              <a:ea typeface="Arial"/>
              <a:cs typeface="Arial"/>
              <a:sym typeface="Arial"/>
            </a:endParaRPr>
          </a:p>
        </p:txBody>
      </p:sp>
      <p:cxnSp>
        <p:nvCxnSpPr>
          <p:cNvPr id="147" name="Google Shape;147;p28"/>
          <p:cNvCxnSpPr/>
          <p:nvPr/>
        </p:nvCxnSpPr>
        <p:spPr>
          <a:xfrm>
            <a:off x="457200" y="2628900"/>
            <a:ext cx="8686800" cy="0"/>
          </a:xfrm>
          <a:prstGeom prst="straightConnector1">
            <a:avLst/>
          </a:prstGeom>
          <a:noFill/>
          <a:ln w="9525" cap="flat" cmpd="sng">
            <a:solidFill>
              <a:srgbClr val="FFFF00"/>
            </a:solidFill>
            <a:prstDash val="solid"/>
            <a:miter lim="800000"/>
            <a:headEnd type="none" w="sm" len="sm"/>
            <a:tailEnd type="none" w="sm" len="sm"/>
          </a:ln>
        </p:spPr>
      </p:cxnSp>
    </p:spTree>
    <p:extLst>
      <p:ext uri="{BB962C8B-B14F-4D97-AF65-F5344CB8AC3E}">
        <p14:creationId xmlns:p14="http://schemas.microsoft.com/office/powerpoint/2010/main" val="137030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Object</a:t>
            </a:r>
            <a:endParaRPr lang="en-US" dirty="0"/>
          </a:p>
        </p:txBody>
      </p:sp>
      <p:sp>
        <p:nvSpPr>
          <p:cNvPr id="3" name="Text Placeholder 2"/>
          <p:cNvSpPr>
            <a:spLocks noGrp="1"/>
          </p:cNvSpPr>
          <p:nvPr>
            <p:ph type="body" idx="1"/>
          </p:nvPr>
        </p:nvSpPr>
        <p:spPr>
          <a:xfrm>
            <a:off x="628650" y="1369219"/>
            <a:ext cx="7886700" cy="334656"/>
          </a:xfrm>
        </p:spPr>
        <p:txBody>
          <a:bodyPr/>
          <a:lstStyle/>
          <a:p>
            <a:pPr marL="95250" indent="0">
              <a:buNone/>
            </a:pPr>
            <a:r>
              <a:rPr lang="en-US" dirty="0" err="1" smtClean="0"/>
              <a:t>Sebagai</a:t>
            </a:r>
            <a:r>
              <a:rPr lang="en-US" dirty="0" smtClean="0"/>
              <a:t> </a:t>
            </a:r>
            <a:r>
              <a:rPr lang="en-US" dirty="0" err="1" smtClean="0"/>
              <a:t>contoh</a:t>
            </a:r>
            <a:r>
              <a:rPr lang="en-US" dirty="0" smtClean="0"/>
              <a:t> </a:t>
            </a:r>
            <a:r>
              <a:rPr lang="en-US" dirty="0" err="1" smtClean="0"/>
              <a:t>kita</a:t>
            </a:r>
            <a:r>
              <a:rPr lang="en-US" dirty="0" smtClean="0"/>
              <a:t> </a:t>
            </a:r>
            <a:r>
              <a:rPr lang="en-US" dirty="0" err="1" smtClean="0"/>
              <a:t>membuat</a:t>
            </a:r>
            <a:r>
              <a:rPr lang="en-US" dirty="0" smtClean="0"/>
              <a:t> </a:t>
            </a:r>
            <a:r>
              <a:rPr lang="en-US" dirty="0" err="1" smtClean="0"/>
              <a:t>sebuah</a:t>
            </a:r>
            <a:r>
              <a:rPr lang="en-US" dirty="0" smtClean="0"/>
              <a:t> object person </a:t>
            </a:r>
            <a:r>
              <a:rPr lang="en-US" dirty="0" err="1" smtClean="0"/>
              <a:t>menggunakan</a:t>
            </a:r>
            <a:r>
              <a:rPr lang="en-US" dirty="0" smtClean="0"/>
              <a:t> </a:t>
            </a:r>
            <a:r>
              <a:rPr lang="en-US" dirty="0" err="1" smtClean="0"/>
              <a:t>javascript</a:t>
            </a:r>
            <a:r>
              <a:rPr lang="en-US" dirty="0" smtClean="0"/>
              <a:t>.</a:t>
            </a:r>
          </a:p>
        </p:txBody>
      </p:sp>
      <p:sp>
        <p:nvSpPr>
          <p:cNvPr id="6" name="Text Placeholder 2"/>
          <p:cNvSpPr txBox="1">
            <a:spLocks/>
          </p:cNvSpPr>
          <p:nvPr/>
        </p:nvSpPr>
        <p:spPr>
          <a:xfrm>
            <a:off x="628650" y="4466125"/>
            <a:ext cx="7886700" cy="334656"/>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61950" algn="l" rtl="0">
              <a:lnSpc>
                <a:spcPct val="90000"/>
              </a:lnSpc>
              <a:spcBef>
                <a:spcPts val="800"/>
              </a:spcBef>
              <a:spcAft>
                <a:spcPts val="0"/>
              </a:spcAft>
              <a:buClr>
                <a:schemeClr val="bg1"/>
              </a:buClr>
              <a:buSzPct val="100000"/>
              <a:buFont typeface="Arial"/>
              <a:buChar char="•"/>
              <a:defRPr sz="1200" b="0" i="0" u="none" strike="noStrike" cap="none">
                <a:solidFill>
                  <a:schemeClr val="bg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95250" indent="0">
              <a:buFont typeface="Arial"/>
              <a:buNone/>
            </a:pPr>
            <a:r>
              <a:rPr lang="en-US" dirty="0" smtClean="0"/>
              <a:t>Object person </a:t>
            </a:r>
            <a:r>
              <a:rPr lang="en-US" dirty="0" err="1" smtClean="0"/>
              <a:t>memiliki</a:t>
            </a:r>
            <a:r>
              <a:rPr lang="en-US" dirty="0" smtClean="0"/>
              <a:t> </a:t>
            </a:r>
            <a:r>
              <a:rPr lang="en-US" dirty="0" err="1" smtClean="0"/>
              <a:t>atribut</a:t>
            </a:r>
            <a:r>
              <a:rPr lang="en-US" dirty="0" smtClean="0"/>
              <a:t> </a:t>
            </a:r>
            <a:r>
              <a:rPr lang="en-US" b="1" dirty="0" err="1" smtClean="0"/>
              <a:t>firstName</a:t>
            </a:r>
            <a:r>
              <a:rPr lang="en-US" b="1" dirty="0" smtClean="0"/>
              <a:t>, </a:t>
            </a:r>
            <a:r>
              <a:rPr lang="en-US" b="1" dirty="0" err="1" smtClean="0"/>
              <a:t>lastName</a:t>
            </a:r>
            <a:r>
              <a:rPr lang="en-US" b="1" dirty="0" smtClean="0"/>
              <a:t>, age, </a:t>
            </a:r>
            <a:r>
              <a:rPr lang="en-US" b="1" dirty="0" err="1" smtClean="0"/>
              <a:t>eyeColor</a:t>
            </a:r>
            <a:r>
              <a:rPr lang="en-US" dirty="0" smtClean="0"/>
              <a:t> </a:t>
            </a:r>
            <a:r>
              <a:rPr lang="en-US" dirty="0" err="1" smtClean="0"/>
              <a:t>dan</a:t>
            </a:r>
            <a:r>
              <a:rPr lang="en-US" dirty="0" smtClean="0"/>
              <a:t> </a:t>
            </a:r>
            <a:r>
              <a:rPr lang="en-US" dirty="0" err="1" smtClean="0"/>
              <a:t>memiliki</a:t>
            </a:r>
            <a:r>
              <a:rPr lang="en-US" dirty="0" smtClean="0"/>
              <a:t> method </a:t>
            </a:r>
            <a:r>
              <a:rPr lang="en-US" b="1" dirty="0" err="1" smtClean="0"/>
              <a:t>getName</a:t>
            </a:r>
            <a:r>
              <a:rPr lang="en-US" b="1" dirty="0" smtClean="0"/>
              <a:t> </a:t>
            </a:r>
            <a:r>
              <a:rPr lang="en-US" dirty="0" smtClean="0"/>
              <a:t>yang </a:t>
            </a:r>
            <a:r>
              <a:rPr lang="en-US" dirty="0" err="1" smtClean="0"/>
              <a:t>mengembalikan</a:t>
            </a:r>
            <a:r>
              <a:rPr lang="en-US" dirty="0" smtClean="0"/>
              <a:t> </a:t>
            </a:r>
            <a:r>
              <a:rPr lang="en-US" dirty="0" err="1" smtClean="0"/>
              <a:t>nilai</a:t>
            </a:r>
            <a:r>
              <a:rPr lang="en-US" dirty="0" smtClean="0"/>
              <a:t> </a:t>
            </a:r>
            <a:r>
              <a:rPr lang="en-US" dirty="0" err="1" smtClean="0"/>
              <a:t>nama</a:t>
            </a:r>
            <a:r>
              <a:rPr lang="en-US" dirty="0" smtClean="0"/>
              <a:t> </a:t>
            </a:r>
            <a:r>
              <a:rPr lang="en-US" dirty="0" err="1" smtClean="0"/>
              <a:t>lengkap</a:t>
            </a:r>
            <a:endParaRPr lang="en-US" dirty="0" smtClean="0"/>
          </a:p>
        </p:txBody>
      </p:sp>
      <p:pic>
        <p:nvPicPr>
          <p:cNvPr id="7" name="Picture 6"/>
          <p:cNvPicPr>
            <a:picLocks noChangeAspect="1"/>
          </p:cNvPicPr>
          <p:nvPr/>
        </p:nvPicPr>
        <p:blipFill>
          <a:blip r:embed="rId2"/>
          <a:stretch>
            <a:fillRect/>
          </a:stretch>
        </p:blipFill>
        <p:spPr>
          <a:xfrm>
            <a:off x="2479587" y="1805050"/>
            <a:ext cx="4423632" cy="2723680"/>
          </a:xfrm>
          <a:prstGeom prst="rect">
            <a:avLst/>
          </a:prstGeom>
        </p:spPr>
      </p:pic>
    </p:spTree>
    <p:extLst>
      <p:ext uri="{BB962C8B-B14F-4D97-AF65-F5344CB8AC3E}">
        <p14:creationId xmlns:p14="http://schemas.microsoft.com/office/powerpoint/2010/main" val="6469547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Object</a:t>
            </a:r>
            <a:endParaRPr lang="en-US" dirty="0"/>
          </a:p>
        </p:txBody>
      </p:sp>
      <p:sp>
        <p:nvSpPr>
          <p:cNvPr id="3" name="Text Placeholder 2"/>
          <p:cNvSpPr>
            <a:spLocks noGrp="1"/>
          </p:cNvSpPr>
          <p:nvPr>
            <p:ph type="body" idx="1"/>
          </p:nvPr>
        </p:nvSpPr>
        <p:spPr>
          <a:xfrm>
            <a:off x="628650" y="1369219"/>
            <a:ext cx="7886700" cy="334656"/>
          </a:xfrm>
        </p:spPr>
        <p:txBody>
          <a:bodyPr/>
          <a:lstStyle/>
          <a:p>
            <a:pPr marL="95250" indent="0">
              <a:buNone/>
            </a:pPr>
            <a:r>
              <a:rPr lang="en-US" dirty="0" err="1" smtClean="0"/>
              <a:t>Ketika</a:t>
            </a:r>
            <a:r>
              <a:rPr lang="en-US" dirty="0" smtClean="0"/>
              <a:t> </a:t>
            </a:r>
            <a:r>
              <a:rPr lang="en-US" dirty="0" err="1" smtClean="0"/>
              <a:t>dijalankan</a:t>
            </a:r>
            <a:r>
              <a:rPr lang="en-US" dirty="0" smtClean="0"/>
              <a:t> </a:t>
            </a:r>
            <a:r>
              <a:rPr lang="en-US" dirty="0" err="1" smtClean="0"/>
              <a:t>maka</a:t>
            </a:r>
            <a:r>
              <a:rPr lang="en-US" dirty="0" smtClean="0"/>
              <a:t> </a:t>
            </a:r>
            <a:r>
              <a:rPr lang="en-US" dirty="0" err="1" smtClean="0"/>
              <a:t>akan</a:t>
            </a:r>
            <a:r>
              <a:rPr lang="en-US" dirty="0" smtClean="0"/>
              <a:t> </a:t>
            </a:r>
            <a:r>
              <a:rPr lang="en-US" dirty="0" err="1" smtClean="0"/>
              <a:t>menghasilkan</a:t>
            </a:r>
            <a:r>
              <a:rPr lang="en-US" dirty="0" smtClean="0"/>
              <a:t> </a:t>
            </a:r>
            <a:r>
              <a:rPr lang="en-US" dirty="0" err="1" smtClean="0"/>
              <a:t>seperti</a:t>
            </a:r>
            <a:r>
              <a:rPr lang="en-US" dirty="0" smtClean="0"/>
              <a:t> </a:t>
            </a:r>
            <a:r>
              <a:rPr lang="en-US" dirty="0" err="1" smtClean="0"/>
              <a:t>gambar</a:t>
            </a:r>
            <a:r>
              <a:rPr lang="en-US" dirty="0" smtClean="0"/>
              <a:t> </a:t>
            </a:r>
            <a:r>
              <a:rPr lang="en-US" dirty="0" err="1" smtClean="0"/>
              <a:t>berikut</a:t>
            </a:r>
            <a:r>
              <a:rPr lang="en-US" dirty="0" smtClean="0"/>
              <a:t>.</a:t>
            </a:r>
          </a:p>
        </p:txBody>
      </p:sp>
      <p:pic>
        <p:nvPicPr>
          <p:cNvPr id="4" name="Picture 3"/>
          <p:cNvPicPr>
            <a:picLocks noChangeAspect="1"/>
          </p:cNvPicPr>
          <p:nvPr/>
        </p:nvPicPr>
        <p:blipFill>
          <a:blip r:embed="rId2"/>
          <a:stretch>
            <a:fillRect/>
          </a:stretch>
        </p:blipFill>
        <p:spPr>
          <a:xfrm>
            <a:off x="2132371" y="1805050"/>
            <a:ext cx="4879258" cy="1343340"/>
          </a:xfrm>
          <a:prstGeom prst="rect">
            <a:avLst/>
          </a:prstGeom>
        </p:spPr>
      </p:pic>
    </p:spTree>
    <p:extLst>
      <p:ext uri="{BB962C8B-B14F-4D97-AF65-F5344CB8AC3E}">
        <p14:creationId xmlns:p14="http://schemas.microsoft.com/office/powerpoint/2010/main" val="3749517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p:nvPr/>
        </p:nvSpPr>
        <p:spPr>
          <a:xfrm>
            <a:off x="371179" y="2190319"/>
            <a:ext cx="6858295"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 sz="2400" i="1" dirty="0" smtClean="0">
                <a:solidFill>
                  <a:schemeClr val="lt1"/>
                </a:solidFill>
              </a:rPr>
              <a:t>Array</a:t>
            </a:r>
            <a:r>
              <a:rPr lang="id" sz="2400" dirty="0" smtClean="0">
                <a:solidFill>
                  <a:schemeClr val="lt1"/>
                </a:solidFill>
              </a:rPr>
              <a:t> Javascript</a:t>
            </a:r>
            <a:endParaRPr sz="2400" dirty="0">
              <a:solidFill>
                <a:schemeClr val="lt1"/>
              </a:solidFill>
              <a:latin typeface="Arial"/>
              <a:ea typeface="Arial"/>
              <a:cs typeface="Arial"/>
              <a:sym typeface="Arial"/>
            </a:endParaRPr>
          </a:p>
        </p:txBody>
      </p:sp>
      <p:cxnSp>
        <p:nvCxnSpPr>
          <p:cNvPr id="147" name="Google Shape;147;p28"/>
          <p:cNvCxnSpPr/>
          <p:nvPr/>
        </p:nvCxnSpPr>
        <p:spPr>
          <a:xfrm>
            <a:off x="457200" y="2628900"/>
            <a:ext cx="8686800" cy="0"/>
          </a:xfrm>
          <a:prstGeom prst="straightConnector1">
            <a:avLst/>
          </a:prstGeom>
          <a:noFill/>
          <a:ln w="9525" cap="flat" cmpd="sng">
            <a:solidFill>
              <a:srgbClr val="FFFF00"/>
            </a:solidFill>
            <a:prstDash val="solid"/>
            <a:miter lim="800000"/>
            <a:headEnd type="none" w="sm" len="sm"/>
            <a:tailEnd type="none" w="sm" len="sm"/>
          </a:ln>
        </p:spPr>
      </p:cxnSp>
    </p:spTree>
    <p:extLst>
      <p:ext uri="{BB962C8B-B14F-4D97-AF65-F5344CB8AC3E}">
        <p14:creationId xmlns:p14="http://schemas.microsoft.com/office/powerpoint/2010/main" val="797073046"/>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798</TotalTime>
  <Words>1316</Words>
  <Application>Microsoft Office PowerPoint</Application>
  <PresentationFormat>On-screen Show (16:9)</PresentationFormat>
  <Paragraphs>101</Paragraphs>
  <Slides>27</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27</vt:i4>
      </vt:variant>
    </vt:vector>
  </HeadingPairs>
  <TitlesOfParts>
    <vt:vector size="33" baseType="lpstr">
      <vt:lpstr>Arial</vt:lpstr>
      <vt:lpstr>Courier New</vt:lpstr>
      <vt:lpstr>Calibri</vt:lpstr>
      <vt:lpstr>Montserrat Medium</vt:lpstr>
      <vt:lpstr>Simple Light</vt:lpstr>
      <vt:lpstr>Office Theme</vt:lpstr>
      <vt:lpstr>PowerPoint Presentation</vt:lpstr>
      <vt:lpstr>PowerPoint Presentation</vt:lpstr>
      <vt:lpstr>PowerPoint Presentation</vt:lpstr>
      <vt:lpstr>Function di Javascript</vt:lpstr>
      <vt:lpstr>Function di Javascript</vt:lpstr>
      <vt:lpstr>PowerPoint Presentation</vt:lpstr>
      <vt:lpstr>Object</vt:lpstr>
      <vt:lpstr>Object</vt:lpstr>
      <vt:lpstr>PowerPoint Presentation</vt:lpstr>
      <vt:lpstr>Array</vt:lpstr>
      <vt:lpstr>Array</vt:lpstr>
      <vt:lpstr>Array</vt:lpstr>
      <vt:lpstr>PowerPoint Presentation</vt:lpstr>
      <vt:lpstr>Iterables</vt:lpstr>
      <vt:lpstr>Iterables</vt:lpstr>
      <vt:lpstr>Iterables</vt:lpstr>
      <vt:lpstr>Iterables (explicit)</vt:lpstr>
      <vt:lpstr>PowerPoint Presentation</vt:lpstr>
      <vt:lpstr>Map dan Set</vt:lpstr>
      <vt:lpstr>Map dan Set</vt:lpstr>
      <vt:lpstr>Map dan Set</vt:lpstr>
      <vt:lpstr>PowerPoint Presentation</vt:lpstr>
      <vt:lpstr>Date and Time</vt:lpstr>
      <vt:lpstr>Date and Time</vt:lpstr>
      <vt:lpstr>Date and Time</vt:lpstr>
      <vt:lpstr>Date and Time</vt:lpstr>
      <vt:lpstr>Date and Time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MF</dc:creator>
  <cp:lastModifiedBy>Microsoft account</cp:lastModifiedBy>
  <cp:revision>62</cp:revision>
  <dcterms:modified xsi:type="dcterms:W3CDTF">2021-03-12T06:59:39Z</dcterms:modified>
</cp:coreProperties>
</file>