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9"/>
  </p:notesMasterIdLst>
  <p:sldIdLst>
    <p:sldId id="256" r:id="rId3"/>
    <p:sldId id="257" r:id="rId4"/>
    <p:sldId id="258" r:id="rId5"/>
    <p:sldId id="262" r:id="rId6"/>
    <p:sldId id="282" r:id="rId7"/>
    <p:sldId id="283" r:id="rId8"/>
    <p:sldId id="284" r:id="rId9"/>
    <p:sldId id="281" r:id="rId10"/>
    <p:sldId id="285" r:id="rId11"/>
    <p:sldId id="287" r:id="rId12"/>
    <p:sldId id="288" r:id="rId13"/>
    <p:sldId id="286" r:id="rId14"/>
    <p:sldId id="289" r:id="rId15"/>
    <p:sldId id="290" r:id="rId16"/>
    <p:sldId id="291" r:id="rId17"/>
    <p:sldId id="292" r:id="rId18"/>
  </p:sldIdLst>
  <p:sldSz cx="9144000" cy="5143500" type="screen16x9"/>
  <p:notesSz cx="6858000" cy="9144000"/>
  <p:embeddedFontLst>
    <p:embeddedFont>
      <p:font typeface="Montserrat Medium"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5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8953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67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extLst>
      <p:ext uri="{BB962C8B-B14F-4D97-AF65-F5344CB8AC3E}">
        <p14:creationId xmlns:p14="http://schemas.microsoft.com/office/powerpoint/2010/main" val="187076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8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06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44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0" name="Google Shape;80;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4" name="Google Shape;8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in this presentation is provided to you by </a:t>
            </a:r>
            <a:r>
              <a:rPr lang="id" sz="500" b="1" dirty="0">
                <a:solidFill>
                  <a:srgbClr val="0070C0"/>
                </a:solidFill>
                <a:latin typeface="Arial"/>
                <a:ea typeface="Arial"/>
                <a:cs typeface="Arial"/>
                <a:sym typeface="Arial"/>
              </a:rPr>
              <a:t>PT. AXAR Technology Raya</a:t>
            </a:r>
            <a:r>
              <a:rPr lang="id" sz="500" dirty="0">
                <a:solidFill>
                  <a:schemeClr val="lt1"/>
                </a:solidFill>
                <a:latin typeface="Arial"/>
                <a:ea typeface="Arial"/>
                <a:cs typeface="Arial"/>
                <a:sym typeface="Arial"/>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dirty="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a:solidFill>
                  <a:schemeClr val="lt1"/>
                </a:solidFill>
                <a:latin typeface="Arial"/>
                <a:ea typeface="Arial"/>
                <a:cs typeface="Arial"/>
                <a:sym typeface="Arial"/>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800" dirty="0" smtClean="0">
                <a:solidFill>
                  <a:schemeClr val="lt1"/>
                </a:solidFill>
              </a:rPr>
              <a:t>WEB </a:t>
            </a:r>
            <a:endParaRPr sz="1800" dirty="0" smtClean="0">
              <a:solidFill>
                <a:schemeClr val="lt1"/>
              </a:solidFill>
            </a:endParaRPr>
          </a:p>
          <a:p>
            <a:pPr marL="0" marR="0" lvl="0" indent="0" algn="l" rtl="0">
              <a:spcBef>
                <a:spcPts val="0"/>
              </a:spcBef>
              <a:spcAft>
                <a:spcPts val="0"/>
              </a:spcAft>
              <a:buNone/>
            </a:pPr>
            <a:r>
              <a:rPr lang="id" sz="1800" dirty="0" smtClean="0">
                <a:solidFill>
                  <a:schemeClr val="lt1"/>
                </a:solidFill>
              </a:rPr>
              <a:t>DEVELOPMENT (Backend)</a:t>
            </a:r>
            <a:endParaRPr sz="1800" dirty="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dirty="0">
                <a:solidFill>
                  <a:schemeClr val="lt1"/>
                </a:solidFill>
              </a:rPr>
              <a:t>MODUL </a:t>
            </a:r>
            <a:r>
              <a:rPr lang="id" sz="1100" dirty="0" smtClean="0">
                <a:solidFill>
                  <a:schemeClr val="lt1"/>
                </a:solidFill>
              </a:rPr>
              <a:t>3</a:t>
            </a:r>
            <a:endParaRPr sz="1100" dirty="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dirty="0" smtClean="0">
                <a:solidFill>
                  <a:schemeClr val="lt1"/>
                </a:solidFill>
              </a:rPr>
              <a:t>Penanganan error dan exception di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3230929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Syntax Error</a:t>
            </a:r>
            <a:endParaRPr lang="en-US" i="1" dirty="0"/>
          </a:p>
        </p:txBody>
      </p:sp>
      <p:sp>
        <p:nvSpPr>
          <p:cNvPr id="3" name="Text Placeholder 2"/>
          <p:cNvSpPr>
            <a:spLocks noGrp="1"/>
          </p:cNvSpPr>
          <p:nvPr>
            <p:ph type="body" idx="1"/>
          </p:nvPr>
        </p:nvSpPr>
        <p:spPr>
          <a:xfrm>
            <a:off x="709036" y="1351765"/>
            <a:ext cx="7886700" cy="527277"/>
          </a:xfrm>
        </p:spPr>
        <p:txBody>
          <a:bodyPr/>
          <a:lstStyle/>
          <a:p>
            <a:pPr marL="95250" indent="0">
              <a:buNone/>
            </a:pPr>
            <a:r>
              <a:rPr lang="en-US" dirty="0" err="1" smtClean="0"/>
              <a:t>Kesalahan</a:t>
            </a:r>
            <a:r>
              <a:rPr lang="en-US" dirty="0" smtClean="0"/>
              <a:t> </a:t>
            </a:r>
            <a:r>
              <a:rPr lang="en-US" dirty="0" err="1" smtClean="0"/>
              <a:t>umum</a:t>
            </a:r>
            <a:r>
              <a:rPr lang="en-US" dirty="0" smtClean="0"/>
              <a:t> yang </a:t>
            </a:r>
            <a:r>
              <a:rPr lang="en-US" dirty="0" err="1" smtClean="0"/>
              <a:t>sering</a:t>
            </a:r>
            <a:r>
              <a:rPr lang="en-US" dirty="0" smtClean="0"/>
              <a:t> </a:t>
            </a:r>
            <a:r>
              <a:rPr lang="en-US" dirty="0" err="1" smtClean="0"/>
              <a:t>terjadi</a:t>
            </a:r>
            <a:r>
              <a:rPr lang="en-US" dirty="0" smtClean="0"/>
              <a:t> </a:t>
            </a:r>
            <a:r>
              <a:rPr lang="en-US" dirty="0" err="1" smtClean="0"/>
              <a:t>saat</a:t>
            </a:r>
            <a:r>
              <a:rPr lang="en-US" dirty="0" smtClean="0"/>
              <a:t> </a:t>
            </a:r>
            <a:r>
              <a:rPr lang="en-US" dirty="0" err="1" smtClean="0"/>
              <a:t>memprogram</a:t>
            </a:r>
            <a:r>
              <a:rPr lang="en-US" dirty="0" smtClean="0"/>
              <a:t> </a:t>
            </a:r>
            <a:r>
              <a:rPr lang="en-US" dirty="0" err="1" smtClean="0"/>
              <a:t>adalah</a:t>
            </a:r>
            <a:r>
              <a:rPr lang="en-US" dirty="0" smtClean="0"/>
              <a:t> </a:t>
            </a:r>
            <a:r>
              <a:rPr lang="en-US" i="1" dirty="0" smtClean="0"/>
              <a:t>syntax error. </a:t>
            </a:r>
            <a:r>
              <a:rPr lang="en-US" dirty="0" err="1" smtClean="0"/>
              <a:t>Ketika</a:t>
            </a:r>
            <a:r>
              <a:rPr lang="en-US" dirty="0" smtClean="0"/>
              <a:t> program </a:t>
            </a:r>
            <a:r>
              <a:rPr lang="en-US" dirty="0" err="1" smtClean="0"/>
              <a:t>dikompilasi</a:t>
            </a:r>
            <a:r>
              <a:rPr lang="en-US" dirty="0"/>
              <a:t> </a:t>
            </a:r>
            <a:r>
              <a:rPr lang="en-US" dirty="0" err="1" smtClean="0"/>
              <a:t>tidak</a:t>
            </a:r>
            <a:r>
              <a:rPr lang="en-US" dirty="0" smtClean="0"/>
              <a:t> </a:t>
            </a:r>
            <a:r>
              <a:rPr lang="en-US" dirty="0" err="1" smtClean="0"/>
              <a:t>akan</a:t>
            </a:r>
            <a:r>
              <a:rPr lang="en-US" dirty="0" smtClean="0"/>
              <a:t> </a:t>
            </a:r>
            <a:r>
              <a:rPr lang="en-US" dirty="0" err="1" smtClean="0"/>
              <a:t>berhasil</a:t>
            </a:r>
            <a:r>
              <a:rPr lang="en-US" dirty="0" smtClean="0"/>
              <a:t> </a:t>
            </a:r>
            <a:r>
              <a:rPr lang="en-US" dirty="0" err="1" smtClean="0"/>
              <a:t>dijalankan</a:t>
            </a:r>
            <a:r>
              <a:rPr lang="en-US" dirty="0" smtClean="0"/>
              <a:t> </a:t>
            </a:r>
            <a:r>
              <a:rPr lang="en-US" dirty="0" err="1" smtClean="0"/>
              <a:t>karena</a:t>
            </a:r>
            <a:r>
              <a:rPr lang="en-US" dirty="0" smtClean="0"/>
              <a:t> </a:t>
            </a:r>
            <a:r>
              <a:rPr lang="en-US" dirty="0" err="1" smtClean="0"/>
              <a:t>ada</a:t>
            </a:r>
            <a:r>
              <a:rPr lang="en-US" dirty="0" smtClean="0"/>
              <a:t> </a:t>
            </a:r>
            <a:r>
              <a:rPr lang="en-US" i="1" dirty="0" smtClean="0"/>
              <a:t>syntax </a:t>
            </a:r>
            <a:r>
              <a:rPr lang="en-US" dirty="0" smtClean="0"/>
              <a:t>yang </a:t>
            </a:r>
            <a:r>
              <a:rPr lang="en-US" dirty="0" err="1" smtClean="0"/>
              <a:t>kurang</a:t>
            </a:r>
            <a:r>
              <a:rPr lang="en-US" dirty="0" smtClean="0"/>
              <a:t> </a:t>
            </a:r>
            <a:r>
              <a:rPr lang="en-US" dirty="0" err="1" smtClean="0"/>
              <a:t>atau</a:t>
            </a:r>
            <a:r>
              <a:rPr lang="en-US" dirty="0" smtClean="0"/>
              <a:t> </a:t>
            </a:r>
            <a:r>
              <a:rPr lang="en-US" dirty="0" err="1" smtClean="0"/>
              <a:t>tidak</a:t>
            </a:r>
            <a:r>
              <a:rPr lang="en-US" dirty="0" smtClean="0"/>
              <a:t> </a:t>
            </a:r>
            <a:r>
              <a:rPr lang="en-US" dirty="0" err="1" smtClean="0"/>
              <a:t>tepat</a:t>
            </a:r>
            <a:r>
              <a:rPr lang="en-US" dirty="0" smtClean="0"/>
              <a:t>. </a:t>
            </a:r>
            <a:r>
              <a:rPr lang="en-US" dirty="0" err="1" smtClean="0"/>
              <a:t>Contohnya</a:t>
            </a:r>
            <a:r>
              <a:rPr lang="en-US" dirty="0" smtClean="0"/>
              <a:t> </a:t>
            </a:r>
            <a:r>
              <a:rPr lang="en-US" dirty="0" err="1" smtClean="0"/>
              <a:t>sebagai</a:t>
            </a:r>
            <a:r>
              <a:rPr lang="en-US" dirty="0" smtClean="0"/>
              <a:t> </a:t>
            </a:r>
            <a:r>
              <a:rPr lang="en-US" dirty="0" err="1" smtClean="0"/>
              <a:t>berikut</a:t>
            </a:r>
            <a:endParaRPr lang="en-US" dirty="0" smtClean="0"/>
          </a:p>
        </p:txBody>
      </p:sp>
      <p:pic>
        <p:nvPicPr>
          <p:cNvPr id="4" name="Picture 3"/>
          <p:cNvPicPr>
            <a:picLocks noChangeAspect="1"/>
          </p:cNvPicPr>
          <p:nvPr/>
        </p:nvPicPr>
        <p:blipFill>
          <a:blip r:embed="rId2"/>
          <a:stretch>
            <a:fillRect/>
          </a:stretch>
        </p:blipFill>
        <p:spPr>
          <a:xfrm>
            <a:off x="3538537" y="2062162"/>
            <a:ext cx="2066925" cy="1019175"/>
          </a:xfrm>
          <a:prstGeom prst="rect">
            <a:avLst/>
          </a:prstGeom>
        </p:spPr>
      </p:pic>
      <p:sp>
        <p:nvSpPr>
          <p:cNvPr id="5" name="Text Placeholder 2"/>
          <p:cNvSpPr txBox="1">
            <a:spLocks/>
          </p:cNvSpPr>
          <p:nvPr/>
        </p:nvSpPr>
        <p:spPr>
          <a:xfrm>
            <a:off x="628649" y="3264457"/>
            <a:ext cx="7886700" cy="52727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Contoh</a:t>
            </a:r>
            <a:r>
              <a:rPr lang="en-US" dirty="0" smtClean="0"/>
              <a:t> </a:t>
            </a:r>
            <a:r>
              <a:rPr lang="en-US" dirty="0" err="1" smtClean="0"/>
              <a:t>tersebut</a:t>
            </a:r>
            <a:r>
              <a:rPr lang="en-US" dirty="0" smtClean="0"/>
              <a:t> </a:t>
            </a:r>
            <a:r>
              <a:rPr lang="en-US" dirty="0" err="1" smtClean="0"/>
              <a:t>ketika</a:t>
            </a:r>
            <a:r>
              <a:rPr lang="en-US" i="1" dirty="0" smtClean="0"/>
              <a:t> syntax </a:t>
            </a:r>
            <a:r>
              <a:rPr lang="en-US" dirty="0" err="1" smtClean="0"/>
              <a:t>tutup</a:t>
            </a:r>
            <a:r>
              <a:rPr lang="en-US" dirty="0" smtClean="0"/>
              <a:t> </a:t>
            </a:r>
            <a:r>
              <a:rPr lang="en-US" dirty="0" err="1" smtClean="0"/>
              <a:t>kurung</a:t>
            </a:r>
            <a:r>
              <a:rPr lang="en-US" dirty="0" smtClean="0"/>
              <a:t> yang </a:t>
            </a:r>
            <a:r>
              <a:rPr lang="en-US" dirty="0" err="1" smtClean="0"/>
              <a:t>tertinggal</a:t>
            </a:r>
            <a:r>
              <a:rPr lang="en-US" dirty="0"/>
              <a:t>.</a:t>
            </a:r>
            <a:endParaRPr lang="en-US" dirty="0" smtClean="0"/>
          </a:p>
        </p:txBody>
      </p:sp>
    </p:spTree>
    <p:extLst>
      <p:ext uri="{BB962C8B-B14F-4D97-AF65-F5344CB8AC3E}">
        <p14:creationId xmlns:p14="http://schemas.microsoft.com/office/powerpoint/2010/main" val="2187627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Runtime Error</a:t>
            </a:r>
            <a:endParaRPr lang="en-US" i="1" dirty="0"/>
          </a:p>
        </p:txBody>
      </p:sp>
      <p:sp>
        <p:nvSpPr>
          <p:cNvPr id="3" name="Text Placeholder 2"/>
          <p:cNvSpPr>
            <a:spLocks noGrp="1"/>
          </p:cNvSpPr>
          <p:nvPr>
            <p:ph type="body" idx="1"/>
          </p:nvPr>
        </p:nvSpPr>
        <p:spPr>
          <a:xfrm>
            <a:off x="709036" y="1351765"/>
            <a:ext cx="7886700" cy="517228"/>
          </a:xfrm>
        </p:spPr>
        <p:txBody>
          <a:bodyPr/>
          <a:lstStyle/>
          <a:p>
            <a:pPr marL="95250" indent="0">
              <a:buNone/>
            </a:pPr>
            <a:r>
              <a:rPr lang="en-US" dirty="0" err="1" smtClean="0"/>
              <a:t>Kesalahan</a:t>
            </a:r>
            <a:r>
              <a:rPr lang="en-US" dirty="0" smtClean="0"/>
              <a:t> yang </a:t>
            </a:r>
            <a:r>
              <a:rPr lang="en-US" dirty="0" err="1" smtClean="0"/>
              <a:t>berikutnya</a:t>
            </a:r>
            <a:r>
              <a:rPr lang="en-US" dirty="0" smtClean="0"/>
              <a:t> </a:t>
            </a:r>
            <a:r>
              <a:rPr lang="en-US" dirty="0" err="1" smtClean="0"/>
              <a:t>yaitu</a:t>
            </a:r>
            <a:r>
              <a:rPr lang="en-US" dirty="0" smtClean="0"/>
              <a:t> </a:t>
            </a:r>
            <a:r>
              <a:rPr lang="en-US" i="1" dirty="0" smtClean="0"/>
              <a:t>Runtime Error </a:t>
            </a:r>
            <a:r>
              <a:rPr lang="en-US" dirty="0" err="1" smtClean="0"/>
              <a:t>dikenal</a:t>
            </a:r>
            <a:r>
              <a:rPr lang="en-US" dirty="0" smtClean="0"/>
              <a:t> juga </a:t>
            </a:r>
            <a:r>
              <a:rPr lang="en-US" i="1" dirty="0" smtClean="0"/>
              <a:t>exceptions. </a:t>
            </a:r>
            <a:r>
              <a:rPr lang="en-US" dirty="0" err="1" smtClean="0"/>
              <a:t>Jenis</a:t>
            </a:r>
            <a:r>
              <a:rPr lang="en-US" dirty="0" smtClean="0"/>
              <a:t> </a:t>
            </a:r>
            <a:r>
              <a:rPr lang="en-US" dirty="0" err="1" smtClean="0"/>
              <a:t>kesalahan</a:t>
            </a:r>
            <a:r>
              <a:rPr lang="en-US" dirty="0" smtClean="0"/>
              <a:t> </a:t>
            </a:r>
            <a:r>
              <a:rPr lang="en-US" dirty="0" err="1" smtClean="0"/>
              <a:t>ini</a:t>
            </a:r>
            <a:r>
              <a:rPr lang="en-US" dirty="0" smtClean="0"/>
              <a:t> </a:t>
            </a:r>
            <a:r>
              <a:rPr lang="en-US" dirty="0" err="1" smtClean="0"/>
              <a:t>terjadi</a:t>
            </a:r>
            <a:r>
              <a:rPr lang="en-US" dirty="0" smtClean="0"/>
              <a:t> </a:t>
            </a:r>
            <a:r>
              <a:rPr lang="en-US" dirty="0" err="1" smtClean="0"/>
              <a:t>ketika</a:t>
            </a:r>
            <a:r>
              <a:rPr lang="en-US" dirty="0" smtClean="0"/>
              <a:t> program </a:t>
            </a:r>
            <a:r>
              <a:rPr lang="en-US" dirty="0" err="1" smtClean="0"/>
              <a:t>telah</a:t>
            </a:r>
            <a:r>
              <a:rPr lang="en-US" dirty="0" smtClean="0"/>
              <a:t> </a:t>
            </a:r>
            <a:r>
              <a:rPr lang="en-US" dirty="0" err="1" smtClean="0"/>
              <a:t>dijalankan</a:t>
            </a:r>
            <a:r>
              <a:rPr lang="en-US" dirty="0" smtClean="0"/>
              <a:t> </a:t>
            </a:r>
            <a:r>
              <a:rPr lang="en-US" dirty="0" err="1" smtClean="0"/>
              <a:t>biasanya</a:t>
            </a:r>
            <a:r>
              <a:rPr lang="en-US" dirty="0" smtClean="0"/>
              <a:t> </a:t>
            </a:r>
            <a:r>
              <a:rPr lang="en-US" dirty="0" err="1" smtClean="0"/>
              <a:t>sudah</a:t>
            </a:r>
            <a:r>
              <a:rPr lang="en-US" dirty="0" smtClean="0"/>
              <a:t> </a:t>
            </a:r>
            <a:r>
              <a:rPr lang="en-US" dirty="0" err="1" smtClean="0"/>
              <a:t>terkompilasi</a:t>
            </a:r>
            <a:r>
              <a:rPr lang="en-US" dirty="0" smtClean="0"/>
              <a:t>.</a:t>
            </a:r>
          </a:p>
        </p:txBody>
      </p:sp>
      <p:pic>
        <p:nvPicPr>
          <p:cNvPr id="5" name="Picture 4"/>
          <p:cNvPicPr>
            <a:picLocks noChangeAspect="1"/>
          </p:cNvPicPr>
          <p:nvPr/>
        </p:nvPicPr>
        <p:blipFill>
          <a:blip r:embed="rId2"/>
          <a:stretch>
            <a:fillRect/>
          </a:stretch>
        </p:blipFill>
        <p:spPr>
          <a:xfrm>
            <a:off x="1419225" y="2024062"/>
            <a:ext cx="6305550" cy="1095375"/>
          </a:xfrm>
          <a:prstGeom prst="rect">
            <a:avLst/>
          </a:prstGeom>
        </p:spPr>
      </p:pic>
      <p:sp>
        <p:nvSpPr>
          <p:cNvPr id="6" name="Text Placeholder 2"/>
          <p:cNvSpPr txBox="1">
            <a:spLocks/>
          </p:cNvSpPr>
          <p:nvPr/>
        </p:nvSpPr>
        <p:spPr>
          <a:xfrm>
            <a:off x="709036" y="3274506"/>
            <a:ext cx="7886700" cy="51722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smtClean="0"/>
              <a:t>Syntax </a:t>
            </a:r>
            <a:r>
              <a:rPr lang="en-US" dirty="0" err="1" smtClean="0"/>
              <a:t>tersebut</a:t>
            </a:r>
            <a:r>
              <a:rPr lang="en-US" dirty="0" smtClean="0"/>
              <a:t> </a:t>
            </a:r>
            <a:r>
              <a:rPr lang="en-US" dirty="0" err="1" smtClean="0"/>
              <a:t>sudah</a:t>
            </a:r>
            <a:r>
              <a:rPr lang="en-US" dirty="0" smtClean="0"/>
              <a:t> </a:t>
            </a:r>
            <a:r>
              <a:rPr lang="en-US" dirty="0" err="1" smtClean="0"/>
              <a:t>benar</a:t>
            </a:r>
            <a:r>
              <a:rPr lang="en-US" dirty="0" smtClean="0"/>
              <a:t> </a:t>
            </a:r>
            <a:r>
              <a:rPr lang="en-US" dirty="0" err="1" smtClean="0"/>
              <a:t>tetapi</a:t>
            </a:r>
            <a:r>
              <a:rPr lang="en-US" dirty="0" smtClean="0"/>
              <a:t> </a:t>
            </a:r>
            <a:r>
              <a:rPr lang="en-US" dirty="0" err="1" smtClean="0"/>
              <a:t>kesalahannya</a:t>
            </a:r>
            <a:r>
              <a:rPr lang="en-US" dirty="0" smtClean="0"/>
              <a:t> </a:t>
            </a:r>
            <a:r>
              <a:rPr lang="en-US" dirty="0" err="1" smtClean="0"/>
              <a:t>yaitu</a:t>
            </a:r>
            <a:r>
              <a:rPr lang="en-US" dirty="0" smtClean="0"/>
              <a:t> </a:t>
            </a:r>
            <a:r>
              <a:rPr lang="en-US" dirty="0" err="1" smtClean="0"/>
              <a:t>pada</a:t>
            </a:r>
            <a:r>
              <a:rPr lang="en-US" dirty="0" smtClean="0"/>
              <a:t> </a:t>
            </a:r>
            <a:r>
              <a:rPr lang="en-US" dirty="0" err="1" smtClean="0"/>
              <a:t>waktu</a:t>
            </a:r>
            <a:r>
              <a:rPr lang="en-US" dirty="0" smtClean="0"/>
              <a:t> proses </a:t>
            </a:r>
            <a:r>
              <a:rPr lang="en-US" dirty="0" err="1" smtClean="0"/>
              <a:t>mencoba</a:t>
            </a:r>
            <a:r>
              <a:rPr lang="en-US" dirty="0" smtClean="0"/>
              <a:t> </a:t>
            </a:r>
            <a:r>
              <a:rPr lang="en-US" dirty="0" err="1" smtClean="0"/>
              <a:t>memanggil</a:t>
            </a:r>
            <a:r>
              <a:rPr lang="en-US" dirty="0" smtClean="0"/>
              <a:t> </a:t>
            </a:r>
            <a:r>
              <a:rPr lang="en-US" i="1" dirty="0" smtClean="0"/>
              <a:t>method </a:t>
            </a:r>
            <a:r>
              <a:rPr lang="en-US" b="1" dirty="0" err="1" smtClean="0"/>
              <a:t>openObject</a:t>
            </a:r>
            <a:r>
              <a:rPr lang="en-US" b="1" dirty="0" smtClean="0"/>
              <a:t>() </a:t>
            </a:r>
            <a:r>
              <a:rPr lang="en-US" dirty="0" smtClean="0"/>
              <a:t>yang </a:t>
            </a:r>
            <a:r>
              <a:rPr lang="en-US" dirty="0" err="1" smtClean="0"/>
              <a:t>tidak</a:t>
            </a:r>
            <a:r>
              <a:rPr lang="en-US" dirty="0" smtClean="0"/>
              <a:t> </a:t>
            </a:r>
            <a:r>
              <a:rPr lang="en-US" dirty="0" err="1" smtClean="0"/>
              <a:t>bisa</a:t>
            </a:r>
            <a:r>
              <a:rPr lang="en-US" dirty="0" smtClean="0"/>
              <a:t>.</a:t>
            </a:r>
            <a:endParaRPr lang="en-US" b="1" dirty="0" smtClean="0"/>
          </a:p>
        </p:txBody>
      </p:sp>
    </p:spTree>
    <p:extLst>
      <p:ext uri="{BB962C8B-B14F-4D97-AF65-F5344CB8AC3E}">
        <p14:creationId xmlns:p14="http://schemas.microsoft.com/office/powerpoint/2010/main" val="100641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Logical Error</a:t>
            </a:r>
            <a:endParaRPr lang="en-US" i="1" dirty="0"/>
          </a:p>
        </p:txBody>
      </p:sp>
      <p:sp>
        <p:nvSpPr>
          <p:cNvPr id="3" name="Text Placeholder 2"/>
          <p:cNvSpPr>
            <a:spLocks noGrp="1"/>
          </p:cNvSpPr>
          <p:nvPr>
            <p:ph type="body" idx="1"/>
          </p:nvPr>
        </p:nvSpPr>
        <p:spPr>
          <a:xfrm>
            <a:off x="709036" y="1351765"/>
            <a:ext cx="7886700" cy="517228"/>
          </a:xfrm>
        </p:spPr>
        <p:txBody>
          <a:bodyPr/>
          <a:lstStyle/>
          <a:p>
            <a:pPr marL="95250" indent="0">
              <a:buNone/>
            </a:pPr>
            <a:r>
              <a:rPr lang="en-US" dirty="0" err="1" smtClean="0"/>
              <a:t>Kesalahan</a:t>
            </a:r>
            <a:r>
              <a:rPr lang="en-US" dirty="0" smtClean="0"/>
              <a:t> yang </a:t>
            </a:r>
            <a:r>
              <a:rPr lang="en-US" dirty="0" err="1" smtClean="0"/>
              <a:t>cukup</a:t>
            </a:r>
            <a:r>
              <a:rPr lang="en-US" dirty="0" smtClean="0"/>
              <a:t> </a:t>
            </a:r>
            <a:r>
              <a:rPr lang="en-US" dirty="0" err="1" smtClean="0"/>
              <a:t>kompleks</a:t>
            </a:r>
            <a:r>
              <a:rPr lang="en-US" dirty="0" smtClean="0"/>
              <a:t> </a:t>
            </a:r>
            <a:r>
              <a:rPr lang="en-US" dirty="0" err="1" smtClean="0"/>
              <a:t>adalah</a:t>
            </a:r>
            <a:r>
              <a:rPr lang="en-US" dirty="0" smtClean="0"/>
              <a:t> </a:t>
            </a:r>
            <a:r>
              <a:rPr lang="en-US" dirty="0" err="1" smtClean="0"/>
              <a:t>kesalahan</a:t>
            </a:r>
            <a:r>
              <a:rPr lang="en-US" dirty="0" smtClean="0"/>
              <a:t> </a:t>
            </a:r>
            <a:r>
              <a:rPr lang="en-US" i="1" dirty="0" smtClean="0"/>
              <a:t>Logical Error. </a:t>
            </a:r>
            <a:r>
              <a:rPr lang="en-US" dirty="0" err="1" smtClean="0"/>
              <a:t>Kesalahan</a:t>
            </a:r>
            <a:r>
              <a:rPr lang="en-US" dirty="0" smtClean="0"/>
              <a:t> </a:t>
            </a:r>
            <a:r>
              <a:rPr lang="en-US" dirty="0" err="1" smtClean="0"/>
              <a:t>ini</a:t>
            </a:r>
            <a:r>
              <a:rPr lang="en-US" dirty="0" smtClean="0"/>
              <a:t> </a:t>
            </a:r>
            <a:r>
              <a:rPr lang="en-US" dirty="0" err="1" smtClean="0"/>
              <a:t>membuat</a:t>
            </a:r>
            <a:r>
              <a:rPr lang="en-US" dirty="0" smtClean="0"/>
              <a:t> </a:t>
            </a:r>
            <a:r>
              <a:rPr lang="en-US" dirty="0" err="1" smtClean="0"/>
              <a:t>kesalahan</a:t>
            </a:r>
            <a:r>
              <a:rPr lang="en-US" dirty="0" smtClean="0"/>
              <a:t> </a:t>
            </a:r>
            <a:r>
              <a:rPr lang="en-US" dirty="0" err="1" smtClean="0"/>
              <a:t>dalam</a:t>
            </a:r>
            <a:r>
              <a:rPr lang="en-US" dirty="0" smtClean="0"/>
              <a:t> </a:t>
            </a:r>
            <a:r>
              <a:rPr lang="en-US" dirty="0" err="1" smtClean="0"/>
              <a:t>logika</a:t>
            </a:r>
            <a:r>
              <a:rPr lang="en-US" dirty="0" smtClean="0"/>
              <a:t> yang </a:t>
            </a:r>
            <a:r>
              <a:rPr lang="en-US" dirty="0" err="1" smtClean="0"/>
              <a:t>dikontrol</a:t>
            </a:r>
            <a:r>
              <a:rPr lang="en-US" dirty="0" smtClean="0"/>
              <a:t> </a:t>
            </a:r>
            <a:r>
              <a:rPr lang="en-US" dirty="0" err="1" smtClean="0"/>
              <a:t>oleh</a:t>
            </a:r>
            <a:r>
              <a:rPr lang="en-US" dirty="0" smtClean="0"/>
              <a:t> </a:t>
            </a:r>
            <a:r>
              <a:rPr lang="en-US" i="1" dirty="0" smtClean="0"/>
              <a:t>script</a:t>
            </a:r>
            <a:r>
              <a:rPr lang="en-US" dirty="0" smtClean="0"/>
              <a:t> program yang </a:t>
            </a:r>
            <a:r>
              <a:rPr lang="en-US" dirty="0" err="1" smtClean="0"/>
              <a:t>dibuat</a:t>
            </a:r>
            <a:r>
              <a:rPr lang="en-US" dirty="0" smtClean="0"/>
              <a:t>. </a:t>
            </a:r>
            <a:r>
              <a:rPr lang="en-US" dirty="0" err="1" smtClean="0"/>
              <a:t>Kesalahan</a:t>
            </a:r>
            <a:r>
              <a:rPr lang="en-US" dirty="0" smtClean="0"/>
              <a:t> </a:t>
            </a:r>
            <a:r>
              <a:rPr lang="en-US" dirty="0" err="1" smtClean="0"/>
              <a:t>ini</a:t>
            </a:r>
            <a:r>
              <a:rPr lang="en-US" dirty="0" smtClean="0"/>
              <a:t> </a:t>
            </a:r>
            <a:r>
              <a:rPr lang="en-US" dirty="0" err="1" smtClean="0"/>
              <a:t>biasanya</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pada</a:t>
            </a:r>
            <a:r>
              <a:rPr lang="en-US" dirty="0" smtClean="0"/>
              <a:t> </a:t>
            </a:r>
            <a:r>
              <a:rPr lang="en-US" dirty="0" err="1" smtClean="0"/>
              <a:t>hasil</a:t>
            </a:r>
            <a:r>
              <a:rPr lang="en-US" dirty="0" smtClean="0"/>
              <a:t>.</a:t>
            </a:r>
          </a:p>
        </p:txBody>
      </p:sp>
      <p:sp>
        <p:nvSpPr>
          <p:cNvPr id="6" name="Text Placeholder 2"/>
          <p:cNvSpPr txBox="1">
            <a:spLocks/>
          </p:cNvSpPr>
          <p:nvPr/>
        </p:nvSpPr>
        <p:spPr>
          <a:xfrm>
            <a:off x="709036" y="3793043"/>
            <a:ext cx="7886700" cy="81915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Kesalahan</a:t>
            </a:r>
            <a:r>
              <a:rPr lang="en-US" dirty="0" smtClean="0"/>
              <a:t> </a:t>
            </a:r>
            <a:r>
              <a:rPr lang="en-US" dirty="0" err="1" smtClean="0"/>
              <a:t>tersebut</a:t>
            </a:r>
            <a:r>
              <a:rPr lang="en-US" dirty="0" smtClean="0"/>
              <a:t> </a:t>
            </a:r>
            <a:r>
              <a:rPr lang="en-US" dirty="0" err="1" smtClean="0"/>
              <a:t>ketika</a:t>
            </a:r>
            <a:r>
              <a:rPr lang="en-US" dirty="0" smtClean="0"/>
              <a:t> </a:t>
            </a:r>
            <a:r>
              <a:rPr lang="en-US" dirty="0" err="1" smtClean="0"/>
              <a:t>kita</a:t>
            </a:r>
            <a:r>
              <a:rPr lang="en-US" dirty="0" smtClean="0"/>
              <a:t> </a:t>
            </a:r>
            <a:r>
              <a:rPr lang="en-US" dirty="0" err="1" smtClean="0"/>
              <a:t>memanggilkan</a:t>
            </a:r>
            <a:r>
              <a:rPr lang="en-US" dirty="0" smtClean="0"/>
              <a:t> </a:t>
            </a:r>
            <a:r>
              <a:rPr lang="en-US" dirty="0" err="1" smtClean="0"/>
              <a:t>fungsi</a:t>
            </a:r>
            <a:r>
              <a:rPr lang="en-US" dirty="0" smtClean="0"/>
              <a:t> 5 </a:t>
            </a:r>
            <a:r>
              <a:rPr lang="en-US" dirty="0" err="1" smtClean="0"/>
              <a:t>pangkat</a:t>
            </a:r>
            <a:r>
              <a:rPr lang="en-US" dirty="0" smtClean="0"/>
              <a:t> 0.2 </a:t>
            </a:r>
            <a:r>
              <a:rPr lang="en-US" dirty="0" err="1" smtClean="0"/>
              <a:t>akan</a:t>
            </a:r>
            <a:r>
              <a:rPr lang="en-US" dirty="0" smtClean="0"/>
              <a:t> </a:t>
            </a:r>
            <a:r>
              <a:rPr lang="en-US" dirty="0" err="1" smtClean="0"/>
              <a:t>menghasilkan</a:t>
            </a:r>
            <a:r>
              <a:rPr lang="en-US" dirty="0" smtClean="0"/>
              <a:t> 5, </a:t>
            </a:r>
            <a:r>
              <a:rPr lang="en-US" dirty="0" err="1" smtClean="0"/>
              <a:t>sedangkan</a:t>
            </a:r>
            <a:r>
              <a:rPr lang="en-US" dirty="0" smtClean="0"/>
              <a:t> di </a:t>
            </a:r>
            <a:r>
              <a:rPr lang="en-US" dirty="0" err="1" smtClean="0"/>
              <a:t>dalam</a:t>
            </a:r>
            <a:r>
              <a:rPr lang="en-US" dirty="0" smtClean="0"/>
              <a:t> </a:t>
            </a:r>
            <a:r>
              <a:rPr lang="en-US" dirty="0" err="1" smtClean="0"/>
              <a:t>matematika</a:t>
            </a:r>
            <a:r>
              <a:rPr lang="en-US" dirty="0" smtClean="0"/>
              <a:t> </a:t>
            </a:r>
            <a:r>
              <a:rPr lang="en-US" dirty="0" err="1" smtClean="0"/>
              <a:t>sangat</a:t>
            </a:r>
            <a:r>
              <a:rPr lang="en-US" dirty="0" smtClean="0"/>
              <a:t> </a:t>
            </a:r>
            <a:r>
              <a:rPr lang="en-US" dirty="0" err="1" smtClean="0"/>
              <a:t>memungkinkan</a:t>
            </a:r>
            <a:r>
              <a:rPr lang="en-US" dirty="0" smtClean="0"/>
              <a:t> </a:t>
            </a:r>
            <a:r>
              <a:rPr lang="en-US" dirty="0" err="1" smtClean="0"/>
              <a:t>pangkat</a:t>
            </a:r>
            <a:r>
              <a:rPr lang="en-US" dirty="0" smtClean="0"/>
              <a:t> 0.2</a:t>
            </a:r>
            <a:endParaRPr lang="en-US" b="1" dirty="0"/>
          </a:p>
          <a:p>
            <a:pPr marL="95250" indent="0">
              <a:buFont typeface="Arial"/>
              <a:buNone/>
            </a:pPr>
            <a:r>
              <a:rPr lang="en-US" dirty="0" err="1" smtClean="0"/>
              <a:t>Jika</a:t>
            </a:r>
            <a:r>
              <a:rPr lang="en-US" dirty="0" smtClean="0"/>
              <a:t> </a:t>
            </a:r>
            <a:r>
              <a:rPr lang="en-US" dirty="0" err="1" smtClean="0"/>
              <a:t>kita</a:t>
            </a:r>
            <a:r>
              <a:rPr lang="en-US" dirty="0" smtClean="0"/>
              <a:t> </a:t>
            </a:r>
            <a:r>
              <a:rPr lang="en-US" dirty="0" err="1" smtClean="0"/>
              <a:t>menggunakan</a:t>
            </a:r>
            <a:r>
              <a:rPr lang="en-US" dirty="0" smtClean="0"/>
              <a:t> </a:t>
            </a:r>
            <a:r>
              <a:rPr lang="en-US" b="1" dirty="0" err="1" smtClean="0"/>
              <a:t>Math.pow</a:t>
            </a:r>
            <a:r>
              <a:rPr lang="en-US" b="1" dirty="0" smtClean="0"/>
              <a:t>() </a:t>
            </a:r>
            <a:r>
              <a:rPr lang="en-US" dirty="0" smtClean="0"/>
              <a:t>syntax yang </a:t>
            </a:r>
            <a:r>
              <a:rPr lang="en-US" dirty="0" err="1" smtClean="0"/>
              <a:t>sudah</a:t>
            </a:r>
            <a:r>
              <a:rPr lang="en-US" dirty="0" smtClean="0"/>
              <a:t> </a:t>
            </a:r>
            <a:r>
              <a:rPr lang="en-US" dirty="0" err="1" smtClean="0"/>
              <a:t>disediakan</a:t>
            </a:r>
            <a:r>
              <a:rPr lang="en-US" dirty="0" smtClean="0"/>
              <a:t> </a:t>
            </a:r>
            <a:r>
              <a:rPr lang="en-US" dirty="0" err="1" smtClean="0"/>
              <a:t>oleh</a:t>
            </a:r>
            <a:r>
              <a:rPr lang="en-US" dirty="0" smtClean="0"/>
              <a:t> </a:t>
            </a:r>
            <a:r>
              <a:rPr lang="en-US" dirty="0" err="1" smtClean="0"/>
              <a:t>javascript</a:t>
            </a:r>
            <a:r>
              <a:rPr lang="en-US" dirty="0" smtClean="0"/>
              <a:t> </a:t>
            </a:r>
            <a:r>
              <a:rPr lang="en-US" dirty="0" err="1" smtClean="0"/>
              <a:t>akan</a:t>
            </a:r>
            <a:r>
              <a:rPr lang="en-US" dirty="0" smtClean="0"/>
              <a:t> </a:t>
            </a:r>
            <a:r>
              <a:rPr lang="en-US" dirty="0" err="1" smtClean="0"/>
              <a:t>menghasilkan</a:t>
            </a:r>
            <a:r>
              <a:rPr lang="en-US" dirty="0" smtClean="0"/>
              <a:t> </a:t>
            </a:r>
            <a:r>
              <a:rPr lang="en-US" dirty="0" err="1" smtClean="0"/>
              <a:t>nilai</a:t>
            </a:r>
            <a:r>
              <a:rPr lang="en-US" dirty="0" smtClean="0"/>
              <a:t> yang </a:t>
            </a:r>
            <a:r>
              <a:rPr lang="en-US" dirty="0" err="1" smtClean="0"/>
              <a:t>benar</a:t>
            </a:r>
            <a:r>
              <a:rPr lang="en-US" dirty="0" smtClean="0"/>
              <a:t>.</a:t>
            </a:r>
          </a:p>
          <a:p>
            <a:pPr marL="95250" indent="0">
              <a:buFont typeface="Arial"/>
              <a:buNone/>
            </a:pPr>
            <a:endParaRPr lang="en-US" dirty="0" smtClean="0"/>
          </a:p>
        </p:txBody>
      </p:sp>
      <p:pic>
        <p:nvPicPr>
          <p:cNvPr id="4" name="Picture 3"/>
          <p:cNvPicPr>
            <a:picLocks noChangeAspect="1"/>
          </p:cNvPicPr>
          <p:nvPr/>
        </p:nvPicPr>
        <p:blipFill>
          <a:blip r:embed="rId2"/>
          <a:stretch>
            <a:fillRect/>
          </a:stretch>
        </p:blipFill>
        <p:spPr>
          <a:xfrm>
            <a:off x="2423536" y="1868993"/>
            <a:ext cx="4457700" cy="1924050"/>
          </a:xfrm>
          <a:prstGeom prst="rect">
            <a:avLst/>
          </a:prstGeom>
        </p:spPr>
      </p:pic>
    </p:spTree>
    <p:extLst>
      <p:ext uri="{BB962C8B-B14F-4D97-AF65-F5344CB8AC3E}">
        <p14:creationId xmlns:p14="http://schemas.microsoft.com/office/powerpoint/2010/main" val="2013362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try…catch</a:t>
            </a:r>
            <a:endParaRPr lang="en-US" i="1" dirty="0"/>
          </a:p>
        </p:txBody>
      </p:sp>
      <p:sp>
        <p:nvSpPr>
          <p:cNvPr id="3" name="Text Placeholder 2"/>
          <p:cNvSpPr>
            <a:spLocks noGrp="1"/>
          </p:cNvSpPr>
          <p:nvPr>
            <p:ph type="body" idx="1"/>
          </p:nvPr>
        </p:nvSpPr>
        <p:spPr>
          <a:xfrm>
            <a:off x="709036" y="1351764"/>
            <a:ext cx="7886700" cy="1351243"/>
          </a:xfrm>
        </p:spPr>
        <p:txBody>
          <a:bodyPr/>
          <a:lstStyle/>
          <a:p>
            <a:pPr marL="95250" indent="0">
              <a:buNone/>
            </a:pPr>
            <a:r>
              <a:rPr lang="en-US" dirty="0" err="1" smtClean="0"/>
              <a:t>Dalam</a:t>
            </a:r>
            <a:r>
              <a:rPr lang="en-US" dirty="0" smtClean="0"/>
              <a:t> </a:t>
            </a:r>
            <a:r>
              <a:rPr lang="en-US" dirty="0" err="1" smtClean="0"/>
              <a:t>javascript</a:t>
            </a:r>
            <a:r>
              <a:rPr lang="en-US" dirty="0" smtClean="0"/>
              <a:t> </a:t>
            </a:r>
            <a:r>
              <a:rPr lang="en-US" dirty="0" err="1" smtClean="0"/>
              <a:t>ketika</a:t>
            </a:r>
            <a:r>
              <a:rPr lang="en-US" dirty="0" smtClean="0"/>
              <a:t> </a:t>
            </a:r>
            <a:r>
              <a:rPr lang="en-US" i="1" dirty="0" smtClean="0"/>
              <a:t>script </a:t>
            </a:r>
            <a:r>
              <a:rPr lang="en-US" dirty="0" err="1" smtClean="0"/>
              <a:t>tidak</a:t>
            </a:r>
            <a:r>
              <a:rPr lang="en-US" dirty="0" smtClean="0"/>
              <a:t> </a:t>
            </a:r>
            <a:r>
              <a:rPr lang="en-US" dirty="0" err="1" smtClean="0"/>
              <a:t>berjalan</a:t>
            </a:r>
            <a:r>
              <a:rPr lang="en-US" dirty="0" smtClean="0"/>
              <a:t> </a:t>
            </a:r>
            <a:r>
              <a:rPr lang="en-US" dirty="0" err="1" smtClean="0"/>
              <a:t>atau</a:t>
            </a:r>
            <a:r>
              <a:rPr lang="en-US" dirty="0" smtClean="0"/>
              <a:t> error </a:t>
            </a:r>
            <a:r>
              <a:rPr lang="en-US" dirty="0" err="1" smtClean="0"/>
              <a:t>akan</a:t>
            </a:r>
            <a:r>
              <a:rPr lang="en-US" dirty="0" smtClean="0"/>
              <a:t> di </a:t>
            </a:r>
            <a:r>
              <a:rPr lang="en-US" dirty="0" err="1" smtClean="0"/>
              <a:t>tampilakn</a:t>
            </a:r>
            <a:r>
              <a:rPr lang="en-US" dirty="0" smtClean="0"/>
              <a:t> di console (</a:t>
            </a:r>
            <a:r>
              <a:rPr lang="en-US" dirty="0" err="1" smtClean="0"/>
              <a:t>untuk</a:t>
            </a:r>
            <a:r>
              <a:rPr lang="en-US" dirty="0" smtClean="0"/>
              <a:t> browser) </a:t>
            </a:r>
            <a:r>
              <a:rPr lang="en-US" dirty="0" err="1" smtClean="0"/>
              <a:t>dan</a:t>
            </a:r>
            <a:r>
              <a:rPr lang="en-US" dirty="0" smtClean="0"/>
              <a:t> di command prompt (</a:t>
            </a:r>
            <a:r>
              <a:rPr lang="en-US" i="1" dirty="0" smtClean="0"/>
              <a:t>Command Line Interface</a:t>
            </a:r>
            <a:r>
              <a:rPr lang="en-US" dirty="0" smtClean="0"/>
              <a:t>) </a:t>
            </a:r>
            <a:r>
              <a:rPr lang="en-US" dirty="0" err="1" smtClean="0"/>
              <a:t>ketika</a:t>
            </a:r>
            <a:r>
              <a:rPr lang="en-US" dirty="0" smtClean="0"/>
              <a:t> </a:t>
            </a:r>
            <a:r>
              <a:rPr lang="en-US" dirty="0" err="1" smtClean="0"/>
              <a:t>menggunakan</a:t>
            </a:r>
            <a:r>
              <a:rPr lang="en-US" dirty="0" smtClean="0"/>
              <a:t> node.js</a:t>
            </a:r>
          </a:p>
          <a:p>
            <a:pPr marL="95250" indent="0">
              <a:buNone/>
            </a:pPr>
            <a:r>
              <a:rPr lang="en-US" dirty="0" smtClean="0"/>
              <a:t>Syntax </a:t>
            </a:r>
            <a:r>
              <a:rPr lang="en-US" b="1" i="1" dirty="0" err="1" smtClean="0"/>
              <a:t>try..catch</a:t>
            </a:r>
            <a:r>
              <a:rPr lang="en-US" b="1" i="1" dirty="0" smtClean="0"/>
              <a:t> </a:t>
            </a:r>
            <a:r>
              <a:rPr lang="en-US" dirty="0" err="1" smtClean="0"/>
              <a:t>memungkinkan</a:t>
            </a:r>
            <a:r>
              <a:rPr lang="en-US" dirty="0" smtClean="0"/>
              <a:t> </a:t>
            </a:r>
            <a:r>
              <a:rPr lang="en-US" dirty="0" err="1" smtClean="0"/>
              <a:t>kita</a:t>
            </a:r>
            <a:r>
              <a:rPr lang="en-US" dirty="0" smtClean="0"/>
              <a:t> </a:t>
            </a:r>
            <a:r>
              <a:rPr lang="en-US" dirty="0" err="1" smtClean="0"/>
              <a:t>untuk</a:t>
            </a:r>
            <a:r>
              <a:rPr lang="en-US" dirty="0" smtClean="0"/>
              <a:t> </a:t>
            </a:r>
            <a:r>
              <a:rPr lang="en-US" dirty="0" err="1" smtClean="0"/>
              <a:t>mengatasi</a:t>
            </a:r>
            <a:r>
              <a:rPr lang="en-US" dirty="0" smtClean="0"/>
              <a:t> </a:t>
            </a:r>
            <a:r>
              <a:rPr lang="en-US" dirty="0" err="1" smtClean="0"/>
              <a:t>kesalahan</a:t>
            </a:r>
            <a:r>
              <a:rPr lang="en-US" dirty="0" smtClean="0"/>
              <a:t> </a:t>
            </a:r>
            <a:r>
              <a:rPr lang="en-US" dirty="0" err="1" smtClean="0"/>
              <a:t>pada</a:t>
            </a:r>
            <a:r>
              <a:rPr lang="en-US" dirty="0" smtClean="0"/>
              <a:t> </a:t>
            </a:r>
            <a:r>
              <a:rPr lang="en-US" i="1" dirty="0" smtClean="0"/>
              <a:t>script </a:t>
            </a:r>
            <a:r>
              <a:rPr lang="en-US" dirty="0" smtClean="0"/>
              <a:t>yang </a:t>
            </a:r>
            <a:r>
              <a:rPr lang="en-US" dirty="0" err="1" smtClean="0"/>
              <a:t>kita</a:t>
            </a:r>
            <a:r>
              <a:rPr lang="en-US" dirty="0" smtClean="0"/>
              <a:t> </a:t>
            </a:r>
            <a:r>
              <a:rPr lang="en-US" dirty="0" err="1" smtClean="0"/>
              <a:t>buat</a:t>
            </a:r>
            <a:r>
              <a:rPr lang="en-US" dirty="0" smtClean="0"/>
              <a:t> </a:t>
            </a:r>
            <a:r>
              <a:rPr lang="en-US" dirty="0" err="1" smtClean="0"/>
              <a:t>untuk</a:t>
            </a:r>
            <a:r>
              <a:rPr lang="en-US" dirty="0" smtClean="0"/>
              <a:t> </a:t>
            </a:r>
            <a:r>
              <a:rPr lang="en-US" dirty="0" err="1" smtClean="0"/>
              <a:t>menghindari</a:t>
            </a:r>
            <a:r>
              <a:rPr lang="en-US" dirty="0" smtClean="0"/>
              <a:t> program </a:t>
            </a:r>
            <a:r>
              <a:rPr lang="en-US" dirty="0" err="1" smtClean="0"/>
              <a:t>tersendat</a:t>
            </a:r>
            <a:r>
              <a:rPr lang="en-US" dirty="0" smtClean="0"/>
              <a:t>/</a:t>
            </a:r>
            <a:r>
              <a:rPr lang="en-US" dirty="0" err="1" smtClean="0"/>
              <a:t>mati</a:t>
            </a:r>
            <a:r>
              <a:rPr lang="en-US" dirty="0" smtClean="0"/>
              <a:t>.</a:t>
            </a:r>
          </a:p>
          <a:p>
            <a:pPr marL="95250" indent="0">
              <a:buNone/>
            </a:pPr>
            <a:r>
              <a:rPr lang="en-US" dirty="0" err="1" smtClean="0"/>
              <a:t>Untuk</a:t>
            </a:r>
            <a:r>
              <a:rPr lang="en-US" dirty="0" smtClean="0"/>
              <a:t> </a:t>
            </a:r>
            <a:r>
              <a:rPr lang="en-US" dirty="0" err="1" smtClean="0"/>
              <a:t>strukutur</a:t>
            </a:r>
            <a:r>
              <a:rPr lang="en-US" dirty="0" smtClean="0"/>
              <a:t> </a:t>
            </a:r>
            <a:r>
              <a:rPr lang="en-US" dirty="0" err="1" smtClean="0"/>
              <a:t>bentuk</a:t>
            </a:r>
            <a:r>
              <a:rPr lang="en-US" dirty="0" smtClean="0"/>
              <a:t> </a:t>
            </a:r>
            <a:r>
              <a:rPr lang="en-US" dirty="0" err="1" smtClean="0"/>
              <a:t>pembuatan</a:t>
            </a:r>
            <a:r>
              <a:rPr lang="en-US" dirty="0" smtClean="0"/>
              <a:t> </a:t>
            </a:r>
            <a:r>
              <a:rPr lang="en-US" i="1" dirty="0" smtClean="0"/>
              <a:t>script syntax-</a:t>
            </a:r>
            <a:r>
              <a:rPr lang="en-US" dirty="0" err="1" smtClean="0"/>
              <a:t>nya</a:t>
            </a:r>
            <a:r>
              <a:rPr lang="en-US" dirty="0" smtClean="0"/>
              <a:t> </a:t>
            </a:r>
            <a:r>
              <a:rPr lang="en-US" dirty="0" err="1" smtClean="0"/>
              <a:t>sebagai</a:t>
            </a:r>
            <a:r>
              <a:rPr lang="en-US" dirty="0" smtClean="0"/>
              <a:t> </a:t>
            </a:r>
            <a:r>
              <a:rPr lang="en-US" dirty="0" err="1" smtClean="0"/>
              <a:t>berikut</a:t>
            </a:r>
            <a:r>
              <a:rPr lang="en-US" dirty="0" smtClean="0"/>
              <a:t>.</a:t>
            </a:r>
            <a:endParaRPr lang="en-US" dirty="0"/>
          </a:p>
          <a:p>
            <a:pPr marL="95250" indent="0">
              <a:buNone/>
            </a:pPr>
            <a:endParaRPr lang="en-US" b="1" i="1" dirty="0" smtClean="0"/>
          </a:p>
        </p:txBody>
      </p:sp>
      <p:pic>
        <p:nvPicPr>
          <p:cNvPr id="5" name="Picture 4"/>
          <p:cNvPicPr>
            <a:picLocks noChangeAspect="1"/>
          </p:cNvPicPr>
          <p:nvPr/>
        </p:nvPicPr>
        <p:blipFill>
          <a:blip r:embed="rId2"/>
          <a:stretch>
            <a:fillRect/>
          </a:stretch>
        </p:blipFill>
        <p:spPr>
          <a:xfrm>
            <a:off x="3205162" y="2703007"/>
            <a:ext cx="2733675" cy="1866900"/>
          </a:xfrm>
          <a:prstGeom prst="rect">
            <a:avLst/>
          </a:prstGeom>
        </p:spPr>
      </p:pic>
    </p:spTree>
    <p:extLst>
      <p:ext uri="{BB962C8B-B14F-4D97-AF65-F5344CB8AC3E}">
        <p14:creationId xmlns:p14="http://schemas.microsoft.com/office/powerpoint/2010/main" val="742115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try…catch</a:t>
            </a:r>
            <a:endParaRPr lang="en-US" i="1" dirty="0"/>
          </a:p>
        </p:txBody>
      </p:sp>
      <p:sp>
        <p:nvSpPr>
          <p:cNvPr id="3" name="Text Placeholder 2"/>
          <p:cNvSpPr>
            <a:spLocks noGrp="1"/>
          </p:cNvSpPr>
          <p:nvPr>
            <p:ph type="body" idx="1"/>
          </p:nvPr>
        </p:nvSpPr>
        <p:spPr>
          <a:xfrm>
            <a:off x="709036" y="1351764"/>
            <a:ext cx="7886700" cy="396649"/>
          </a:xfrm>
        </p:spPr>
        <p:txBody>
          <a:bodyPr/>
          <a:lstStyle/>
          <a:p>
            <a:pPr marL="95250" indent="0">
              <a:buNone/>
            </a:pPr>
            <a:r>
              <a:rPr lang="en-US" dirty="0" smtClean="0"/>
              <a:t>Cara </a:t>
            </a:r>
            <a:r>
              <a:rPr lang="en-US" dirty="0" err="1" smtClean="0"/>
              <a:t>kerjanya</a:t>
            </a:r>
            <a:r>
              <a:rPr lang="en-US" dirty="0" smtClean="0"/>
              <a:t> </a:t>
            </a:r>
            <a:r>
              <a:rPr lang="en-US" dirty="0" err="1" smtClean="0"/>
              <a:t>dapat</a:t>
            </a:r>
            <a:r>
              <a:rPr lang="en-US" dirty="0" smtClean="0"/>
              <a:t> </a:t>
            </a:r>
            <a:r>
              <a:rPr lang="en-US" dirty="0" err="1" smtClean="0"/>
              <a:t>dilihat</a:t>
            </a:r>
            <a:r>
              <a:rPr lang="en-US" dirty="0" smtClean="0"/>
              <a:t> </a:t>
            </a:r>
            <a:r>
              <a:rPr lang="en-US" dirty="0" err="1" smtClean="0"/>
              <a:t>pada</a:t>
            </a:r>
            <a:r>
              <a:rPr lang="en-US" dirty="0" smtClean="0"/>
              <a:t> </a:t>
            </a:r>
            <a:r>
              <a:rPr lang="en-US" dirty="0" err="1" smtClean="0"/>
              <a:t>bagan</a:t>
            </a:r>
            <a:r>
              <a:rPr lang="en-US" dirty="0" smtClean="0"/>
              <a:t> </a:t>
            </a:r>
            <a:r>
              <a:rPr lang="en-US" dirty="0" err="1" smtClean="0"/>
              <a:t>berikut</a:t>
            </a:r>
            <a:r>
              <a:rPr lang="en-US" dirty="0" smtClean="0"/>
              <a:t> </a:t>
            </a:r>
          </a:p>
        </p:txBody>
      </p:sp>
      <p:pic>
        <p:nvPicPr>
          <p:cNvPr id="4" name="Picture 3"/>
          <p:cNvPicPr>
            <a:picLocks noChangeAspect="1"/>
          </p:cNvPicPr>
          <p:nvPr/>
        </p:nvPicPr>
        <p:blipFill>
          <a:blip r:embed="rId2"/>
          <a:stretch>
            <a:fillRect/>
          </a:stretch>
        </p:blipFill>
        <p:spPr>
          <a:xfrm>
            <a:off x="2810921" y="1748413"/>
            <a:ext cx="3522157" cy="2799988"/>
          </a:xfrm>
          <a:prstGeom prst="rect">
            <a:avLst/>
          </a:prstGeom>
        </p:spPr>
      </p:pic>
      <p:sp>
        <p:nvSpPr>
          <p:cNvPr id="6" name="Text Placeholder 2"/>
          <p:cNvSpPr txBox="1">
            <a:spLocks/>
          </p:cNvSpPr>
          <p:nvPr/>
        </p:nvSpPr>
        <p:spPr>
          <a:xfrm>
            <a:off x="628649" y="4548401"/>
            <a:ext cx="7886700" cy="48582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Ketika</a:t>
            </a:r>
            <a:r>
              <a:rPr lang="en-US" dirty="0" smtClean="0"/>
              <a:t> program </a:t>
            </a:r>
            <a:r>
              <a:rPr lang="en-US" dirty="0" err="1" smtClean="0"/>
              <a:t>berjalan</a:t>
            </a:r>
            <a:r>
              <a:rPr lang="en-US" dirty="0" smtClean="0"/>
              <a:t> </a:t>
            </a:r>
            <a:r>
              <a:rPr lang="en-US" dirty="0" err="1" smtClean="0"/>
              <a:t>maka</a:t>
            </a:r>
            <a:r>
              <a:rPr lang="en-US" dirty="0" smtClean="0"/>
              <a:t> </a:t>
            </a:r>
            <a:r>
              <a:rPr lang="en-US" dirty="0" err="1" smtClean="0"/>
              <a:t>akan</a:t>
            </a:r>
            <a:r>
              <a:rPr lang="en-US" dirty="0" smtClean="0"/>
              <a:t> </a:t>
            </a:r>
            <a:r>
              <a:rPr lang="en-US" dirty="0" err="1" smtClean="0"/>
              <a:t>menjalankan</a:t>
            </a:r>
            <a:r>
              <a:rPr lang="en-US" dirty="0" smtClean="0"/>
              <a:t> </a:t>
            </a:r>
            <a:r>
              <a:rPr lang="en-US" dirty="0" err="1" smtClean="0"/>
              <a:t>pada</a:t>
            </a:r>
            <a:r>
              <a:rPr lang="en-US" dirty="0" smtClean="0"/>
              <a:t> </a:t>
            </a:r>
            <a:r>
              <a:rPr lang="en-US" dirty="0" err="1" smtClean="0"/>
              <a:t>blok</a:t>
            </a:r>
            <a:r>
              <a:rPr lang="en-US" dirty="0" smtClean="0"/>
              <a:t> </a:t>
            </a:r>
            <a:r>
              <a:rPr lang="en-US" dirty="0" err="1" smtClean="0"/>
              <a:t>didalam</a:t>
            </a:r>
            <a:r>
              <a:rPr lang="en-US" dirty="0" smtClean="0"/>
              <a:t> </a:t>
            </a:r>
            <a:r>
              <a:rPr lang="en-US" b="1" i="1" dirty="0" smtClean="0"/>
              <a:t>try </a:t>
            </a:r>
            <a:r>
              <a:rPr lang="en-US" dirty="0" err="1" smtClean="0"/>
              <a:t>ketika</a:t>
            </a:r>
            <a:r>
              <a:rPr lang="en-US" dirty="0" smtClean="0"/>
              <a:t> </a:t>
            </a:r>
            <a:r>
              <a:rPr lang="en-US" dirty="0" err="1" smtClean="0"/>
              <a:t>blok</a:t>
            </a:r>
            <a:r>
              <a:rPr lang="en-US" dirty="0" smtClean="0"/>
              <a:t> di </a:t>
            </a:r>
            <a:r>
              <a:rPr lang="en-US" dirty="0" err="1" smtClean="0"/>
              <a:t>dalam</a:t>
            </a:r>
            <a:r>
              <a:rPr lang="en-US" dirty="0" smtClean="0"/>
              <a:t> try </a:t>
            </a:r>
            <a:r>
              <a:rPr lang="en-US" dirty="0" err="1" smtClean="0"/>
              <a:t>mengalami</a:t>
            </a:r>
            <a:r>
              <a:rPr lang="en-US" dirty="0" smtClean="0"/>
              <a:t> </a:t>
            </a:r>
            <a:r>
              <a:rPr lang="en-US" i="1" dirty="0" smtClean="0"/>
              <a:t>error</a:t>
            </a:r>
            <a:r>
              <a:rPr lang="en-US" dirty="0" smtClean="0"/>
              <a:t> </a:t>
            </a:r>
            <a:r>
              <a:rPr lang="en-US" dirty="0" err="1" smtClean="0"/>
              <a:t>maka</a:t>
            </a:r>
            <a:r>
              <a:rPr lang="en-US" dirty="0" smtClean="0"/>
              <a:t> </a:t>
            </a:r>
            <a:r>
              <a:rPr lang="en-US" dirty="0" err="1" smtClean="0"/>
              <a:t>blok</a:t>
            </a:r>
            <a:r>
              <a:rPr lang="en-US" dirty="0" smtClean="0"/>
              <a:t> </a:t>
            </a:r>
            <a:r>
              <a:rPr lang="en-US" b="1" i="1" dirty="0" smtClean="0"/>
              <a:t>catch </a:t>
            </a:r>
            <a:r>
              <a:rPr lang="en-US" dirty="0" err="1" smtClean="0"/>
              <a:t>akan</a:t>
            </a:r>
            <a:r>
              <a:rPr lang="en-US" dirty="0" smtClean="0"/>
              <a:t> </a:t>
            </a:r>
            <a:r>
              <a:rPr lang="en-US" dirty="0" err="1" smtClean="0"/>
              <a:t>dijalankan</a:t>
            </a:r>
            <a:r>
              <a:rPr lang="en-US" dirty="0" smtClean="0"/>
              <a:t>.</a:t>
            </a:r>
            <a:endParaRPr lang="en-US" b="1" i="1" dirty="0" smtClean="0"/>
          </a:p>
        </p:txBody>
      </p:sp>
    </p:spTree>
    <p:extLst>
      <p:ext uri="{BB962C8B-B14F-4D97-AF65-F5344CB8AC3E}">
        <p14:creationId xmlns:p14="http://schemas.microsoft.com/office/powerpoint/2010/main" val="3913050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try…catch</a:t>
            </a:r>
            <a:endParaRPr lang="en-US" i="1" dirty="0"/>
          </a:p>
        </p:txBody>
      </p:sp>
      <p:sp>
        <p:nvSpPr>
          <p:cNvPr id="3" name="Text Placeholder 2"/>
          <p:cNvSpPr>
            <a:spLocks noGrp="1"/>
          </p:cNvSpPr>
          <p:nvPr>
            <p:ph type="body" idx="1"/>
          </p:nvPr>
        </p:nvSpPr>
        <p:spPr>
          <a:xfrm>
            <a:off x="709036" y="1351764"/>
            <a:ext cx="7886700" cy="396649"/>
          </a:xfrm>
        </p:spPr>
        <p:txBody>
          <a:bodyPr/>
          <a:lstStyle/>
          <a:p>
            <a:pPr marL="95250" indent="0">
              <a:buNone/>
            </a:pPr>
            <a:r>
              <a:rPr lang="en-US" dirty="0" err="1" smtClean="0"/>
              <a:t>Contoh</a:t>
            </a:r>
            <a:r>
              <a:rPr lang="en-US" dirty="0" smtClean="0"/>
              <a:t> </a:t>
            </a:r>
            <a:r>
              <a:rPr lang="en-US" dirty="0" err="1" smtClean="0"/>
              <a:t>penggunannya</a:t>
            </a:r>
            <a:r>
              <a:rPr lang="en-US" dirty="0" smtClean="0"/>
              <a:t> </a:t>
            </a:r>
            <a:r>
              <a:rPr lang="en-US" dirty="0" err="1" smtClean="0"/>
              <a:t>sebagai</a:t>
            </a:r>
            <a:r>
              <a:rPr lang="en-US" dirty="0" smtClean="0"/>
              <a:t> </a:t>
            </a:r>
            <a:r>
              <a:rPr lang="en-US" dirty="0" err="1" smtClean="0"/>
              <a:t>berikut</a:t>
            </a:r>
            <a:endParaRPr lang="en-US" b="1" i="1" dirty="0" smtClean="0"/>
          </a:p>
        </p:txBody>
      </p:sp>
      <p:pic>
        <p:nvPicPr>
          <p:cNvPr id="4" name="Picture 3"/>
          <p:cNvPicPr>
            <a:picLocks noChangeAspect="1"/>
          </p:cNvPicPr>
          <p:nvPr/>
        </p:nvPicPr>
        <p:blipFill>
          <a:blip r:embed="rId2"/>
          <a:stretch>
            <a:fillRect/>
          </a:stretch>
        </p:blipFill>
        <p:spPr>
          <a:xfrm>
            <a:off x="2563742" y="1748413"/>
            <a:ext cx="4177288" cy="2260650"/>
          </a:xfrm>
          <a:prstGeom prst="rect">
            <a:avLst/>
          </a:prstGeom>
        </p:spPr>
      </p:pic>
      <p:pic>
        <p:nvPicPr>
          <p:cNvPr id="6" name="Picture 5"/>
          <p:cNvPicPr>
            <a:picLocks noChangeAspect="1"/>
          </p:cNvPicPr>
          <p:nvPr/>
        </p:nvPicPr>
        <p:blipFill>
          <a:blip r:embed="rId3"/>
          <a:stretch>
            <a:fillRect/>
          </a:stretch>
        </p:blipFill>
        <p:spPr>
          <a:xfrm>
            <a:off x="2563742" y="4405712"/>
            <a:ext cx="4552950" cy="666750"/>
          </a:xfrm>
          <a:prstGeom prst="rect">
            <a:avLst/>
          </a:prstGeom>
        </p:spPr>
      </p:pic>
      <p:sp>
        <p:nvSpPr>
          <p:cNvPr id="7" name="Text Placeholder 2"/>
          <p:cNvSpPr txBox="1">
            <a:spLocks/>
          </p:cNvSpPr>
          <p:nvPr/>
        </p:nvSpPr>
        <p:spPr>
          <a:xfrm>
            <a:off x="709036" y="4009063"/>
            <a:ext cx="7886700" cy="39664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smtClean="0"/>
              <a:t>Dan program </a:t>
            </a:r>
            <a:r>
              <a:rPr lang="en-US" dirty="0" err="1" smtClean="0"/>
              <a:t>akan</a:t>
            </a:r>
            <a:r>
              <a:rPr lang="en-US" dirty="0" smtClean="0"/>
              <a:t> </a:t>
            </a:r>
            <a:r>
              <a:rPr lang="en-US" dirty="0" err="1" smtClean="0"/>
              <a:t>mengeluarkan</a:t>
            </a:r>
            <a:r>
              <a:rPr lang="en-US" dirty="0" smtClean="0"/>
              <a:t> </a:t>
            </a:r>
            <a:r>
              <a:rPr lang="en-US" dirty="0" err="1" smtClean="0"/>
              <a:t>hasil</a:t>
            </a:r>
            <a:r>
              <a:rPr lang="en-US" dirty="0" smtClean="0"/>
              <a:t> </a:t>
            </a:r>
            <a:r>
              <a:rPr lang="en-US" dirty="0" err="1" smtClean="0"/>
              <a:t>seperti</a:t>
            </a:r>
            <a:r>
              <a:rPr lang="en-US" dirty="0" smtClean="0"/>
              <a:t> </a:t>
            </a:r>
            <a:r>
              <a:rPr lang="en-US" dirty="0" err="1" smtClean="0"/>
              <a:t>berikut</a:t>
            </a:r>
            <a:endParaRPr lang="en-US" b="1" i="1" dirty="0" smtClean="0"/>
          </a:p>
        </p:txBody>
      </p:sp>
    </p:spTree>
    <p:extLst>
      <p:ext uri="{BB962C8B-B14F-4D97-AF65-F5344CB8AC3E}">
        <p14:creationId xmlns:p14="http://schemas.microsoft.com/office/powerpoint/2010/main" val="1910170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err="1" smtClean="0">
                <a:solidFill>
                  <a:schemeClr val="lt1"/>
                </a:solidFill>
                <a:latin typeface="Montserrat Medium"/>
                <a:ea typeface="Montserrat Medium"/>
                <a:cs typeface="Montserrat Medium"/>
                <a:sym typeface="Montserrat Medium"/>
              </a:rPr>
              <a:t>Memahami</a:t>
            </a:r>
            <a:r>
              <a:rPr lang="en-US" sz="1400" dirty="0" smtClean="0">
                <a:solidFill>
                  <a:schemeClr val="lt1"/>
                </a:solidFill>
                <a:latin typeface="Montserrat Medium"/>
                <a:ea typeface="Montserrat Medium"/>
                <a:cs typeface="Montserrat Medium"/>
                <a:sym typeface="Montserrat Medium"/>
              </a:rPr>
              <a:t> OOP</a:t>
            </a:r>
          </a:p>
          <a:p>
            <a:pPr marL="431800" marR="0" lvl="0" indent="-342900" algn="l" rtl="0">
              <a:lnSpc>
                <a:spcPct val="250000"/>
              </a:lnSpc>
              <a:spcBef>
                <a:spcPts val="0"/>
              </a:spcBef>
              <a:spcAft>
                <a:spcPts val="0"/>
              </a:spcAft>
              <a:buClr>
                <a:schemeClr val="lt1"/>
              </a:buClr>
              <a:buSzPts val="1400"/>
              <a:buFont typeface="+mj-lt"/>
              <a:buAutoNum type="alphaUcPeriod"/>
            </a:pPr>
            <a:r>
              <a:rPr lang="en-US" sz="1400" dirty="0" smtClean="0">
                <a:solidFill>
                  <a:schemeClr val="lt1"/>
                </a:solidFill>
                <a:latin typeface="Montserrat Medium"/>
                <a:ea typeface="Montserrat Medium"/>
                <a:cs typeface="Montserrat Medium"/>
                <a:sym typeface="Montserrat Medium"/>
              </a:rPr>
              <a:t>OOP di </a:t>
            </a:r>
            <a:r>
              <a:rPr lang="en-US" sz="1400" dirty="0" err="1" smtClean="0">
                <a:solidFill>
                  <a:schemeClr val="lt1"/>
                </a:solidFill>
                <a:latin typeface="Montserrat Medium"/>
                <a:ea typeface="Montserrat Medium"/>
                <a:cs typeface="Montserrat Medium"/>
                <a:sym typeface="Montserrat Medium"/>
              </a:rPr>
              <a:t>Javascript</a:t>
            </a:r>
            <a:endParaRPr lang="en-US" sz="1400" dirty="0" smtClean="0">
              <a:solidFill>
                <a:schemeClr val="lt1"/>
              </a:solidFill>
              <a:latin typeface="Montserrat Medium"/>
              <a:ea typeface="Montserrat Medium"/>
              <a:cs typeface="Montserrat Medium"/>
              <a:sym typeface="Montserrat Medium"/>
            </a:endParaRPr>
          </a:p>
          <a:p>
            <a:pPr marL="431800" marR="0" lvl="0" indent="-342900" algn="l" rtl="0">
              <a:lnSpc>
                <a:spcPct val="250000"/>
              </a:lnSpc>
              <a:spcBef>
                <a:spcPts val="0"/>
              </a:spcBef>
              <a:spcAft>
                <a:spcPts val="0"/>
              </a:spcAft>
              <a:buClr>
                <a:schemeClr val="lt1"/>
              </a:buClr>
              <a:buSzPts val="1400"/>
              <a:buFont typeface="+mj-lt"/>
              <a:buAutoNum type="alphaUcPeriod"/>
            </a:pPr>
            <a:r>
              <a:rPr lang="en-US" dirty="0" err="1" smtClean="0">
                <a:solidFill>
                  <a:schemeClr val="lt1"/>
                </a:solidFill>
                <a:latin typeface="Montserrat Medium"/>
                <a:ea typeface="Montserrat Medium"/>
                <a:cs typeface="Montserrat Medium"/>
                <a:sym typeface="Montserrat Medium"/>
              </a:rPr>
              <a:t>Penanganan</a:t>
            </a:r>
            <a:r>
              <a:rPr lang="en-US" dirty="0" smtClean="0">
                <a:solidFill>
                  <a:schemeClr val="lt1"/>
                </a:solidFill>
                <a:latin typeface="Montserrat Medium"/>
                <a:ea typeface="Montserrat Medium"/>
                <a:cs typeface="Montserrat Medium"/>
                <a:sym typeface="Montserrat Medium"/>
              </a:rPr>
              <a:t> error </a:t>
            </a:r>
            <a:r>
              <a:rPr lang="en-US" dirty="0" err="1" smtClean="0">
                <a:solidFill>
                  <a:schemeClr val="lt1"/>
                </a:solidFill>
                <a:latin typeface="Montserrat Medium"/>
                <a:ea typeface="Montserrat Medium"/>
                <a:cs typeface="Montserrat Medium"/>
                <a:sym typeface="Montserrat Medium"/>
              </a:rPr>
              <a:t>dan</a:t>
            </a:r>
            <a:r>
              <a:rPr lang="en-US" dirty="0" smtClean="0">
                <a:solidFill>
                  <a:schemeClr val="lt1"/>
                </a:solidFill>
                <a:latin typeface="Montserrat Medium"/>
                <a:ea typeface="Montserrat Medium"/>
                <a:cs typeface="Montserrat Medium"/>
                <a:sym typeface="Montserrat Medium"/>
              </a:rPr>
              <a:t> exception di </a:t>
            </a:r>
            <a:r>
              <a:rPr lang="en-US" dirty="0" err="1" smtClean="0">
                <a:solidFill>
                  <a:schemeClr val="lt1"/>
                </a:solidFill>
                <a:latin typeface="Montserrat Medium"/>
                <a:ea typeface="Montserrat Medium"/>
                <a:cs typeface="Montserrat Medium"/>
                <a:sym typeface="Montserrat Medium"/>
              </a:rPr>
              <a:t>javascript</a:t>
            </a:r>
            <a:endParaRPr lang="en-US" dirty="0" smtClean="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500" b="1" dirty="0">
                <a:solidFill>
                  <a:srgbClr val="0C0C0C"/>
                </a:solidFill>
                <a:latin typeface="Arial"/>
                <a:ea typeface="Arial"/>
                <a:cs typeface="Arial"/>
                <a:sym typeface="Arial"/>
              </a:rPr>
              <a:t>OBJECTIVES</a:t>
            </a:r>
            <a:endParaRPr sz="1400" b="1" dirty="0">
              <a:solidFill>
                <a:srgbClr val="0C0C0C"/>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dirty="0" smtClean="0">
                <a:solidFill>
                  <a:schemeClr val="lt1"/>
                </a:solidFill>
              </a:rPr>
              <a:t>Memahami OOP</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OOP (</a:t>
            </a:r>
            <a:r>
              <a:rPr lang="en-US" i="1" dirty="0" smtClean="0"/>
              <a:t>Object Oriented </a:t>
            </a:r>
            <a:r>
              <a:rPr lang="en-US" i="1" dirty="0" err="1" smtClean="0"/>
              <a:t>Prograaming</a:t>
            </a:r>
            <a:r>
              <a:rPr lang="en-US" i="1" dirty="0" smtClean="0"/>
              <a:t>)</a:t>
            </a:r>
            <a:endParaRPr lang="en-US" dirty="0"/>
          </a:p>
        </p:txBody>
      </p:sp>
      <p:sp>
        <p:nvSpPr>
          <p:cNvPr id="3" name="Text Placeholder 2"/>
          <p:cNvSpPr>
            <a:spLocks noGrp="1"/>
          </p:cNvSpPr>
          <p:nvPr>
            <p:ph type="body" idx="1"/>
          </p:nvPr>
        </p:nvSpPr>
        <p:spPr>
          <a:xfrm>
            <a:off x="709036" y="1351765"/>
            <a:ext cx="7886700" cy="678002"/>
          </a:xfrm>
        </p:spPr>
        <p:txBody>
          <a:bodyPr/>
          <a:lstStyle/>
          <a:p>
            <a:pPr marL="95250" indent="0">
              <a:buNone/>
            </a:pPr>
            <a:r>
              <a:rPr lang="en-US" i="1" dirty="0" smtClean="0"/>
              <a:t>Object Oriented Programming </a:t>
            </a:r>
            <a:r>
              <a:rPr lang="en-US" dirty="0" err="1" smtClean="0"/>
              <a:t>adalah</a:t>
            </a:r>
            <a:r>
              <a:rPr lang="en-US" dirty="0" smtClean="0"/>
              <a:t> paradigm </a:t>
            </a:r>
            <a:r>
              <a:rPr lang="en-US" dirty="0" err="1" smtClean="0"/>
              <a:t>atau</a:t>
            </a:r>
            <a:r>
              <a:rPr lang="en-US" dirty="0" smtClean="0"/>
              <a:t> </a:t>
            </a:r>
            <a:r>
              <a:rPr lang="en-US" dirty="0" err="1" smtClean="0"/>
              <a:t>teknik</a:t>
            </a:r>
            <a:r>
              <a:rPr lang="en-US" dirty="0" smtClean="0"/>
              <a:t> </a:t>
            </a:r>
            <a:r>
              <a:rPr lang="en-US" dirty="0" err="1" smtClean="0"/>
              <a:t>menulis</a:t>
            </a:r>
            <a:r>
              <a:rPr lang="en-US" dirty="0" smtClean="0"/>
              <a:t> program </a:t>
            </a:r>
            <a:r>
              <a:rPr lang="en-US" dirty="0" err="1" smtClean="0"/>
              <a:t>dengan</a:t>
            </a:r>
            <a:r>
              <a:rPr lang="en-US" dirty="0" smtClean="0"/>
              <a:t> </a:t>
            </a:r>
            <a:r>
              <a:rPr lang="en-US" dirty="0" err="1" smtClean="0"/>
              <a:t>pendekatan</a:t>
            </a:r>
            <a:r>
              <a:rPr lang="en-US" dirty="0" smtClean="0"/>
              <a:t> </a:t>
            </a:r>
            <a:r>
              <a:rPr lang="en-US" dirty="0" err="1" smtClean="0"/>
              <a:t>Objek</a:t>
            </a:r>
            <a:r>
              <a:rPr lang="en-US" dirty="0" smtClean="0"/>
              <a:t> yang </a:t>
            </a:r>
            <a:r>
              <a:rPr lang="en-US" dirty="0" err="1" smtClean="0"/>
              <a:t>didalamnya</a:t>
            </a:r>
            <a:r>
              <a:rPr lang="en-US" dirty="0" smtClean="0"/>
              <a:t> </a:t>
            </a:r>
            <a:r>
              <a:rPr lang="en-US" dirty="0" err="1" smtClean="0"/>
              <a:t>terdapat</a:t>
            </a:r>
            <a:r>
              <a:rPr lang="en-US" dirty="0" smtClean="0"/>
              <a:t> data (</a:t>
            </a:r>
            <a:r>
              <a:rPr lang="en-US" i="1" dirty="0" smtClean="0"/>
              <a:t>attributes</a:t>
            </a:r>
            <a:r>
              <a:rPr lang="en-US" dirty="0" smtClean="0"/>
              <a:t>) </a:t>
            </a:r>
            <a:r>
              <a:rPr lang="en-US" dirty="0" err="1" smtClean="0"/>
              <a:t>dan</a:t>
            </a:r>
            <a:r>
              <a:rPr lang="en-US" dirty="0" smtClean="0"/>
              <a:t> </a:t>
            </a:r>
            <a:r>
              <a:rPr lang="en-US" i="1" dirty="0" smtClean="0"/>
              <a:t>procedures/function (methods). </a:t>
            </a:r>
            <a:r>
              <a:rPr lang="en-US" dirty="0" err="1" smtClean="0"/>
              <a:t>Paradigma</a:t>
            </a:r>
            <a:r>
              <a:rPr lang="en-US" dirty="0" smtClean="0"/>
              <a:t> OOP </a:t>
            </a:r>
            <a:r>
              <a:rPr lang="en-US" dirty="0" err="1" smtClean="0"/>
              <a:t>memiliki</a:t>
            </a:r>
            <a:r>
              <a:rPr lang="en-US" dirty="0" smtClean="0"/>
              <a:t> </a:t>
            </a:r>
            <a:r>
              <a:rPr lang="en-US" dirty="0" err="1" smtClean="0"/>
              <a:t>beberapa</a:t>
            </a:r>
            <a:r>
              <a:rPr lang="en-US" dirty="0" smtClean="0"/>
              <a:t> </a:t>
            </a:r>
            <a:r>
              <a:rPr lang="en-US" dirty="0" err="1" smtClean="0"/>
              <a:t>kelebihan</a:t>
            </a:r>
            <a:r>
              <a:rPr lang="en-US" dirty="0" smtClean="0"/>
              <a:t> </a:t>
            </a:r>
            <a:r>
              <a:rPr lang="en-US" dirty="0" err="1" smtClean="0"/>
              <a:t>salah</a:t>
            </a:r>
            <a:r>
              <a:rPr lang="en-US" dirty="0" smtClean="0"/>
              <a:t> </a:t>
            </a:r>
            <a:r>
              <a:rPr lang="en-US" dirty="0" err="1" smtClean="0"/>
              <a:t>satunya</a:t>
            </a:r>
            <a:r>
              <a:rPr lang="en-US" dirty="0" smtClean="0"/>
              <a:t> </a:t>
            </a:r>
            <a:r>
              <a:rPr lang="en-US" dirty="0" err="1" smtClean="0"/>
              <a:t>yaitu</a:t>
            </a:r>
            <a:r>
              <a:rPr lang="en-US" dirty="0" smtClean="0"/>
              <a:t> </a:t>
            </a:r>
            <a:r>
              <a:rPr lang="en-US" i="1" dirty="0" smtClean="0"/>
              <a:t>encapsulation </a:t>
            </a:r>
            <a:r>
              <a:rPr lang="en-US" dirty="0" err="1" smtClean="0"/>
              <a:t>dan</a:t>
            </a:r>
            <a:r>
              <a:rPr lang="en-US" dirty="0" smtClean="0"/>
              <a:t> </a:t>
            </a:r>
            <a:r>
              <a:rPr lang="en-US" dirty="0" err="1" smtClean="0"/>
              <a:t>sifatnya</a:t>
            </a:r>
            <a:r>
              <a:rPr lang="en-US" dirty="0" smtClean="0"/>
              <a:t> yang </a:t>
            </a:r>
            <a:r>
              <a:rPr lang="en-US" i="1" dirty="0" smtClean="0"/>
              <a:t>reusable </a:t>
            </a:r>
            <a:r>
              <a:rPr lang="en-US" dirty="0" err="1" smtClean="0"/>
              <a:t>dan</a:t>
            </a:r>
            <a:r>
              <a:rPr lang="en-US" dirty="0" smtClean="0"/>
              <a:t> </a:t>
            </a:r>
            <a:r>
              <a:rPr lang="en-US" i="1" dirty="0" smtClean="0"/>
              <a:t>scalability.</a:t>
            </a:r>
            <a:endParaRPr lang="en-US" i="1" dirty="0" smtClean="0"/>
          </a:p>
        </p:txBody>
      </p:sp>
    </p:spTree>
    <p:extLst>
      <p:ext uri="{BB962C8B-B14F-4D97-AF65-F5344CB8AC3E}">
        <p14:creationId xmlns:p14="http://schemas.microsoft.com/office/powerpoint/2010/main" val="45616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OOP (</a:t>
            </a:r>
            <a:r>
              <a:rPr lang="en-US" i="1" dirty="0"/>
              <a:t>Object Oriented </a:t>
            </a:r>
            <a:r>
              <a:rPr lang="en-US" i="1" dirty="0" err="1"/>
              <a:t>Prograaming</a:t>
            </a:r>
            <a:r>
              <a:rPr lang="en-US" i="1" dirty="0"/>
              <a:t>)</a:t>
            </a:r>
            <a:endParaRPr lang="en-US" i="1" dirty="0"/>
          </a:p>
        </p:txBody>
      </p:sp>
      <p:sp>
        <p:nvSpPr>
          <p:cNvPr id="3" name="Text Placeholder 2"/>
          <p:cNvSpPr>
            <a:spLocks noGrp="1"/>
          </p:cNvSpPr>
          <p:nvPr>
            <p:ph type="body" idx="1"/>
          </p:nvPr>
        </p:nvSpPr>
        <p:spPr>
          <a:xfrm>
            <a:off x="709036" y="1351765"/>
            <a:ext cx="7886700" cy="3260428"/>
          </a:xfrm>
        </p:spPr>
        <p:txBody>
          <a:bodyPr/>
          <a:lstStyle/>
          <a:p>
            <a:pPr marL="95250" indent="0">
              <a:buNone/>
            </a:pPr>
            <a:r>
              <a:rPr lang="en-US" b="1" i="1" dirty="0" smtClean="0"/>
              <a:t>Class</a:t>
            </a:r>
            <a:r>
              <a:rPr lang="en-US" i="1" dirty="0" smtClean="0"/>
              <a:t> </a:t>
            </a:r>
            <a:r>
              <a:rPr lang="en-US" dirty="0" err="1" smtClean="0"/>
              <a:t>adalah</a:t>
            </a:r>
            <a:r>
              <a:rPr lang="en-US" dirty="0" smtClean="0"/>
              <a:t> </a:t>
            </a:r>
            <a:r>
              <a:rPr lang="en-US" dirty="0" err="1" smtClean="0"/>
              <a:t>sebuah</a:t>
            </a:r>
            <a:r>
              <a:rPr lang="en-US" dirty="0" smtClean="0"/>
              <a:t> </a:t>
            </a:r>
            <a:r>
              <a:rPr lang="en-US" dirty="0" err="1" smtClean="0"/>
              <a:t>konstruksi</a:t>
            </a:r>
            <a:r>
              <a:rPr lang="en-US" dirty="0" smtClean="0"/>
              <a:t> </a:t>
            </a:r>
            <a:r>
              <a:rPr lang="en-US" dirty="0" err="1" smtClean="0"/>
              <a:t>atau</a:t>
            </a:r>
            <a:r>
              <a:rPr lang="en-US" dirty="0" smtClean="0"/>
              <a:t> </a:t>
            </a:r>
            <a:r>
              <a:rPr lang="en-US" i="1" dirty="0" smtClean="0"/>
              <a:t>blueprint </a:t>
            </a:r>
            <a:r>
              <a:rPr lang="en-US" dirty="0" smtClean="0"/>
              <a:t>yang </a:t>
            </a:r>
            <a:r>
              <a:rPr lang="en-US" dirty="0" err="1" smtClean="0"/>
              <a:t>digunakan</a:t>
            </a:r>
            <a:r>
              <a:rPr lang="en-US" dirty="0" smtClean="0"/>
              <a:t> </a:t>
            </a:r>
            <a:r>
              <a:rPr lang="en-US" dirty="0" err="1" smtClean="0"/>
              <a:t>sebelum</a:t>
            </a:r>
            <a:r>
              <a:rPr lang="en-US" dirty="0" smtClean="0"/>
              <a:t> </a:t>
            </a:r>
            <a:r>
              <a:rPr lang="en-US" dirty="0" err="1" smtClean="0"/>
              <a:t>dibentuknya</a:t>
            </a:r>
            <a:r>
              <a:rPr lang="en-US" dirty="0" smtClean="0"/>
              <a:t> </a:t>
            </a:r>
            <a:r>
              <a:rPr lang="en-US" dirty="0" err="1" smtClean="0"/>
              <a:t>sebuah</a:t>
            </a:r>
            <a:r>
              <a:rPr lang="en-US" dirty="0" smtClean="0"/>
              <a:t> </a:t>
            </a:r>
            <a:r>
              <a:rPr lang="en-US" dirty="0" err="1" smtClean="0"/>
              <a:t>objek</a:t>
            </a:r>
            <a:r>
              <a:rPr lang="en-US" dirty="0" smtClean="0"/>
              <a:t>. Di </a:t>
            </a:r>
            <a:r>
              <a:rPr lang="en-US" dirty="0" err="1" smtClean="0"/>
              <a:t>dalam</a:t>
            </a:r>
            <a:r>
              <a:rPr lang="en-US" dirty="0" smtClean="0"/>
              <a:t> </a:t>
            </a:r>
            <a:r>
              <a:rPr lang="en-US" dirty="0" err="1" smtClean="0"/>
              <a:t>kelas</a:t>
            </a:r>
            <a:r>
              <a:rPr lang="en-US" dirty="0" smtClean="0"/>
              <a:t> </a:t>
            </a:r>
            <a:r>
              <a:rPr lang="en-US" dirty="0" err="1" smtClean="0"/>
              <a:t>sudah</a:t>
            </a:r>
            <a:r>
              <a:rPr lang="en-US" dirty="0" smtClean="0"/>
              <a:t> </a:t>
            </a:r>
            <a:r>
              <a:rPr lang="en-US" dirty="0" err="1" smtClean="0"/>
              <a:t>terdapat</a:t>
            </a:r>
            <a:r>
              <a:rPr lang="en-US" dirty="0" smtClean="0"/>
              <a:t> </a:t>
            </a:r>
            <a:r>
              <a:rPr lang="en-US" b="1" i="1" dirty="0" smtClean="0"/>
              <a:t>attributes</a:t>
            </a:r>
            <a:r>
              <a:rPr lang="en-US" i="1" dirty="0" smtClean="0"/>
              <a:t> </a:t>
            </a:r>
            <a:r>
              <a:rPr lang="en-US" dirty="0" err="1" smtClean="0"/>
              <a:t>dan</a:t>
            </a:r>
            <a:r>
              <a:rPr lang="en-US" dirty="0" smtClean="0"/>
              <a:t> </a:t>
            </a:r>
            <a:r>
              <a:rPr lang="en-US" b="1" i="1" dirty="0" smtClean="0"/>
              <a:t>methods</a:t>
            </a:r>
            <a:r>
              <a:rPr lang="en-US" i="1" dirty="0" smtClean="0"/>
              <a:t> </a:t>
            </a:r>
            <a:r>
              <a:rPr lang="en-US" dirty="0" smtClean="0"/>
              <a:t>yang </a:t>
            </a:r>
            <a:r>
              <a:rPr lang="en-US" dirty="0" err="1" smtClean="0"/>
              <a:t>diturunkan</a:t>
            </a:r>
            <a:r>
              <a:rPr lang="en-US" dirty="0" smtClean="0"/>
              <a:t> </a:t>
            </a:r>
            <a:r>
              <a:rPr lang="en-US" dirty="0" err="1" smtClean="0"/>
              <a:t>pada</a:t>
            </a:r>
            <a:r>
              <a:rPr lang="en-US" dirty="0" smtClean="0"/>
              <a:t> </a:t>
            </a:r>
            <a:r>
              <a:rPr lang="en-US" i="1" dirty="0" smtClean="0"/>
              <a:t>object </a:t>
            </a:r>
            <a:r>
              <a:rPr lang="en-US" dirty="0" smtClean="0"/>
              <a:t>yang </a:t>
            </a:r>
            <a:r>
              <a:rPr lang="en-US" dirty="0" err="1" smtClean="0"/>
              <a:t>akan</a:t>
            </a:r>
            <a:r>
              <a:rPr lang="en-US" dirty="0" smtClean="0"/>
              <a:t> </a:t>
            </a:r>
            <a:r>
              <a:rPr lang="en-US" dirty="0" err="1" smtClean="0"/>
              <a:t>dibuat</a:t>
            </a:r>
            <a:r>
              <a:rPr lang="en-US" dirty="0" smtClean="0"/>
              <a:t>.</a:t>
            </a:r>
          </a:p>
          <a:p>
            <a:pPr marL="95250" indent="0">
              <a:buNone/>
            </a:pPr>
            <a:r>
              <a:rPr lang="en-US" b="1" i="1" dirty="0" smtClean="0"/>
              <a:t>Object</a:t>
            </a:r>
            <a:r>
              <a:rPr lang="en-US" i="1" dirty="0" smtClean="0"/>
              <a:t> </a:t>
            </a:r>
            <a:r>
              <a:rPr lang="en-US" dirty="0" err="1" smtClean="0"/>
              <a:t>adalah</a:t>
            </a:r>
            <a:r>
              <a:rPr lang="en-US" dirty="0" smtClean="0"/>
              <a:t> </a:t>
            </a:r>
            <a:r>
              <a:rPr lang="en-US" dirty="0" err="1" smtClean="0"/>
              <a:t>sebuah</a:t>
            </a:r>
            <a:r>
              <a:rPr lang="en-US" dirty="0" smtClean="0"/>
              <a:t> </a:t>
            </a:r>
            <a:r>
              <a:rPr lang="en-US" dirty="0" err="1" smtClean="0"/>
              <a:t>entitas</a:t>
            </a:r>
            <a:r>
              <a:rPr lang="en-US" dirty="0" smtClean="0"/>
              <a:t> yang </a:t>
            </a:r>
            <a:r>
              <a:rPr lang="en-US" dirty="0" err="1" smtClean="0"/>
              <a:t>dibentuk</a:t>
            </a:r>
            <a:r>
              <a:rPr lang="en-US" dirty="0" smtClean="0"/>
              <a:t> </a:t>
            </a:r>
            <a:r>
              <a:rPr lang="en-US" dirty="0" err="1" smtClean="0"/>
              <a:t>dari</a:t>
            </a:r>
            <a:r>
              <a:rPr lang="en-US" dirty="0" smtClean="0"/>
              <a:t> </a:t>
            </a:r>
            <a:r>
              <a:rPr lang="en-US" i="1" dirty="0" smtClean="0"/>
              <a:t>class.</a:t>
            </a:r>
          </a:p>
          <a:p>
            <a:pPr marL="95250" indent="0">
              <a:buNone/>
            </a:pPr>
            <a:endParaRPr lang="en-US" dirty="0" smtClean="0"/>
          </a:p>
          <a:p>
            <a:pPr marL="95250" indent="0">
              <a:buNone/>
            </a:pPr>
            <a:r>
              <a:rPr lang="en-US" dirty="0" err="1" smtClean="0"/>
              <a:t>Contoh</a:t>
            </a:r>
            <a:r>
              <a:rPr lang="en-US" dirty="0" smtClean="0"/>
              <a:t> </a:t>
            </a:r>
            <a:r>
              <a:rPr lang="en-US" dirty="0" err="1"/>
              <a:t>dalam</a:t>
            </a:r>
            <a:r>
              <a:rPr lang="en-US" dirty="0"/>
              <a:t> </a:t>
            </a:r>
            <a:r>
              <a:rPr lang="en-US" dirty="0" err="1"/>
              <a:t>kehidupan</a:t>
            </a:r>
            <a:r>
              <a:rPr lang="en-US" dirty="0"/>
              <a:t> </a:t>
            </a:r>
            <a:r>
              <a:rPr lang="en-US" dirty="0" err="1" smtClean="0"/>
              <a:t>nyata</a:t>
            </a:r>
            <a:r>
              <a:rPr lang="en-US" dirty="0" smtClean="0"/>
              <a:t>, Mobil </a:t>
            </a:r>
            <a:r>
              <a:rPr lang="en-US" dirty="0" err="1" smtClean="0"/>
              <a:t>merupakan</a:t>
            </a:r>
            <a:r>
              <a:rPr lang="en-US" dirty="0" smtClean="0"/>
              <a:t> </a:t>
            </a:r>
            <a:r>
              <a:rPr lang="en-US" dirty="0" err="1" smtClean="0"/>
              <a:t>sebuah</a:t>
            </a:r>
            <a:r>
              <a:rPr lang="en-US" dirty="0" smtClean="0"/>
              <a:t> </a:t>
            </a:r>
            <a:r>
              <a:rPr lang="en-US" i="1" dirty="0" smtClean="0"/>
              <a:t>class </a:t>
            </a:r>
            <a:r>
              <a:rPr lang="en-US" dirty="0" err="1" smtClean="0"/>
              <a:t>dan</a:t>
            </a:r>
            <a:r>
              <a:rPr lang="en-US" dirty="0" smtClean="0"/>
              <a:t> BMW </a:t>
            </a:r>
            <a:r>
              <a:rPr lang="en-US" dirty="0" err="1" smtClean="0"/>
              <a:t>adalah</a:t>
            </a:r>
            <a:r>
              <a:rPr lang="en-US" dirty="0" smtClean="0"/>
              <a:t> </a:t>
            </a:r>
            <a:r>
              <a:rPr lang="en-US" dirty="0" err="1" smtClean="0"/>
              <a:t>sebuah</a:t>
            </a:r>
            <a:r>
              <a:rPr lang="en-US" dirty="0" smtClean="0"/>
              <a:t> </a:t>
            </a:r>
            <a:r>
              <a:rPr lang="en-US" i="1" dirty="0" smtClean="0"/>
              <a:t>object </a:t>
            </a:r>
            <a:r>
              <a:rPr lang="en-US" dirty="0" smtClean="0"/>
              <a:t>yang </a:t>
            </a:r>
            <a:r>
              <a:rPr lang="en-US" dirty="0" err="1" smtClean="0"/>
              <a:t>dibentuk</a:t>
            </a:r>
            <a:r>
              <a:rPr lang="en-US" dirty="0" smtClean="0"/>
              <a:t> </a:t>
            </a:r>
            <a:r>
              <a:rPr lang="en-US" dirty="0" err="1" smtClean="0"/>
              <a:t>dari</a:t>
            </a:r>
            <a:r>
              <a:rPr lang="en-US" dirty="0" smtClean="0"/>
              <a:t> </a:t>
            </a:r>
            <a:r>
              <a:rPr lang="en-US" dirty="0" err="1" smtClean="0"/>
              <a:t>sebuah</a:t>
            </a:r>
            <a:r>
              <a:rPr lang="en-US" dirty="0" smtClean="0"/>
              <a:t> </a:t>
            </a:r>
            <a:r>
              <a:rPr lang="en-US" i="1" dirty="0" smtClean="0"/>
              <a:t>class </a:t>
            </a:r>
            <a:r>
              <a:rPr lang="en-US" dirty="0" smtClean="0"/>
              <a:t>Mobil.</a:t>
            </a:r>
          </a:p>
          <a:p>
            <a:pPr marL="95250" indent="0">
              <a:buNone/>
            </a:pPr>
            <a:r>
              <a:rPr lang="en-US" dirty="0" err="1" smtClean="0"/>
              <a:t>Dalam</a:t>
            </a:r>
            <a:r>
              <a:rPr lang="en-US" dirty="0" smtClean="0"/>
              <a:t> </a:t>
            </a:r>
            <a:r>
              <a:rPr lang="en-US" dirty="0" err="1" smtClean="0"/>
              <a:t>sebuah</a:t>
            </a:r>
            <a:r>
              <a:rPr lang="en-US" dirty="0" smtClean="0"/>
              <a:t> </a:t>
            </a:r>
            <a:r>
              <a:rPr lang="en-US" i="1" dirty="0" smtClean="0"/>
              <a:t>Class </a:t>
            </a:r>
            <a:r>
              <a:rPr lang="en-US" dirty="0" smtClean="0"/>
              <a:t>Mobil </a:t>
            </a:r>
            <a:r>
              <a:rPr lang="en-US" dirty="0" err="1" smtClean="0"/>
              <a:t>terdapat</a:t>
            </a:r>
            <a:r>
              <a:rPr lang="en-US" dirty="0" smtClean="0"/>
              <a:t> </a:t>
            </a:r>
            <a:r>
              <a:rPr lang="en-US" dirty="0" err="1" smtClean="0"/>
              <a:t>mesin</a:t>
            </a:r>
            <a:r>
              <a:rPr lang="en-US" dirty="0" smtClean="0"/>
              <a:t>, ban, </a:t>
            </a:r>
            <a:r>
              <a:rPr lang="en-US" dirty="0" err="1" smtClean="0"/>
              <a:t>setir</a:t>
            </a:r>
            <a:r>
              <a:rPr lang="en-US" dirty="0" smtClean="0"/>
              <a:t> </a:t>
            </a:r>
            <a:r>
              <a:rPr lang="en-US" dirty="0" err="1" smtClean="0"/>
              <a:t>dan</a:t>
            </a:r>
            <a:r>
              <a:rPr lang="en-US" dirty="0" smtClean="0"/>
              <a:t> lain-lain, </a:t>
            </a:r>
            <a:r>
              <a:rPr lang="en-US" dirty="0" err="1" smtClean="0"/>
              <a:t>ini</a:t>
            </a:r>
            <a:r>
              <a:rPr lang="en-US" dirty="0" smtClean="0"/>
              <a:t> </a:t>
            </a:r>
            <a:r>
              <a:rPr lang="en-US" dirty="0" err="1" smtClean="0"/>
              <a:t>kita</a:t>
            </a:r>
            <a:r>
              <a:rPr lang="en-US" dirty="0" smtClean="0"/>
              <a:t> </a:t>
            </a:r>
            <a:r>
              <a:rPr lang="en-US" dirty="0" err="1" smtClean="0"/>
              <a:t>sebut</a:t>
            </a:r>
            <a:r>
              <a:rPr lang="en-US" dirty="0" smtClean="0"/>
              <a:t> </a:t>
            </a:r>
            <a:r>
              <a:rPr lang="en-US" dirty="0" err="1" smtClean="0"/>
              <a:t>sebagai</a:t>
            </a:r>
            <a:r>
              <a:rPr lang="en-US" dirty="0" smtClean="0"/>
              <a:t> </a:t>
            </a:r>
            <a:r>
              <a:rPr lang="en-US" i="1" dirty="0" smtClean="0"/>
              <a:t>attributes</a:t>
            </a:r>
            <a:r>
              <a:rPr lang="en-US" dirty="0" smtClean="0"/>
              <a:t>.</a:t>
            </a:r>
            <a:r>
              <a:rPr lang="en-US" dirty="0"/>
              <a:t> </a:t>
            </a:r>
            <a:r>
              <a:rPr lang="en-US" dirty="0" smtClean="0"/>
              <a:t>Mobil </a:t>
            </a:r>
            <a:r>
              <a:rPr lang="en-US" dirty="0" err="1" smtClean="0"/>
              <a:t>dapat</a:t>
            </a:r>
            <a:r>
              <a:rPr lang="en-US" dirty="0" smtClean="0"/>
              <a:t> </a:t>
            </a:r>
            <a:r>
              <a:rPr lang="en-US" dirty="0" err="1" smtClean="0"/>
              <a:t>bergerak</a:t>
            </a:r>
            <a:r>
              <a:rPr lang="en-US" dirty="0" smtClean="0"/>
              <a:t> </a:t>
            </a:r>
            <a:r>
              <a:rPr lang="en-US" dirty="0" err="1" smtClean="0"/>
              <a:t>maju</a:t>
            </a:r>
            <a:r>
              <a:rPr lang="en-US" dirty="0" smtClean="0"/>
              <a:t>, </a:t>
            </a:r>
            <a:r>
              <a:rPr lang="en-US" dirty="0" err="1" smtClean="0"/>
              <a:t>mundur</a:t>
            </a:r>
            <a:r>
              <a:rPr lang="en-US" dirty="0"/>
              <a:t> </a:t>
            </a:r>
            <a:r>
              <a:rPr lang="en-US" dirty="0" err="1" smtClean="0"/>
              <a:t>dan</a:t>
            </a:r>
            <a:r>
              <a:rPr lang="en-US" dirty="0" smtClean="0"/>
              <a:t> </a:t>
            </a:r>
            <a:r>
              <a:rPr lang="en-US" dirty="0" err="1" smtClean="0"/>
              <a:t>belok</a:t>
            </a:r>
            <a:r>
              <a:rPr lang="en-US" dirty="0" smtClean="0"/>
              <a:t>, </a:t>
            </a:r>
            <a:r>
              <a:rPr lang="en-US" dirty="0" err="1" smtClean="0"/>
              <a:t>ini</a:t>
            </a:r>
            <a:r>
              <a:rPr lang="en-US" dirty="0" smtClean="0"/>
              <a:t> </a:t>
            </a:r>
            <a:r>
              <a:rPr lang="en-US" dirty="0" err="1" smtClean="0"/>
              <a:t>kita</a:t>
            </a:r>
            <a:r>
              <a:rPr lang="en-US" dirty="0" smtClean="0"/>
              <a:t> </a:t>
            </a:r>
            <a:r>
              <a:rPr lang="en-US" dirty="0" err="1" smtClean="0"/>
              <a:t>sebut</a:t>
            </a:r>
            <a:r>
              <a:rPr lang="en-US" dirty="0" smtClean="0"/>
              <a:t> </a:t>
            </a:r>
            <a:r>
              <a:rPr lang="en-US" dirty="0" err="1" smtClean="0"/>
              <a:t>dengan</a:t>
            </a:r>
            <a:r>
              <a:rPr lang="en-US" dirty="0" smtClean="0"/>
              <a:t> </a:t>
            </a:r>
            <a:r>
              <a:rPr lang="en-US" i="1" dirty="0" smtClean="0"/>
              <a:t>Methods.</a:t>
            </a:r>
            <a:endParaRPr lang="en-US" dirty="0" smtClean="0"/>
          </a:p>
          <a:p>
            <a:pPr marL="95250" indent="0">
              <a:buNone/>
            </a:pPr>
            <a:r>
              <a:rPr lang="en-US" dirty="0" err="1" smtClean="0"/>
              <a:t>Dalam</a:t>
            </a:r>
            <a:r>
              <a:rPr lang="en-US" dirty="0" smtClean="0"/>
              <a:t> </a:t>
            </a:r>
            <a:r>
              <a:rPr lang="en-US" dirty="0" err="1" smtClean="0"/>
              <a:t>sebuah</a:t>
            </a:r>
            <a:r>
              <a:rPr lang="en-US" dirty="0" smtClean="0"/>
              <a:t> </a:t>
            </a:r>
            <a:r>
              <a:rPr lang="en-US" i="1" dirty="0" smtClean="0"/>
              <a:t>Object </a:t>
            </a:r>
            <a:r>
              <a:rPr lang="en-US" dirty="0" smtClean="0"/>
              <a:t>BMW </a:t>
            </a:r>
            <a:r>
              <a:rPr lang="en-US" dirty="0" err="1" smtClean="0"/>
              <a:t>memiliki</a:t>
            </a:r>
            <a:r>
              <a:rPr lang="en-US" dirty="0" smtClean="0"/>
              <a:t> </a:t>
            </a:r>
            <a:r>
              <a:rPr lang="en-US" i="1" dirty="0" smtClean="0"/>
              <a:t>attributes </a:t>
            </a:r>
            <a:r>
              <a:rPr lang="en-US" dirty="0" err="1" smtClean="0"/>
              <a:t>dan</a:t>
            </a:r>
            <a:r>
              <a:rPr lang="en-US" dirty="0" smtClean="0"/>
              <a:t> </a:t>
            </a:r>
            <a:r>
              <a:rPr lang="en-US" i="1" dirty="0" smtClean="0"/>
              <a:t>methods </a:t>
            </a:r>
            <a:r>
              <a:rPr lang="en-US" dirty="0" smtClean="0"/>
              <a:t>yang </a:t>
            </a:r>
            <a:r>
              <a:rPr lang="en-US" dirty="0" err="1" smtClean="0"/>
              <a:t>sama</a:t>
            </a:r>
            <a:r>
              <a:rPr lang="en-US" dirty="0" smtClean="0"/>
              <a:t> </a:t>
            </a:r>
            <a:r>
              <a:rPr lang="en-US" dirty="0" err="1" smtClean="0"/>
              <a:t>dengan</a:t>
            </a:r>
            <a:r>
              <a:rPr lang="en-US" dirty="0" smtClean="0"/>
              <a:t> Mobil. </a:t>
            </a:r>
            <a:r>
              <a:rPr lang="en-US" dirty="0" err="1" smtClean="0"/>
              <a:t>Dalam</a:t>
            </a:r>
            <a:r>
              <a:rPr lang="en-US" dirty="0" smtClean="0"/>
              <a:t> </a:t>
            </a:r>
            <a:r>
              <a:rPr lang="en-US" i="1" dirty="0" smtClean="0"/>
              <a:t>Object </a:t>
            </a:r>
            <a:r>
              <a:rPr lang="en-US" dirty="0" err="1" smtClean="0"/>
              <a:t>kita</a:t>
            </a:r>
            <a:r>
              <a:rPr lang="en-US" dirty="0" smtClean="0"/>
              <a:t> </a:t>
            </a:r>
            <a:r>
              <a:rPr lang="en-US" dirty="0" err="1" smtClean="0"/>
              <a:t>dapat</a:t>
            </a:r>
            <a:r>
              <a:rPr lang="en-US" dirty="0" smtClean="0"/>
              <a:t> </a:t>
            </a:r>
            <a:r>
              <a:rPr lang="en-US" dirty="0" err="1" smtClean="0"/>
              <a:t>memberikan</a:t>
            </a:r>
            <a:r>
              <a:rPr lang="en-US" dirty="0" smtClean="0"/>
              <a:t> </a:t>
            </a:r>
            <a:r>
              <a:rPr lang="en-US" dirty="0" err="1" smtClean="0"/>
              <a:t>nilai</a:t>
            </a:r>
            <a:r>
              <a:rPr lang="en-US" dirty="0" smtClean="0"/>
              <a:t> </a:t>
            </a:r>
            <a:r>
              <a:rPr lang="en-US" i="1" dirty="0" smtClean="0"/>
              <a:t>attributes </a:t>
            </a:r>
            <a:r>
              <a:rPr lang="en-US" dirty="0" err="1" smtClean="0"/>
              <a:t>dan</a:t>
            </a:r>
            <a:r>
              <a:rPr lang="en-US" dirty="0" smtClean="0"/>
              <a:t> </a:t>
            </a:r>
            <a:r>
              <a:rPr lang="en-US" i="1" dirty="0" smtClean="0"/>
              <a:t>methods </a:t>
            </a:r>
            <a:r>
              <a:rPr lang="en-US" dirty="0" smtClean="0"/>
              <a:t>yang </a:t>
            </a:r>
            <a:r>
              <a:rPr lang="en-US" dirty="0" err="1" smtClean="0"/>
              <a:t>lebih</a:t>
            </a:r>
            <a:r>
              <a:rPr lang="en-US" dirty="0" smtClean="0"/>
              <a:t> </a:t>
            </a:r>
            <a:r>
              <a:rPr lang="en-US" dirty="0" err="1" smtClean="0"/>
              <a:t>spesifik</a:t>
            </a:r>
            <a:r>
              <a:rPr lang="en-US" dirty="0" smtClean="0"/>
              <a:t> </a:t>
            </a:r>
            <a:r>
              <a:rPr lang="en-US" dirty="0" err="1" smtClean="0"/>
              <a:t>lagi</a:t>
            </a:r>
            <a:r>
              <a:rPr lang="en-US" dirty="0" smtClean="0"/>
              <a:t> </a:t>
            </a:r>
            <a:r>
              <a:rPr lang="en-US" dirty="0" err="1" smtClean="0"/>
              <a:t>pada</a:t>
            </a:r>
            <a:r>
              <a:rPr lang="en-US" dirty="0" smtClean="0"/>
              <a:t> </a:t>
            </a:r>
            <a:r>
              <a:rPr lang="en-US" dirty="0" err="1" smtClean="0"/>
              <a:t>sebuah</a:t>
            </a:r>
            <a:r>
              <a:rPr lang="en-US" dirty="0" smtClean="0"/>
              <a:t> </a:t>
            </a:r>
            <a:r>
              <a:rPr lang="en-US" i="1" dirty="0" smtClean="0"/>
              <a:t>Object </a:t>
            </a:r>
            <a:r>
              <a:rPr lang="en-US" dirty="0" smtClean="0"/>
              <a:t>BMW. </a:t>
            </a:r>
            <a:endParaRPr lang="en-US" dirty="0"/>
          </a:p>
        </p:txBody>
      </p:sp>
    </p:spTree>
    <p:extLst>
      <p:ext uri="{BB962C8B-B14F-4D97-AF65-F5344CB8AC3E}">
        <p14:creationId xmlns:p14="http://schemas.microsoft.com/office/powerpoint/2010/main" val="2575289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dirty="0" smtClean="0">
                <a:solidFill>
                  <a:schemeClr val="lt1"/>
                </a:solidFill>
              </a:rPr>
              <a:t>OOP di Javascript</a:t>
            </a:r>
            <a:endParaRPr sz="2400"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3760900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err="1" smtClean="0"/>
              <a:t>Protoype</a:t>
            </a:r>
            <a:r>
              <a:rPr lang="en-US" i="1" dirty="0" smtClean="0"/>
              <a:t>-based </a:t>
            </a:r>
            <a:r>
              <a:rPr lang="en-US" dirty="0" err="1" smtClean="0"/>
              <a:t>dan</a:t>
            </a:r>
            <a:r>
              <a:rPr lang="en-US" dirty="0" smtClean="0"/>
              <a:t> </a:t>
            </a:r>
            <a:r>
              <a:rPr lang="en-US" i="1" dirty="0" smtClean="0"/>
              <a:t>Class-based</a:t>
            </a:r>
            <a:endParaRPr lang="en-US" dirty="0"/>
          </a:p>
        </p:txBody>
      </p:sp>
      <p:sp>
        <p:nvSpPr>
          <p:cNvPr id="3" name="Text Placeholder 2"/>
          <p:cNvSpPr>
            <a:spLocks noGrp="1"/>
          </p:cNvSpPr>
          <p:nvPr>
            <p:ph type="body" idx="1"/>
          </p:nvPr>
        </p:nvSpPr>
        <p:spPr>
          <a:xfrm>
            <a:off x="709036" y="1351765"/>
            <a:ext cx="7886700" cy="3260428"/>
          </a:xfrm>
        </p:spPr>
        <p:txBody>
          <a:bodyPr/>
          <a:lstStyle/>
          <a:p>
            <a:pPr marL="95250" indent="0">
              <a:buNone/>
            </a:pPr>
            <a:r>
              <a:rPr lang="en-US" i="1" dirty="0" smtClean="0"/>
              <a:t>Prototype-based Programming </a:t>
            </a:r>
            <a:r>
              <a:rPr lang="en-US" dirty="0" err="1" smtClean="0"/>
              <a:t>adalah</a:t>
            </a:r>
            <a:r>
              <a:rPr lang="en-US" dirty="0" smtClean="0"/>
              <a:t> </a:t>
            </a:r>
            <a:r>
              <a:rPr lang="en-US" dirty="0" err="1" smtClean="0"/>
              <a:t>gaya</a:t>
            </a:r>
            <a:r>
              <a:rPr lang="en-US" dirty="0" smtClean="0"/>
              <a:t> </a:t>
            </a:r>
            <a:r>
              <a:rPr lang="en-US" dirty="0" err="1" smtClean="0"/>
              <a:t>penulisan</a:t>
            </a:r>
            <a:r>
              <a:rPr lang="en-US" dirty="0" smtClean="0"/>
              <a:t> </a:t>
            </a:r>
            <a:r>
              <a:rPr lang="en-US" dirty="0" err="1" smtClean="0"/>
              <a:t>dari</a:t>
            </a:r>
            <a:r>
              <a:rPr lang="en-US" dirty="0" smtClean="0"/>
              <a:t> </a:t>
            </a:r>
            <a:r>
              <a:rPr lang="en-US" i="1" dirty="0" smtClean="0"/>
              <a:t>Object Oriented Programming. Prototype-based </a:t>
            </a:r>
            <a:r>
              <a:rPr lang="en-US" dirty="0" err="1" smtClean="0"/>
              <a:t>menggunakan</a:t>
            </a:r>
            <a:r>
              <a:rPr lang="en-US" dirty="0" smtClean="0"/>
              <a:t> </a:t>
            </a:r>
            <a:r>
              <a:rPr lang="en-US" dirty="0" err="1" smtClean="0"/>
              <a:t>objek</a:t>
            </a:r>
            <a:r>
              <a:rPr lang="en-US" dirty="0" smtClean="0"/>
              <a:t> general yang </a:t>
            </a:r>
            <a:r>
              <a:rPr lang="en-US" dirty="0" err="1" smtClean="0"/>
              <a:t>dapat</a:t>
            </a:r>
            <a:r>
              <a:rPr lang="en-US" dirty="0" smtClean="0"/>
              <a:t> di </a:t>
            </a:r>
            <a:r>
              <a:rPr lang="en-US" dirty="0" err="1" smtClean="0"/>
              <a:t>buat</a:t>
            </a:r>
            <a:r>
              <a:rPr lang="en-US" dirty="0" smtClean="0"/>
              <a:t> </a:t>
            </a:r>
            <a:r>
              <a:rPr lang="en-US" dirty="0" err="1" smtClean="0"/>
              <a:t>salinannya</a:t>
            </a:r>
            <a:r>
              <a:rPr lang="en-US" dirty="0" smtClean="0"/>
              <a:t> </a:t>
            </a:r>
            <a:r>
              <a:rPr lang="en-US" dirty="0" err="1" smtClean="0"/>
              <a:t>dan</a:t>
            </a:r>
            <a:r>
              <a:rPr lang="en-US" dirty="0" smtClean="0"/>
              <a:t> </a:t>
            </a:r>
            <a:r>
              <a:rPr lang="en-US" dirty="0" err="1" smtClean="0"/>
              <a:t>diperluas</a:t>
            </a:r>
            <a:r>
              <a:rPr lang="en-US" dirty="0" smtClean="0"/>
              <a:t>. </a:t>
            </a:r>
            <a:r>
              <a:rPr lang="en-US" dirty="0" err="1" smtClean="0"/>
              <a:t>Contoh</a:t>
            </a:r>
            <a:r>
              <a:rPr lang="en-US" dirty="0" smtClean="0"/>
              <a:t> </a:t>
            </a:r>
            <a:r>
              <a:rPr lang="en-US" dirty="0" err="1" smtClean="0"/>
              <a:t>sebuah</a:t>
            </a:r>
            <a:r>
              <a:rPr lang="en-US" dirty="0" smtClean="0"/>
              <a:t> </a:t>
            </a:r>
            <a:r>
              <a:rPr lang="en-US" b="1" dirty="0" err="1" smtClean="0"/>
              <a:t>Pisang</a:t>
            </a:r>
            <a:r>
              <a:rPr lang="en-US" dirty="0" smtClean="0"/>
              <a:t> </a:t>
            </a:r>
            <a:r>
              <a:rPr lang="en-US" dirty="0" err="1" smtClean="0"/>
              <a:t>dapat</a:t>
            </a:r>
            <a:r>
              <a:rPr lang="en-US" dirty="0" smtClean="0"/>
              <a:t> </a:t>
            </a:r>
            <a:r>
              <a:rPr lang="en-US" dirty="0" err="1" smtClean="0"/>
              <a:t>disalin</a:t>
            </a:r>
            <a:r>
              <a:rPr lang="en-US" dirty="0" smtClean="0"/>
              <a:t> </a:t>
            </a:r>
            <a:r>
              <a:rPr lang="en-US" dirty="0" err="1" smtClean="0"/>
              <a:t>dari</a:t>
            </a:r>
            <a:r>
              <a:rPr lang="en-US" dirty="0" smtClean="0"/>
              <a:t> </a:t>
            </a:r>
            <a:r>
              <a:rPr lang="en-US" dirty="0" err="1" smtClean="0"/>
              <a:t>sebuah</a:t>
            </a:r>
            <a:r>
              <a:rPr lang="en-US" dirty="0" smtClean="0"/>
              <a:t> </a:t>
            </a:r>
            <a:r>
              <a:rPr lang="en-US" i="1" dirty="0" smtClean="0"/>
              <a:t>object  </a:t>
            </a:r>
            <a:r>
              <a:rPr lang="en-US" dirty="0" smtClean="0"/>
              <a:t>yang </a:t>
            </a:r>
            <a:r>
              <a:rPr lang="en-US" dirty="0" err="1" smtClean="0"/>
              <a:t>umum</a:t>
            </a:r>
            <a:r>
              <a:rPr lang="en-US" dirty="0" smtClean="0"/>
              <a:t> </a:t>
            </a:r>
            <a:r>
              <a:rPr lang="en-US" dirty="0" err="1" smtClean="0"/>
              <a:t>yaitu</a:t>
            </a:r>
            <a:r>
              <a:rPr lang="en-US" dirty="0" smtClean="0"/>
              <a:t> </a:t>
            </a:r>
            <a:r>
              <a:rPr lang="en-US" b="1" dirty="0" err="1" smtClean="0"/>
              <a:t>Pisang</a:t>
            </a:r>
            <a:r>
              <a:rPr lang="en-US" b="1" dirty="0" smtClean="0"/>
              <a:t>. </a:t>
            </a:r>
          </a:p>
          <a:p>
            <a:pPr marL="95250" indent="0">
              <a:buNone/>
            </a:pPr>
            <a:r>
              <a:rPr lang="en-US" dirty="0" err="1" smtClean="0"/>
              <a:t>Dengan</a:t>
            </a:r>
            <a:r>
              <a:rPr lang="en-US" dirty="0" smtClean="0"/>
              <a:t> kata lain </a:t>
            </a:r>
            <a:r>
              <a:rPr lang="en-US" i="1" dirty="0" err="1" smtClean="0"/>
              <a:t>Protoype</a:t>
            </a:r>
            <a:r>
              <a:rPr lang="en-US" i="1" dirty="0" smtClean="0"/>
              <a:t>-based </a:t>
            </a:r>
            <a:r>
              <a:rPr lang="en-US" dirty="0" err="1" smtClean="0"/>
              <a:t>ini</a:t>
            </a:r>
            <a:r>
              <a:rPr lang="en-US" dirty="0" smtClean="0"/>
              <a:t> </a:t>
            </a:r>
            <a:r>
              <a:rPr lang="en-US" dirty="0" err="1" smtClean="0"/>
              <a:t>kita</a:t>
            </a:r>
            <a:r>
              <a:rPr lang="en-US" dirty="0" smtClean="0"/>
              <a:t> </a:t>
            </a:r>
            <a:r>
              <a:rPr lang="en-US" dirty="0" err="1" smtClean="0"/>
              <a:t>tidak</a:t>
            </a:r>
            <a:r>
              <a:rPr lang="en-US" dirty="0" smtClean="0"/>
              <a:t> </a:t>
            </a:r>
            <a:r>
              <a:rPr lang="en-US" dirty="0" err="1" smtClean="0"/>
              <a:t>harus</a:t>
            </a:r>
            <a:r>
              <a:rPr lang="en-US" dirty="0" smtClean="0"/>
              <a:t> </a:t>
            </a:r>
            <a:r>
              <a:rPr lang="en-US" dirty="0" err="1" smtClean="0"/>
              <a:t>membuat</a:t>
            </a:r>
            <a:r>
              <a:rPr lang="en-US" dirty="0" smtClean="0"/>
              <a:t> </a:t>
            </a:r>
            <a:r>
              <a:rPr lang="en-US" dirty="0" err="1" smtClean="0"/>
              <a:t>sebuah</a:t>
            </a:r>
            <a:r>
              <a:rPr lang="en-US" dirty="0" smtClean="0"/>
              <a:t> </a:t>
            </a:r>
            <a:r>
              <a:rPr lang="en-US" i="1" dirty="0" smtClean="0"/>
              <a:t>Class </a:t>
            </a:r>
            <a:r>
              <a:rPr lang="en-US" dirty="0" err="1" smtClean="0"/>
              <a:t>terlebih</a:t>
            </a:r>
            <a:r>
              <a:rPr lang="en-US" dirty="0" smtClean="0"/>
              <a:t> </a:t>
            </a:r>
            <a:r>
              <a:rPr lang="en-US" dirty="0" err="1" smtClean="0"/>
              <a:t>dahulu</a:t>
            </a:r>
            <a:r>
              <a:rPr lang="en-US" dirty="0" smtClean="0"/>
              <a:t> </a:t>
            </a:r>
            <a:r>
              <a:rPr lang="en-US" dirty="0" err="1" smtClean="0"/>
              <a:t>sebelum</a:t>
            </a:r>
            <a:r>
              <a:rPr lang="en-US" dirty="0" smtClean="0"/>
              <a:t> </a:t>
            </a:r>
            <a:r>
              <a:rPr lang="en-US" dirty="0" err="1" smtClean="0"/>
              <a:t>membentuk</a:t>
            </a:r>
            <a:r>
              <a:rPr lang="en-US" dirty="0" smtClean="0"/>
              <a:t> </a:t>
            </a:r>
            <a:r>
              <a:rPr lang="en-US" i="1" dirty="0" smtClean="0"/>
              <a:t>Object</a:t>
            </a:r>
            <a:r>
              <a:rPr lang="en-US" dirty="0" smtClean="0"/>
              <a:t>, </a:t>
            </a:r>
            <a:r>
              <a:rPr lang="en-US" dirty="0" err="1" smtClean="0"/>
              <a:t>hal</a:t>
            </a:r>
            <a:r>
              <a:rPr lang="en-US" dirty="0" smtClean="0"/>
              <a:t> </a:t>
            </a:r>
            <a:r>
              <a:rPr lang="en-US" dirty="0" err="1" smtClean="0"/>
              <a:t>ini</a:t>
            </a:r>
            <a:r>
              <a:rPr lang="en-US" dirty="0" smtClean="0"/>
              <a:t> </a:t>
            </a:r>
            <a:r>
              <a:rPr lang="en-US" dirty="0" err="1" smtClean="0"/>
              <a:t>berbeda</a:t>
            </a:r>
            <a:r>
              <a:rPr lang="en-US" dirty="0" smtClean="0"/>
              <a:t> </a:t>
            </a:r>
            <a:r>
              <a:rPr lang="en-US" dirty="0" err="1" smtClean="0"/>
              <a:t>dengan</a:t>
            </a:r>
            <a:r>
              <a:rPr lang="en-US" dirty="0" smtClean="0"/>
              <a:t> </a:t>
            </a:r>
            <a:r>
              <a:rPr lang="en-US" i="1" dirty="0" smtClean="0"/>
              <a:t>Class-based.</a:t>
            </a:r>
            <a:endParaRPr lang="en-US" b="1" i="1" dirty="0" smtClean="0"/>
          </a:p>
        </p:txBody>
      </p:sp>
    </p:spTree>
    <p:extLst>
      <p:ext uri="{BB962C8B-B14F-4D97-AF65-F5344CB8AC3E}">
        <p14:creationId xmlns:p14="http://schemas.microsoft.com/office/powerpoint/2010/main" val="2018644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err="1" smtClean="0"/>
              <a:t>Protoype</a:t>
            </a:r>
            <a:r>
              <a:rPr lang="en-US" i="1" dirty="0" smtClean="0"/>
              <a:t>-based</a:t>
            </a:r>
            <a:endParaRPr lang="en-US" dirty="0"/>
          </a:p>
        </p:txBody>
      </p:sp>
      <p:sp>
        <p:nvSpPr>
          <p:cNvPr id="3" name="Text Placeholder 2"/>
          <p:cNvSpPr>
            <a:spLocks noGrp="1"/>
          </p:cNvSpPr>
          <p:nvPr>
            <p:ph type="body" idx="1"/>
          </p:nvPr>
        </p:nvSpPr>
        <p:spPr>
          <a:xfrm>
            <a:off x="709036" y="1351765"/>
            <a:ext cx="7886700" cy="425675"/>
          </a:xfrm>
        </p:spPr>
        <p:txBody>
          <a:bodyPr numCol="2"/>
          <a:lstStyle/>
          <a:p>
            <a:pPr marL="95250" indent="0">
              <a:buNone/>
            </a:pPr>
            <a:r>
              <a:rPr lang="en-US" b="1" dirty="0" err="1" smtClean="0"/>
              <a:t>Contoh</a:t>
            </a:r>
            <a:r>
              <a:rPr lang="en-US" b="1" dirty="0" smtClean="0"/>
              <a:t> 1</a:t>
            </a:r>
          </a:p>
          <a:p>
            <a:pPr marL="95250" indent="0">
              <a:buNone/>
            </a:pPr>
            <a:r>
              <a:rPr lang="en-US" b="1" dirty="0" err="1" smtClean="0"/>
              <a:t>Contoh</a:t>
            </a:r>
            <a:r>
              <a:rPr lang="en-US" b="1" dirty="0" smtClean="0"/>
              <a:t> 2 (JS 1.8.5+)</a:t>
            </a:r>
          </a:p>
        </p:txBody>
      </p:sp>
      <p:pic>
        <p:nvPicPr>
          <p:cNvPr id="5" name="Picture 4"/>
          <p:cNvPicPr>
            <a:picLocks noChangeAspect="1"/>
          </p:cNvPicPr>
          <p:nvPr/>
        </p:nvPicPr>
        <p:blipFill>
          <a:blip r:embed="rId2"/>
          <a:stretch>
            <a:fillRect/>
          </a:stretch>
        </p:blipFill>
        <p:spPr>
          <a:xfrm>
            <a:off x="709036" y="1777440"/>
            <a:ext cx="3829050" cy="3366060"/>
          </a:xfrm>
          <a:prstGeom prst="rect">
            <a:avLst/>
          </a:prstGeom>
        </p:spPr>
      </p:pic>
      <p:pic>
        <p:nvPicPr>
          <p:cNvPr id="6" name="Picture 5"/>
          <p:cNvPicPr>
            <a:picLocks noChangeAspect="1"/>
          </p:cNvPicPr>
          <p:nvPr/>
        </p:nvPicPr>
        <p:blipFill>
          <a:blip r:embed="rId3"/>
          <a:stretch>
            <a:fillRect/>
          </a:stretch>
        </p:blipFill>
        <p:spPr>
          <a:xfrm>
            <a:off x="4652386" y="1777440"/>
            <a:ext cx="2876550" cy="2133600"/>
          </a:xfrm>
          <a:prstGeom prst="rect">
            <a:avLst/>
          </a:prstGeom>
        </p:spPr>
      </p:pic>
    </p:spTree>
    <p:extLst>
      <p:ext uri="{BB962C8B-B14F-4D97-AF65-F5344CB8AC3E}">
        <p14:creationId xmlns:p14="http://schemas.microsoft.com/office/powerpoint/2010/main" val="223891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Class-based</a:t>
            </a:r>
            <a:endParaRPr lang="en-US" dirty="0"/>
          </a:p>
        </p:txBody>
      </p:sp>
      <p:sp>
        <p:nvSpPr>
          <p:cNvPr id="3" name="Text Placeholder 2"/>
          <p:cNvSpPr>
            <a:spLocks noGrp="1"/>
          </p:cNvSpPr>
          <p:nvPr>
            <p:ph type="body" idx="1"/>
          </p:nvPr>
        </p:nvSpPr>
        <p:spPr>
          <a:xfrm>
            <a:off x="709036" y="1351765"/>
            <a:ext cx="7886700" cy="425675"/>
          </a:xfrm>
        </p:spPr>
        <p:txBody>
          <a:bodyPr numCol="2"/>
          <a:lstStyle/>
          <a:p>
            <a:pPr marL="95250" indent="0">
              <a:buNone/>
            </a:pPr>
            <a:r>
              <a:rPr lang="en-US" b="1" dirty="0" err="1" smtClean="0"/>
              <a:t>Contoh</a:t>
            </a:r>
            <a:endParaRPr lang="en-US" b="1" dirty="0" smtClean="0"/>
          </a:p>
          <a:p>
            <a:pPr marL="95250" indent="0">
              <a:buNone/>
            </a:pPr>
            <a:r>
              <a:rPr lang="en-US" b="1" dirty="0" err="1" smtClean="0"/>
              <a:t>Bentuk</a:t>
            </a:r>
            <a:r>
              <a:rPr lang="en-US" b="1" dirty="0" smtClean="0"/>
              <a:t> </a:t>
            </a:r>
            <a:r>
              <a:rPr lang="en-US" b="1" dirty="0" err="1" smtClean="0"/>
              <a:t>umum</a:t>
            </a:r>
            <a:r>
              <a:rPr lang="en-US" b="1" dirty="0" smtClean="0"/>
              <a:t> class</a:t>
            </a:r>
          </a:p>
        </p:txBody>
      </p:sp>
      <p:pic>
        <p:nvPicPr>
          <p:cNvPr id="4" name="Picture 3"/>
          <p:cNvPicPr>
            <a:picLocks noChangeAspect="1"/>
          </p:cNvPicPr>
          <p:nvPr/>
        </p:nvPicPr>
        <p:blipFill>
          <a:blip r:embed="rId2"/>
          <a:stretch>
            <a:fillRect/>
          </a:stretch>
        </p:blipFill>
        <p:spPr>
          <a:xfrm>
            <a:off x="709036" y="1777440"/>
            <a:ext cx="3457575" cy="2847975"/>
          </a:xfrm>
          <a:prstGeom prst="rect">
            <a:avLst/>
          </a:prstGeom>
        </p:spPr>
      </p:pic>
      <p:pic>
        <p:nvPicPr>
          <p:cNvPr id="7" name="Picture 6"/>
          <p:cNvPicPr>
            <a:picLocks noChangeAspect="1"/>
          </p:cNvPicPr>
          <p:nvPr/>
        </p:nvPicPr>
        <p:blipFill>
          <a:blip r:embed="rId3"/>
          <a:stretch>
            <a:fillRect/>
          </a:stretch>
        </p:blipFill>
        <p:spPr>
          <a:xfrm>
            <a:off x="4343506" y="1777440"/>
            <a:ext cx="4637974" cy="2493109"/>
          </a:xfrm>
          <a:prstGeom prst="rect">
            <a:avLst/>
          </a:prstGeom>
        </p:spPr>
      </p:pic>
    </p:spTree>
    <p:extLst>
      <p:ext uri="{BB962C8B-B14F-4D97-AF65-F5344CB8AC3E}">
        <p14:creationId xmlns:p14="http://schemas.microsoft.com/office/powerpoint/2010/main" val="3679043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TotalTime>
  <Words>1175</Words>
  <Application>Microsoft Office PowerPoint</Application>
  <PresentationFormat>On-screen Show (16:9)</PresentationFormat>
  <Paragraphs>65</Paragraphs>
  <Slides>16</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Montserrat Medium</vt:lpstr>
      <vt:lpstr>Calibri</vt:lpstr>
      <vt:lpstr>Simple Light</vt:lpstr>
      <vt:lpstr>Office Theme</vt:lpstr>
      <vt:lpstr>PowerPoint Presentation</vt:lpstr>
      <vt:lpstr>PowerPoint Presentation</vt:lpstr>
      <vt:lpstr>PowerPoint Presentation</vt:lpstr>
      <vt:lpstr>OOP (Object Oriented Prograaming)</vt:lpstr>
      <vt:lpstr>OOP (Object Oriented Prograaming)</vt:lpstr>
      <vt:lpstr>PowerPoint Presentation</vt:lpstr>
      <vt:lpstr>Protoype-based dan Class-based</vt:lpstr>
      <vt:lpstr>Protoype-based</vt:lpstr>
      <vt:lpstr>Class-based</vt:lpstr>
      <vt:lpstr>PowerPoint Presentation</vt:lpstr>
      <vt:lpstr>Syntax Error</vt:lpstr>
      <vt:lpstr>Runtime Error</vt:lpstr>
      <vt:lpstr>Logical Error</vt:lpstr>
      <vt:lpstr>try…catch</vt:lpstr>
      <vt:lpstr>try…catch</vt:lpstr>
      <vt:lpstr>try…catch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dc:creator>
  <cp:lastModifiedBy>Microsoft account</cp:lastModifiedBy>
  <cp:revision>86</cp:revision>
  <dcterms:modified xsi:type="dcterms:W3CDTF">2021-03-13T06:25:43Z</dcterms:modified>
</cp:coreProperties>
</file>