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1"/>
  </p:notesMasterIdLst>
  <p:sldIdLst>
    <p:sldId id="256" r:id="rId3"/>
    <p:sldId id="257" r:id="rId4"/>
    <p:sldId id="258" r:id="rId5"/>
    <p:sldId id="262" r:id="rId6"/>
    <p:sldId id="263" r:id="rId7"/>
    <p:sldId id="264" r:id="rId8"/>
    <p:sldId id="265" r:id="rId9"/>
    <p:sldId id="266"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ontserrat Medium"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5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8953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9b2c8912_0_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b89b2c8912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67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9b2c8912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d"/>
              <a:t>Save Time....:</a:t>
            </a:r>
            <a:endParaRPr/>
          </a:p>
          <a:p>
            <a:pPr marL="0" lvl="0" indent="0" algn="l" rtl="0">
              <a:spcBef>
                <a:spcPts val="0"/>
              </a:spcBef>
              <a:spcAft>
                <a:spcPts val="0"/>
              </a:spcAft>
              <a:buNone/>
            </a:pPr>
            <a:r>
              <a:rPr lang="id"/>
              <a:t>The Platform will </a:t>
            </a:r>
            <a:r>
              <a:rPr lang="id" b="1" u="sng"/>
              <a:t>house/aggregate thousands of DIRECT SUPPLIERS</a:t>
            </a:r>
            <a:r>
              <a:rPr lang="id"/>
              <a:t>. Buyer members are now abled to easily </a:t>
            </a:r>
            <a:r>
              <a:rPr lang="id" b="1" u="sng"/>
              <a:t>Pick whats best suitable for them.</a:t>
            </a:r>
            <a:endParaRPr/>
          </a:p>
          <a:p>
            <a:pPr marL="0" lvl="0" indent="0" algn="l" rtl="0">
              <a:spcBef>
                <a:spcPts val="0"/>
              </a:spcBef>
              <a:spcAft>
                <a:spcPts val="0"/>
              </a:spcAft>
              <a:buNone/>
            </a:pPr>
            <a:endParaRPr/>
          </a:p>
          <a:p>
            <a:pPr marL="0" lvl="0" indent="0" algn="l" rtl="0">
              <a:spcBef>
                <a:spcPts val="0"/>
              </a:spcBef>
              <a:spcAft>
                <a:spcPts val="0"/>
              </a:spcAft>
              <a:buNone/>
            </a:pPr>
            <a:r>
              <a:rPr lang="id"/>
              <a:t>Discover...:</a:t>
            </a:r>
            <a:endParaRPr/>
          </a:p>
          <a:p>
            <a:pPr marL="0" lvl="0" indent="0" algn="l" rtl="0">
              <a:spcBef>
                <a:spcPts val="0"/>
              </a:spcBef>
              <a:spcAft>
                <a:spcPts val="0"/>
              </a:spcAft>
              <a:buNone/>
            </a:pPr>
            <a:r>
              <a:rPr lang="id"/>
              <a:t>Suppliers need to be a </a:t>
            </a:r>
            <a:r>
              <a:rPr lang="id" b="1" u="sng"/>
              <a:t>registered and verified members</a:t>
            </a:r>
            <a:r>
              <a:rPr lang="id"/>
              <a:t>. There will be features such as </a:t>
            </a:r>
            <a:r>
              <a:rPr lang="id" b="1" u="sng"/>
              <a:t>ratings and certifications to boost further</a:t>
            </a:r>
            <a:r>
              <a:rPr lang="id"/>
              <a:t>.</a:t>
            </a:r>
            <a:endParaRPr/>
          </a:p>
          <a:p>
            <a:pPr marL="0" lvl="0" indent="0" algn="l" rtl="0">
              <a:spcBef>
                <a:spcPts val="0"/>
              </a:spcBef>
              <a:spcAft>
                <a:spcPts val="0"/>
              </a:spcAft>
              <a:buNone/>
            </a:pPr>
            <a:endParaRPr/>
          </a:p>
          <a:p>
            <a:pPr marL="0" lvl="0" indent="0" algn="l" rtl="0">
              <a:spcBef>
                <a:spcPts val="0"/>
              </a:spcBef>
              <a:spcAft>
                <a:spcPts val="0"/>
              </a:spcAft>
              <a:buNone/>
            </a:pPr>
            <a:r>
              <a:rPr lang="id"/>
              <a:t>Grow Business:</a:t>
            </a:r>
            <a:endParaRPr/>
          </a:p>
          <a:p>
            <a:pPr marL="0" lvl="0" indent="0" algn="l" rtl="0">
              <a:spcBef>
                <a:spcPts val="0"/>
              </a:spcBef>
              <a:spcAft>
                <a:spcPts val="0"/>
              </a:spcAft>
              <a:buNone/>
            </a:pPr>
            <a:r>
              <a:rPr lang="id"/>
              <a:t>Members akan di-empowered dengan sebuah tool digital yang yang tadinya menyerang industri, malah justru membuat mereka bisa menjadi lebih kompetitif di era digital.</a:t>
            </a:r>
            <a:endParaRPr/>
          </a:p>
        </p:txBody>
      </p:sp>
      <p:sp>
        <p:nvSpPr>
          <p:cNvPr id="137" name="Google Shape;137;gb89b2c8912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d"/>
              <a:t>2</a:t>
            </a:fld>
            <a:endParaRPr/>
          </a:p>
        </p:txBody>
      </p:sp>
    </p:spTree>
    <p:extLst>
      <p:ext uri="{BB962C8B-B14F-4D97-AF65-F5344CB8AC3E}">
        <p14:creationId xmlns:p14="http://schemas.microsoft.com/office/powerpoint/2010/main" val="187076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08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9b2c8912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b89b2c891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59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53" name="Google Shape;53;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bg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63" name="Google Shape;6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64" name="Google Shape;64;p16"/>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p16"/>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dirty="0"/>
          </a:p>
        </p:txBody>
      </p:sp>
      <p:sp>
        <p:nvSpPr>
          <p:cNvPr id="66" name="Google Shape;66;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4" name="Google Shape;74;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75" name="Google Shape;75;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0" name="Google Shape;80;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2" name="Google Shape;8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4" name="Google Shape;8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7" name="Google Shape;87;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8" name="Google Shape;88;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90" name="Google Shape;90;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3" name="Google Shape;10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8" name="Google Shape;108;p2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09" name="Google Shape;109;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0" name="Google Shape;11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4" name="Google Shape;11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7" name="Google Shape;117;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0" name="Google Shape;12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1" name="Google Shape;121;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2" name="Google Shape;12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3" name="Google Shape;123;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in this presentation is provided to you by </a:t>
            </a:r>
            <a:r>
              <a:rPr lang="id" sz="500" b="1" dirty="0">
                <a:solidFill>
                  <a:srgbClr val="0070C0"/>
                </a:solidFill>
                <a:latin typeface="Arial"/>
                <a:ea typeface="Arial"/>
                <a:cs typeface="Arial"/>
                <a:sym typeface="Arial"/>
              </a:rPr>
              <a:t>PT. AXAR Technology Raya</a:t>
            </a:r>
            <a:r>
              <a:rPr lang="id" sz="500" dirty="0">
                <a:solidFill>
                  <a:schemeClr val="lt1"/>
                </a:solidFill>
                <a:latin typeface="Arial"/>
                <a:ea typeface="Arial"/>
                <a:cs typeface="Arial"/>
                <a:sym typeface="Arial"/>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dirty="0"/>
          </a:p>
          <a:p>
            <a:pPr marL="0" marR="0" lvl="0" indent="0" algn="just" rtl="0">
              <a:spcBef>
                <a:spcPts val="0"/>
              </a:spcBef>
              <a:spcAft>
                <a:spcPts val="0"/>
              </a:spcAft>
              <a:buNone/>
            </a:pPr>
            <a:endParaRPr sz="500" dirty="0">
              <a:solidFill>
                <a:schemeClr val="lt1"/>
              </a:solidFill>
              <a:latin typeface="Arial"/>
              <a:ea typeface="Arial"/>
              <a:cs typeface="Arial"/>
              <a:sym typeface="Arial"/>
            </a:endParaRPr>
          </a:p>
          <a:p>
            <a:pPr marL="0" marR="0" lvl="0" indent="0" algn="just" rtl="0">
              <a:spcBef>
                <a:spcPts val="0"/>
              </a:spcBef>
              <a:spcAft>
                <a:spcPts val="0"/>
              </a:spcAft>
              <a:buNone/>
            </a:pPr>
            <a:r>
              <a:rPr lang="id" sz="500" dirty="0">
                <a:solidFill>
                  <a:schemeClr val="lt1"/>
                </a:solidFill>
                <a:latin typeface="Arial"/>
                <a:ea typeface="Arial"/>
                <a:cs typeface="Arial"/>
                <a:sym typeface="Arial"/>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dirty="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a:solidFill>
                  <a:schemeClr val="lt1"/>
                </a:solidFill>
                <a:latin typeface="Arial"/>
                <a:ea typeface="Arial"/>
                <a:cs typeface="Arial"/>
                <a:sym typeface="Arial"/>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800" dirty="0" smtClean="0">
                <a:solidFill>
                  <a:schemeClr val="lt1"/>
                </a:solidFill>
              </a:rPr>
              <a:t>WEB </a:t>
            </a:r>
            <a:endParaRPr sz="1800" dirty="0" smtClean="0">
              <a:solidFill>
                <a:schemeClr val="lt1"/>
              </a:solidFill>
            </a:endParaRPr>
          </a:p>
          <a:p>
            <a:pPr marL="0" marR="0" lvl="0" indent="0" algn="l" rtl="0">
              <a:spcBef>
                <a:spcPts val="0"/>
              </a:spcBef>
              <a:spcAft>
                <a:spcPts val="0"/>
              </a:spcAft>
              <a:buNone/>
            </a:pPr>
            <a:r>
              <a:rPr lang="id" sz="1800" dirty="0" smtClean="0">
                <a:solidFill>
                  <a:schemeClr val="lt1"/>
                </a:solidFill>
              </a:rPr>
              <a:t>DEVELOPMENT (Backend)</a:t>
            </a:r>
            <a:endParaRPr sz="1800" dirty="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100" dirty="0">
                <a:solidFill>
                  <a:schemeClr val="lt1"/>
                </a:solidFill>
              </a:rPr>
              <a:t>MODUL </a:t>
            </a:r>
            <a:r>
              <a:rPr lang="id" sz="1100" dirty="0" smtClean="0">
                <a:solidFill>
                  <a:schemeClr val="lt1"/>
                </a:solidFill>
              </a:rPr>
              <a:t>4</a:t>
            </a:r>
            <a:endParaRPr sz="1100" dirty="0">
              <a:solidFill>
                <a:schemeClr val="lt1"/>
              </a:solidFill>
              <a:latin typeface="Arial"/>
              <a:ea typeface="Arial"/>
              <a:cs typeface="Arial"/>
              <a:sym typeface="Arial"/>
            </a:endParaRPr>
          </a:p>
        </p:txBody>
      </p:sp>
      <p:pic>
        <p:nvPicPr>
          <p:cNvPr id="133" name="Google Shape;133;p26"/>
          <p:cNvPicPr preferRelativeResize="0"/>
          <p:nvPr/>
        </p:nvPicPr>
        <p:blipFill rotWithShape="1">
          <a:blip r:embed="rId3">
            <a:alphaModFix/>
          </a:blip>
          <a:srcRect l="21345" t="21345" r="21351" b="21351"/>
          <a:stretch/>
        </p:blipFill>
        <p:spPr>
          <a:xfrm>
            <a:off x="292764" y="349861"/>
            <a:ext cx="1663775" cy="16637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431800" marR="0" lvl="0" indent="-342900" algn="l" rtl="0">
              <a:lnSpc>
                <a:spcPct val="250000"/>
              </a:lnSpc>
              <a:spcBef>
                <a:spcPts val="0"/>
              </a:spcBef>
              <a:spcAft>
                <a:spcPts val="0"/>
              </a:spcAft>
              <a:buClr>
                <a:schemeClr val="lt1"/>
              </a:buClr>
              <a:buSzPts val="1400"/>
              <a:buFont typeface="+mj-lt"/>
              <a:buAutoNum type="alphaUcPeriod"/>
            </a:pPr>
            <a:r>
              <a:rPr lang="en-US" sz="1400" i="1" dirty="0" smtClean="0">
                <a:solidFill>
                  <a:schemeClr val="lt1"/>
                </a:solidFill>
                <a:latin typeface="Montserrat Medium"/>
                <a:ea typeface="Montserrat Medium"/>
                <a:cs typeface="Montserrat Medium"/>
                <a:sym typeface="Montserrat Medium"/>
              </a:rPr>
              <a:t>Functional Programming</a:t>
            </a:r>
            <a:endParaRPr lang="en-US" sz="1400" i="1" dirty="0" smtClean="0">
              <a:solidFill>
                <a:schemeClr val="lt1"/>
              </a:solidFill>
              <a:latin typeface="Montserrat Medium"/>
              <a:ea typeface="Montserrat Medium"/>
              <a:cs typeface="Montserrat Medium"/>
              <a:sym typeface="Montserrat Medium"/>
            </a:endParaRPr>
          </a:p>
          <a:p>
            <a:pPr marL="431800" marR="0" lvl="0" indent="-342900" algn="l" rtl="0">
              <a:lnSpc>
                <a:spcPct val="250000"/>
              </a:lnSpc>
              <a:spcBef>
                <a:spcPts val="0"/>
              </a:spcBef>
              <a:spcAft>
                <a:spcPts val="0"/>
              </a:spcAft>
              <a:buClr>
                <a:schemeClr val="lt1"/>
              </a:buClr>
              <a:buSzPts val="1400"/>
              <a:buFont typeface="+mj-lt"/>
              <a:buAutoNum type="alphaUcPeriod"/>
            </a:pPr>
            <a:r>
              <a:rPr lang="en-US" i="1" dirty="0" smtClean="0">
                <a:solidFill>
                  <a:schemeClr val="lt1"/>
                </a:solidFill>
                <a:latin typeface="Montserrat Medium"/>
                <a:ea typeface="Montserrat Medium"/>
                <a:cs typeface="Montserrat Medium"/>
                <a:sym typeface="Montserrat Medium"/>
              </a:rPr>
              <a:t>Functional Programming </a:t>
            </a:r>
            <a:r>
              <a:rPr lang="en-US" dirty="0" smtClean="0">
                <a:solidFill>
                  <a:schemeClr val="lt1"/>
                </a:solidFill>
                <a:latin typeface="Montserrat Medium"/>
                <a:ea typeface="Montserrat Medium"/>
                <a:cs typeface="Montserrat Medium"/>
                <a:sym typeface="Montserrat Medium"/>
              </a:rPr>
              <a:t>di </a:t>
            </a:r>
            <a:r>
              <a:rPr lang="en-US" dirty="0" err="1" smtClean="0">
                <a:solidFill>
                  <a:schemeClr val="lt1"/>
                </a:solidFill>
                <a:latin typeface="Montserrat Medium"/>
                <a:ea typeface="Montserrat Medium"/>
                <a:cs typeface="Montserrat Medium"/>
                <a:sym typeface="Montserrat Medium"/>
              </a:rPr>
              <a:t>Javascript</a:t>
            </a:r>
            <a:endParaRPr lang="en-US" dirty="0" smtClean="0">
              <a:solidFill>
                <a:schemeClr val="lt1"/>
              </a:solidFill>
              <a:latin typeface="Montserrat Medium"/>
              <a:ea typeface="Montserrat Medium"/>
              <a:cs typeface="Montserrat Medium"/>
              <a:sym typeface="Montserrat Medium"/>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1500" b="1" dirty="0">
                <a:solidFill>
                  <a:srgbClr val="0C0C0C"/>
                </a:solidFill>
                <a:latin typeface="Arial"/>
                <a:ea typeface="Arial"/>
                <a:cs typeface="Arial"/>
                <a:sym typeface="Arial"/>
              </a:rPr>
              <a:t>OBJECTIVES</a:t>
            </a:r>
            <a:endParaRPr sz="1400" b="1" dirty="0">
              <a:solidFill>
                <a:srgbClr val="0C0C0C"/>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i="1" dirty="0" smtClean="0">
                <a:solidFill>
                  <a:schemeClr val="lt1"/>
                </a:solidFill>
              </a:rPr>
              <a:t>Functional Programming</a:t>
            </a:r>
            <a:endParaRPr sz="2400" i="1"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Functional Programming</a:t>
            </a:r>
            <a:endParaRPr lang="en-US" i="1" dirty="0"/>
          </a:p>
        </p:txBody>
      </p:sp>
      <p:sp>
        <p:nvSpPr>
          <p:cNvPr id="3" name="Text Placeholder 2"/>
          <p:cNvSpPr>
            <a:spLocks noGrp="1"/>
          </p:cNvSpPr>
          <p:nvPr>
            <p:ph type="body" idx="1"/>
          </p:nvPr>
        </p:nvSpPr>
        <p:spPr>
          <a:xfrm>
            <a:off x="709036" y="1351764"/>
            <a:ext cx="7886700" cy="3350865"/>
          </a:xfrm>
        </p:spPr>
        <p:txBody>
          <a:bodyPr/>
          <a:lstStyle/>
          <a:p>
            <a:pPr marL="95250" indent="0">
              <a:buNone/>
            </a:pPr>
            <a:r>
              <a:rPr lang="en-US" i="1" dirty="0" smtClean="0"/>
              <a:t>Functional Programming </a:t>
            </a:r>
            <a:r>
              <a:rPr lang="en-US" dirty="0" err="1" smtClean="0"/>
              <a:t>adalah</a:t>
            </a:r>
            <a:r>
              <a:rPr lang="en-US" dirty="0" smtClean="0"/>
              <a:t> paradigm </a:t>
            </a:r>
            <a:r>
              <a:rPr lang="en-US" dirty="0" err="1" smtClean="0"/>
              <a:t>pemrograman</a:t>
            </a:r>
            <a:r>
              <a:rPr lang="en-US" dirty="0" smtClean="0"/>
              <a:t> yang </a:t>
            </a:r>
            <a:r>
              <a:rPr lang="en-US" dirty="0" err="1" smtClean="0"/>
              <a:t>terbentuk</a:t>
            </a:r>
            <a:r>
              <a:rPr lang="en-US" dirty="0" smtClean="0"/>
              <a:t> </a:t>
            </a:r>
            <a:r>
              <a:rPr lang="en-US" dirty="0" err="1" smtClean="0"/>
              <a:t>dari</a:t>
            </a:r>
            <a:r>
              <a:rPr lang="en-US" dirty="0" smtClean="0"/>
              <a:t> </a:t>
            </a:r>
            <a:r>
              <a:rPr lang="en-US" dirty="0" err="1" smtClean="0"/>
              <a:t>pengaplikasian</a:t>
            </a:r>
            <a:r>
              <a:rPr lang="en-US" dirty="0" smtClean="0"/>
              <a:t> </a:t>
            </a:r>
            <a:r>
              <a:rPr lang="en-US" dirty="0" err="1" smtClean="0"/>
              <a:t>dan</a:t>
            </a:r>
            <a:r>
              <a:rPr lang="en-US" dirty="0" smtClean="0"/>
              <a:t> </a:t>
            </a:r>
            <a:r>
              <a:rPr lang="en-US" dirty="0" err="1" smtClean="0"/>
              <a:t>penulisan</a:t>
            </a:r>
            <a:r>
              <a:rPr lang="en-US" dirty="0" smtClean="0"/>
              <a:t> </a:t>
            </a:r>
            <a:r>
              <a:rPr lang="en-US" dirty="0" err="1" smtClean="0"/>
              <a:t>fungsi</a:t>
            </a:r>
            <a:r>
              <a:rPr lang="en-US" dirty="0" smtClean="0"/>
              <a:t>. </a:t>
            </a:r>
            <a:r>
              <a:rPr lang="en-US" dirty="0" err="1" smtClean="0"/>
              <a:t>Paradigma</a:t>
            </a:r>
            <a:r>
              <a:rPr lang="en-US" dirty="0" smtClean="0"/>
              <a:t> </a:t>
            </a:r>
            <a:r>
              <a:rPr lang="en-US" dirty="0" err="1" smtClean="0"/>
              <a:t>ini</a:t>
            </a:r>
            <a:r>
              <a:rPr lang="en-US" dirty="0" smtClean="0"/>
              <a:t> </a:t>
            </a:r>
            <a:r>
              <a:rPr lang="en-US" dirty="0" err="1" smtClean="0"/>
              <a:t>terkadang</a:t>
            </a:r>
            <a:r>
              <a:rPr lang="en-US" dirty="0" smtClean="0"/>
              <a:t> </a:t>
            </a:r>
            <a:r>
              <a:rPr lang="en-US" dirty="0" err="1" smtClean="0"/>
              <a:t>disamakan</a:t>
            </a:r>
            <a:r>
              <a:rPr lang="en-US" dirty="0" smtClean="0"/>
              <a:t> </a:t>
            </a:r>
            <a:r>
              <a:rPr lang="en-US" dirty="0" err="1" smtClean="0"/>
              <a:t>dengan</a:t>
            </a:r>
            <a:r>
              <a:rPr lang="en-US" dirty="0" smtClean="0"/>
              <a:t> </a:t>
            </a:r>
            <a:r>
              <a:rPr lang="en-US" dirty="0" err="1" smtClean="0"/>
              <a:t>pemrograman</a:t>
            </a:r>
            <a:r>
              <a:rPr lang="en-US" dirty="0" smtClean="0"/>
              <a:t> </a:t>
            </a:r>
            <a:r>
              <a:rPr lang="en-US" dirty="0" err="1" smtClean="0"/>
              <a:t>fungsional</a:t>
            </a:r>
            <a:r>
              <a:rPr lang="en-US" dirty="0" smtClean="0"/>
              <a:t> </a:t>
            </a:r>
            <a:r>
              <a:rPr lang="en-US" dirty="0" err="1" smtClean="0"/>
              <a:t>murni</a:t>
            </a:r>
            <a:r>
              <a:rPr lang="en-US" dirty="0" smtClean="0"/>
              <a:t>, </a:t>
            </a:r>
            <a:r>
              <a:rPr lang="en-US" dirty="0" err="1" smtClean="0"/>
              <a:t>bagian</a:t>
            </a:r>
            <a:r>
              <a:rPr lang="en-US" dirty="0" smtClean="0"/>
              <a:t> </a:t>
            </a:r>
            <a:r>
              <a:rPr lang="en-US" dirty="0" err="1" smtClean="0"/>
              <a:t>dari</a:t>
            </a:r>
            <a:r>
              <a:rPr lang="en-US" dirty="0" smtClean="0"/>
              <a:t> </a:t>
            </a:r>
            <a:r>
              <a:rPr lang="en-US" dirty="0" err="1" smtClean="0"/>
              <a:t>pemrograman</a:t>
            </a:r>
            <a:r>
              <a:rPr lang="en-US" dirty="0" smtClean="0"/>
              <a:t> </a:t>
            </a:r>
            <a:r>
              <a:rPr lang="en-US" dirty="0" err="1" smtClean="0"/>
              <a:t>fungsional</a:t>
            </a:r>
            <a:r>
              <a:rPr lang="en-US" dirty="0" smtClean="0"/>
              <a:t> yang </a:t>
            </a:r>
            <a:r>
              <a:rPr lang="en-US" dirty="0" err="1" smtClean="0"/>
              <a:t>memperlakukan</a:t>
            </a:r>
            <a:r>
              <a:rPr lang="en-US" dirty="0" smtClean="0"/>
              <a:t> </a:t>
            </a:r>
            <a:r>
              <a:rPr lang="en-US" dirty="0" err="1" smtClean="0"/>
              <a:t>semua</a:t>
            </a:r>
            <a:r>
              <a:rPr lang="en-US" dirty="0" smtClean="0"/>
              <a:t> </a:t>
            </a:r>
            <a:r>
              <a:rPr lang="en-US" dirty="0" err="1" smtClean="0"/>
              <a:t>fungsi</a:t>
            </a:r>
            <a:r>
              <a:rPr lang="en-US" dirty="0" smtClean="0"/>
              <a:t> </a:t>
            </a:r>
            <a:r>
              <a:rPr lang="en-US" dirty="0" err="1" smtClean="0"/>
              <a:t>sebagai</a:t>
            </a:r>
            <a:r>
              <a:rPr lang="en-US" dirty="0" smtClean="0"/>
              <a:t> </a:t>
            </a:r>
            <a:r>
              <a:rPr lang="en-US" dirty="0" err="1" smtClean="0"/>
              <a:t>fungsi</a:t>
            </a:r>
            <a:r>
              <a:rPr lang="en-US" dirty="0" smtClean="0"/>
              <a:t> </a:t>
            </a:r>
            <a:r>
              <a:rPr lang="en-US" dirty="0" err="1" smtClean="0"/>
              <a:t>matematika</a:t>
            </a:r>
            <a:r>
              <a:rPr lang="en-US" dirty="0" smtClean="0"/>
              <a:t> </a:t>
            </a:r>
            <a:r>
              <a:rPr lang="en-US" dirty="0" err="1" smtClean="0"/>
              <a:t>atau</a:t>
            </a:r>
            <a:r>
              <a:rPr lang="en-US" dirty="0" smtClean="0"/>
              <a:t> </a:t>
            </a:r>
            <a:r>
              <a:rPr lang="en-US" dirty="0" err="1" smtClean="0"/>
              <a:t>fungsi</a:t>
            </a:r>
            <a:r>
              <a:rPr lang="en-US" dirty="0" smtClean="0"/>
              <a:t> </a:t>
            </a:r>
            <a:r>
              <a:rPr lang="en-US" dirty="0" err="1" smtClean="0"/>
              <a:t>murni</a:t>
            </a:r>
            <a:r>
              <a:rPr lang="en-US" dirty="0" smtClean="0"/>
              <a:t>. </a:t>
            </a:r>
            <a:r>
              <a:rPr lang="en-US" i="1" dirty="0"/>
              <a:t>Functional Programming </a:t>
            </a:r>
            <a:r>
              <a:rPr lang="en-US" dirty="0" err="1"/>
              <a:t>memungkinkan</a:t>
            </a:r>
            <a:r>
              <a:rPr lang="en-US" dirty="0"/>
              <a:t> </a:t>
            </a:r>
            <a:r>
              <a:rPr lang="en-US" dirty="0" err="1"/>
              <a:t>kita</a:t>
            </a:r>
            <a:r>
              <a:rPr lang="en-US" dirty="0"/>
              <a:t> </a:t>
            </a:r>
            <a:r>
              <a:rPr lang="en-US" dirty="0" err="1"/>
              <a:t>memprogram</a:t>
            </a:r>
            <a:r>
              <a:rPr lang="en-US" dirty="0"/>
              <a:t> </a:t>
            </a:r>
            <a:r>
              <a:rPr lang="en-US" dirty="0" err="1"/>
              <a:t>menjadi</a:t>
            </a:r>
            <a:r>
              <a:rPr lang="en-US" dirty="0"/>
              <a:t> </a:t>
            </a:r>
            <a:r>
              <a:rPr lang="en-US" dirty="0" err="1"/>
              <a:t>lebih</a:t>
            </a:r>
            <a:r>
              <a:rPr lang="en-US" dirty="0"/>
              <a:t> </a:t>
            </a:r>
            <a:r>
              <a:rPr lang="en-US" dirty="0" err="1"/>
              <a:t>singkat</a:t>
            </a:r>
            <a:r>
              <a:rPr lang="en-US" dirty="0"/>
              <a:t>.</a:t>
            </a:r>
            <a:endParaRPr lang="en-US" i="1" dirty="0"/>
          </a:p>
          <a:p>
            <a:pPr marL="95250" indent="0">
              <a:buNone/>
            </a:pPr>
            <a:r>
              <a:rPr lang="en-US" i="1" dirty="0" smtClean="0"/>
              <a:t>Functional Programming </a:t>
            </a:r>
            <a:r>
              <a:rPr lang="en-US" dirty="0" err="1" smtClean="0"/>
              <a:t>menghindari</a:t>
            </a:r>
            <a:r>
              <a:rPr lang="en-US" dirty="0" smtClean="0"/>
              <a:t> </a:t>
            </a:r>
            <a:r>
              <a:rPr lang="en-US" dirty="0" err="1" smtClean="0"/>
              <a:t>perubahan</a:t>
            </a:r>
            <a:r>
              <a:rPr lang="en-US" dirty="0" smtClean="0"/>
              <a:t> status </a:t>
            </a:r>
            <a:r>
              <a:rPr lang="en-US" dirty="0" err="1" smtClean="0"/>
              <a:t>atau</a:t>
            </a:r>
            <a:r>
              <a:rPr lang="en-US" dirty="0" smtClean="0"/>
              <a:t> data yang </a:t>
            </a:r>
            <a:r>
              <a:rPr lang="en-US" dirty="0" err="1" smtClean="0"/>
              <a:t>dapat</a:t>
            </a:r>
            <a:r>
              <a:rPr lang="en-US" dirty="0" smtClean="0"/>
              <a:t> </a:t>
            </a:r>
            <a:r>
              <a:rPr lang="en-US" dirty="0" err="1" smtClean="0"/>
              <a:t>berubah</a:t>
            </a:r>
            <a:r>
              <a:rPr lang="en-US" dirty="0" smtClean="0"/>
              <a:t> </a:t>
            </a:r>
            <a:r>
              <a:rPr lang="en-US" dirty="0" err="1" smtClean="0"/>
              <a:t>saat</a:t>
            </a:r>
            <a:r>
              <a:rPr lang="en-US" dirty="0" smtClean="0"/>
              <a:t> </a:t>
            </a:r>
            <a:r>
              <a:rPr lang="en-US" i="1" dirty="0" smtClean="0"/>
              <a:t>script </a:t>
            </a:r>
            <a:r>
              <a:rPr lang="en-US" dirty="0" err="1" smtClean="0"/>
              <a:t>dijalankan</a:t>
            </a:r>
            <a:r>
              <a:rPr lang="en-US" dirty="0" smtClean="0"/>
              <a:t>.</a:t>
            </a:r>
            <a:endParaRPr lang="en-US" i="1" dirty="0" smtClean="0"/>
          </a:p>
        </p:txBody>
      </p:sp>
    </p:spTree>
    <p:extLst>
      <p:ext uri="{BB962C8B-B14F-4D97-AF65-F5344CB8AC3E}">
        <p14:creationId xmlns:p14="http://schemas.microsoft.com/office/powerpoint/2010/main" val="456161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p:nvPr/>
        </p:nvSpPr>
        <p:spPr>
          <a:xfrm>
            <a:off x="371179" y="2190319"/>
            <a:ext cx="6858295"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 sz="2400" i="1" dirty="0" smtClean="0">
                <a:solidFill>
                  <a:schemeClr val="lt1"/>
                </a:solidFill>
              </a:rPr>
              <a:t>Functional Programming </a:t>
            </a:r>
            <a:r>
              <a:rPr lang="id" sz="2400" dirty="0" smtClean="0">
                <a:solidFill>
                  <a:schemeClr val="lt1"/>
                </a:solidFill>
              </a:rPr>
              <a:t>di Javascript</a:t>
            </a:r>
            <a:endParaRPr sz="2400" i="1" dirty="0">
              <a:solidFill>
                <a:schemeClr val="lt1"/>
              </a:solidFill>
              <a:latin typeface="Arial"/>
              <a:ea typeface="Arial"/>
              <a:cs typeface="Arial"/>
              <a:sym typeface="Arial"/>
            </a:endParaRPr>
          </a:p>
        </p:txBody>
      </p:sp>
      <p:cxnSp>
        <p:nvCxnSpPr>
          <p:cNvPr id="147" name="Google Shape;147;p28"/>
          <p:cNvCxnSpPr/>
          <p:nvPr/>
        </p:nvCxnSpPr>
        <p:spPr>
          <a:xfrm>
            <a:off x="457200" y="2628900"/>
            <a:ext cx="8686800" cy="0"/>
          </a:xfrm>
          <a:prstGeom prst="straightConnector1">
            <a:avLst/>
          </a:prstGeom>
          <a:noFill/>
          <a:ln w="9525" cap="flat" cmpd="sng">
            <a:solidFill>
              <a:srgbClr val="FFFF00"/>
            </a:solidFill>
            <a:prstDash val="solid"/>
            <a:miter lim="800000"/>
            <a:headEnd type="none" w="sm" len="sm"/>
            <a:tailEnd type="none" w="sm" len="sm"/>
          </a:ln>
        </p:spPr>
      </p:cxnSp>
    </p:spTree>
    <p:extLst>
      <p:ext uri="{BB962C8B-B14F-4D97-AF65-F5344CB8AC3E}">
        <p14:creationId xmlns:p14="http://schemas.microsoft.com/office/powerpoint/2010/main" val="86561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Array Function</a:t>
            </a:r>
            <a:endParaRPr lang="en-US" i="1" dirty="0"/>
          </a:p>
        </p:txBody>
      </p:sp>
      <p:sp>
        <p:nvSpPr>
          <p:cNvPr id="3" name="Text Placeholder 2"/>
          <p:cNvSpPr>
            <a:spLocks noGrp="1"/>
          </p:cNvSpPr>
          <p:nvPr>
            <p:ph type="body" idx="1"/>
          </p:nvPr>
        </p:nvSpPr>
        <p:spPr>
          <a:xfrm>
            <a:off x="709036" y="1351765"/>
            <a:ext cx="7886700" cy="396648"/>
          </a:xfrm>
        </p:spPr>
        <p:txBody>
          <a:bodyPr/>
          <a:lstStyle/>
          <a:p>
            <a:pPr marL="95250" indent="0">
              <a:buNone/>
            </a:pPr>
            <a:r>
              <a:rPr lang="en-US" dirty="0" err="1" smtClean="0"/>
              <a:t>Berikut</a:t>
            </a:r>
            <a:r>
              <a:rPr lang="en-US" dirty="0" smtClean="0"/>
              <a:t> </a:t>
            </a:r>
            <a:r>
              <a:rPr lang="en-US" dirty="0" err="1" smtClean="0"/>
              <a:t>contoh</a:t>
            </a:r>
            <a:r>
              <a:rPr lang="en-US" dirty="0" smtClean="0"/>
              <a:t> </a:t>
            </a:r>
            <a:r>
              <a:rPr lang="en-US" dirty="0" err="1" smtClean="0"/>
              <a:t>perbandinga</a:t>
            </a:r>
            <a:r>
              <a:rPr lang="en-US" dirty="0" err="1" smtClean="0"/>
              <a:t>n</a:t>
            </a:r>
            <a:r>
              <a:rPr lang="en-US" dirty="0" smtClean="0"/>
              <a:t> </a:t>
            </a:r>
            <a:r>
              <a:rPr lang="en-US" i="1" dirty="0" smtClean="0"/>
              <a:t>imperative pattern </a:t>
            </a:r>
            <a:r>
              <a:rPr lang="en-US" dirty="0" err="1" smtClean="0"/>
              <a:t>dan</a:t>
            </a:r>
            <a:r>
              <a:rPr lang="en-US" dirty="0" smtClean="0"/>
              <a:t> </a:t>
            </a:r>
            <a:r>
              <a:rPr lang="en-US" i="1" dirty="0" smtClean="0"/>
              <a:t>declarative pattern </a:t>
            </a:r>
            <a:endParaRPr lang="en-US" dirty="0" smtClean="0"/>
          </a:p>
        </p:txBody>
      </p:sp>
      <p:pic>
        <p:nvPicPr>
          <p:cNvPr id="4" name="Picture 3"/>
          <p:cNvPicPr>
            <a:picLocks noChangeAspect="1"/>
          </p:cNvPicPr>
          <p:nvPr/>
        </p:nvPicPr>
        <p:blipFill>
          <a:blip r:embed="rId2"/>
          <a:stretch>
            <a:fillRect/>
          </a:stretch>
        </p:blipFill>
        <p:spPr>
          <a:xfrm>
            <a:off x="2804536" y="1748413"/>
            <a:ext cx="3695700" cy="2981325"/>
          </a:xfrm>
          <a:prstGeom prst="rect">
            <a:avLst/>
          </a:prstGeom>
        </p:spPr>
      </p:pic>
    </p:spTree>
    <p:extLst>
      <p:ext uri="{BB962C8B-B14F-4D97-AF65-F5344CB8AC3E}">
        <p14:creationId xmlns:p14="http://schemas.microsoft.com/office/powerpoint/2010/main" val="5632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Array Function</a:t>
            </a:r>
            <a:endParaRPr lang="en-US" i="1" dirty="0"/>
          </a:p>
        </p:txBody>
      </p:sp>
      <p:sp>
        <p:nvSpPr>
          <p:cNvPr id="3" name="Text Placeholder 2"/>
          <p:cNvSpPr>
            <a:spLocks noGrp="1"/>
          </p:cNvSpPr>
          <p:nvPr>
            <p:ph type="body" idx="1"/>
          </p:nvPr>
        </p:nvSpPr>
        <p:spPr>
          <a:xfrm>
            <a:off x="709036" y="1351765"/>
            <a:ext cx="7886700" cy="1743128"/>
          </a:xfrm>
        </p:spPr>
        <p:txBody>
          <a:bodyPr/>
          <a:lstStyle/>
          <a:p>
            <a:pPr marL="95250" indent="0">
              <a:buNone/>
            </a:pPr>
            <a:r>
              <a:rPr lang="en-US" dirty="0" err="1" smtClean="0"/>
              <a:t>Contoh</a:t>
            </a:r>
            <a:r>
              <a:rPr lang="en-US" dirty="0" smtClean="0"/>
              <a:t> </a:t>
            </a:r>
            <a:r>
              <a:rPr lang="en-US" i="1" dirty="0" smtClean="0"/>
              <a:t>methods Array </a:t>
            </a:r>
            <a:r>
              <a:rPr lang="en-US" dirty="0" err="1" smtClean="0"/>
              <a:t>lainnya</a:t>
            </a:r>
            <a:r>
              <a:rPr lang="en-US" dirty="0" smtClean="0"/>
              <a:t> yang </a:t>
            </a:r>
            <a:r>
              <a:rPr lang="en-US" dirty="0" err="1" smtClean="0"/>
              <a:t>dapat</a:t>
            </a:r>
            <a:r>
              <a:rPr lang="en-US" dirty="0" smtClean="0"/>
              <a:t> </a:t>
            </a:r>
            <a:r>
              <a:rPr lang="en-US" dirty="0" err="1" smtClean="0"/>
              <a:t>digunakan</a:t>
            </a:r>
            <a:r>
              <a:rPr lang="en-US" dirty="0" smtClean="0"/>
              <a:t> </a:t>
            </a:r>
            <a:r>
              <a:rPr lang="en-US" dirty="0" err="1" smtClean="0"/>
              <a:t>menggunakan</a:t>
            </a:r>
            <a:r>
              <a:rPr lang="en-US" dirty="0" smtClean="0"/>
              <a:t> </a:t>
            </a:r>
            <a:r>
              <a:rPr lang="en-US" i="1" dirty="0" smtClean="0"/>
              <a:t>Functional Programming </a:t>
            </a:r>
            <a:r>
              <a:rPr lang="en-US" dirty="0" err="1" smtClean="0"/>
              <a:t>adalah</a:t>
            </a:r>
            <a:r>
              <a:rPr lang="en-US" dirty="0" smtClean="0"/>
              <a:t>:</a:t>
            </a:r>
          </a:p>
          <a:p>
            <a:r>
              <a:rPr lang="en-US" dirty="0" smtClean="0"/>
              <a:t>find</a:t>
            </a:r>
          </a:p>
          <a:p>
            <a:r>
              <a:rPr lang="en-US" dirty="0" smtClean="0"/>
              <a:t>map</a:t>
            </a:r>
          </a:p>
          <a:p>
            <a:r>
              <a:rPr lang="en-US" dirty="0" smtClean="0"/>
              <a:t>reduc</a:t>
            </a:r>
            <a:r>
              <a:rPr lang="en-US" dirty="0" smtClean="0"/>
              <a:t>e</a:t>
            </a:r>
          </a:p>
          <a:p>
            <a:r>
              <a:rPr lang="en-US" dirty="0" smtClean="0"/>
              <a:t>every</a:t>
            </a:r>
          </a:p>
          <a:p>
            <a:r>
              <a:rPr lang="en-US" dirty="0" smtClean="0"/>
              <a:t>some</a:t>
            </a:r>
            <a:endParaRPr lang="en-US" dirty="0" smtClean="0"/>
          </a:p>
        </p:txBody>
      </p:sp>
    </p:spTree>
    <p:extLst>
      <p:ext uri="{BB962C8B-B14F-4D97-AF65-F5344CB8AC3E}">
        <p14:creationId xmlns:p14="http://schemas.microsoft.com/office/powerpoint/2010/main" val="1779743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Function Chaining</a:t>
            </a:r>
            <a:endParaRPr lang="en-US" i="1" dirty="0"/>
          </a:p>
        </p:txBody>
      </p:sp>
      <p:sp>
        <p:nvSpPr>
          <p:cNvPr id="3" name="Text Placeholder 2"/>
          <p:cNvSpPr>
            <a:spLocks noGrp="1"/>
          </p:cNvSpPr>
          <p:nvPr>
            <p:ph type="body" idx="1"/>
          </p:nvPr>
        </p:nvSpPr>
        <p:spPr>
          <a:xfrm>
            <a:off x="709036" y="1351764"/>
            <a:ext cx="7886700" cy="480369"/>
          </a:xfrm>
        </p:spPr>
        <p:txBody>
          <a:bodyPr/>
          <a:lstStyle/>
          <a:p>
            <a:pPr marL="95250" indent="0">
              <a:buNone/>
            </a:pPr>
            <a:r>
              <a:rPr lang="en-US" i="1" dirty="0" smtClean="0"/>
              <a:t>Function Chaining </a:t>
            </a:r>
            <a:r>
              <a:rPr lang="en-US" dirty="0" err="1" smtClean="0"/>
              <a:t>adalah</a:t>
            </a:r>
            <a:r>
              <a:rPr lang="en-US" dirty="0" smtClean="0"/>
              <a:t> </a:t>
            </a:r>
            <a:r>
              <a:rPr lang="en-US" dirty="0" err="1" smtClean="0"/>
              <a:t>mekanisme</a:t>
            </a:r>
            <a:r>
              <a:rPr lang="en-US" dirty="0" smtClean="0"/>
              <a:t> </a:t>
            </a:r>
            <a:r>
              <a:rPr lang="en-US" dirty="0" err="1" smtClean="0"/>
              <a:t>untuk</a:t>
            </a:r>
            <a:r>
              <a:rPr lang="en-US" dirty="0" smtClean="0"/>
              <a:t> </a:t>
            </a:r>
            <a:r>
              <a:rPr lang="en-US" dirty="0" err="1" smtClean="0"/>
              <a:t>memanggil</a:t>
            </a:r>
            <a:r>
              <a:rPr lang="en-US" dirty="0" smtClean="0"/>
              <a:t> </a:t>
            </a:r>
            <a:r>
              <a:rPr lang="en-US" dirty="0" err="1" smtClean="0"/>
              <a:t>beberapa</a:t>
            </a:r>
            <a:r>
              <a:rPr lang="en-US" dirty="0" smtClean="0"/>
              <a:t> </a:t>
            </a:r>
            <a:r>
              <a:rPr lang="en-US" i="1" dirty="0" smtClean="0"/>
              <a:t>methods, </a:t>
            </a:r>
            <a:r>
              <a:rPr lang="en-US" dirty="0" err="1" smtClean="0"/>
              <a:t>setiap</a:t>
            </a:r>
            <a:r>
              <a:rPr lang="en-US" dirty="0" smtClean="0"/>
              <a:t> </a:t>
            </a:r>
            <a:r>
              <a:rPr lang="en-US" i="1" dirty="0" smtClean="0"/>
              <a:t>method </a:t>
            </a:r>
            <a:r>
              <a:rPr lang="en-US" dirty="0" err="1" smtClean="0"/>
              <a:t>mengembalikan</a:t>
            </a:r>
            <a:r>
              <a:rPr lang="en-US" dirty="0" smtClean="0"/>
              <a:t> </a:t>
            </a:r>
            <a:r>
              <a:rPr lang="en-US" dirty="0" err="1" smtClean="0"/>
              <a:t>objek</a:t>
            </a:r>
            <a:r>
              <a:rPr lang="en-US" dirty="0"/>
              <a:t> </a:t>
            </a:r>
            <a:r>
              <a:rPr lang="en-US" dirty="0" err="1" smtClean="0"/>
              <a:t>dan</a:t>
            </a:r>
            <a:r>
              <a:rPr lang="en-US" dirty="0" smtClean="0"/>
              <a:t> </a:t>
            </a:r>
            <a:r>
              <a:rPr lang="en-US" dirty="0" err="1" smtClean="0"/>
              <a:t>memungkinkan</a:t>
            </a:r>
            <a:r>
              <a:rPr lang="en-US" dirty="0" smtClean="0"/>
              <a:t> </a:t>
            </a:r>
            <a:r>
              <a:rPr lang="en-US" dirty="0" err="1" smtClean="0"/>
              <a:t>pemanggilan</a:t>
            </a:r>
            <a:r>
              <a:rPr lang="en-US" dirty="0" smtClean="0"/>
              <a:t> </a:t>
            </a:r>
            <a:r>
              <a:rPr lang="en-US" dirty="0" err="1" smtClean="0"/>
              <a:t>dirangkai</a:t>
            </a:r>
            <a:r>
              <a:rPr lang="en-US" dirty="0" smtClean="0"/>
              <a:t> </a:t>
            </a:r>
            <a:r>
              <a:rPr lang="en-US" dirty="0" err="1" smtClean="0"/>
              <a:t>bersamaan</a:t>
            </a:r>
            <a:r>
              <a:rPr lang="en-US" dirty="0" smtClean="0"/>
              <a:t> </a:t>
            </a:r>
            <a:r>
              <a:rPr lang="en-US" dirty="0" err="1" smtClean="0"/>
              <a:t>dengan</a:t>
            </a:r>
            <a:r>
              <a:rPr lang="en-US" dirty="0" smtClean="0"/>
              <a:t> </a:t>
            </a:r>
            <a:endParaRPr lang="en-US" i="1" dirty="0" smtClean="0"/>
          </a:p>
        </p:txBody>
      </p:sp>
      <p:pic>
        <p:nvPicPr>
          <p:cNvPr id="4" name="Picture 3"/>
          <p:cNvPicPr>
            <a:picLocks noChangeAspect="1"/>
          </p:cNvPicPr>
          <p:nvPr/>
        </p:nvPicPr>
        <p:blipFill>
          <a:blip r:embed="rId2"/>
          <a:stretch>
            <a:fillRect/>
          </a:stretch>
        </p:blipFill>
        <p:spPr>
          <a:xfrm>
            <a:off x="2682439" y="1832134"/>
            <a:ext cx="3779122" cy="2680719"/>
          </a:xfrm>
          <a:prstGeom prst="rect">
            <a:avLst/>
          </a:prstGeom>
        </p:spPr>
      </p:pic>
      <p:sp>
        <p:nvSpPr>
          <p:cNvPr id="6" name="Text Placeholder 2"/>
          <p:cNvSpPr txBox="1">
            <a:spLocks/>
          </p:cNvSpPr>
          <p:nvPr/>
        </p:nvSpPr>
        <p:spPr>
          <a:xfrm>
            <a:off x="709036" y="4512853"/>
            <a:ext cx="7886700" cy="48036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bg1"/>
              </a:buClr>
              <a:buSzPct val="100000"/>
              <a:buFont typeface="Arial"/>
              <a:buChar char="•"/>
              <a:defRPr sz="1200" b="0" i="0" u="none" strike="noStrike" cap="none">
                <a:solidFill>
                  <a:schemeClr val="bg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95250" indent="0">
              <a:buFont typeface="Arial"/>
              <a:buNone/>
            </a:pPr>
            <a:r>
              <a:rPr lang="en-US" i="1" dirty="0" smtClean="0"/>
              <a:t>Script </a:t>
            </a:r>
            <a:r>
              <a:rPr lang="en-US" dirty="0" err="1" smtClean="0"/>
              <a:t>tersebut</a:t>
            </a:r>
            <a:r>
              <a:rPr lang="en-US" dirty="0" smtClean="0"/>
              <a:t> </a:t>
            </a:r>
            <a:r>
              <a:rPr lang="en-US" dirty="0" err="1" smtClean="0"/>
              <a:t>menjalankan</a:t>
            </a:r>
            <a:r>
              <a:rPr lang="en-US" dirty="0" smtClean="0"/>
              <a:t> </a:t>
            </a:r>
            <a:r>
              <a:rPr lang="en-US" dirty="0" err="1" smtClean="0"/>
              <a:t>perintah</a:t>
            </a:r>
            <a:r>
              <a:rPr lang="en-US" dirty="0" smtClean="0"/>
              <a:t> </a:t>
            </a:r>
            <a:r>
              <a:rPr lang="en-US" dirty="0" err="1" smtClean="0"/>
              <a:t>untuk</a:t>
            </a:r>
            <a:r>
              <a:rPr lang="en-US" dirty="0" smtClean="0"/>
              <a:t> </a:t>
            </a:r>
            <a:r>
              <a:rPr lang="en-US" dirty="0" err="1" smtClean="0"/>
              <a:t>mencetak</a:t>
            </a:r>
            <a:r>
              <a:rPr lang="en-US" dirty="0" smtClean="0"/>
              <a:t> total member </a:t>
            </a:r>
            <a:r>
              <a:rPr lang="en-US" dirty="0" err="1" smtClean="0"/>
              <a:t>aktif</a:t>
            </a:r>
            <a:r>
              <a:rPr lang="en-US" dirty="0" smtClean="0"/>
              <a:t> </a:t>
            </a:r>
            <a:r>
              <a:rPr lang="en-US" dirty="0" err="1" smtClean="0"/>
              <a:t>dari</a:t>
            </a:r>
            <a:r>
              <a:rPr lang="en-US" dirty="0" smtClean="0"/>
              <a:t> </a:t>
            </a:r>
            <a:r>
              <a:rPr lang="en-US" i="1" dirty="0" smtClean="0"/>
              <a:t>meetups, </a:t>
            </a:r>
            <a:r>
              <a:rPr lang="en-US" dirty="0" err="1" smtClean="0"/>
              <a:t>kemudian</a:t>
            </a:r>
            <a:r>
              <a:rPr lang="en-US" dirty="0" smtClean="0"/>
              <a:t> </a:t>
            </a:r>
            <a:r>
              <a:rPr lang="en-US" dirty="0" err="1" smtClean="0"/>
              <a:t>mengalikannya</a:t>
            </a:r>
            <a:r>
              <a:rPr lang="en-US" dirty="0" smtClean="0"/>
              <a:t> </a:t>
            </a:r>
            <a:r>
              <a:rPr lang="en-US" dirty="0" err="1" smtClean="0"/>
              <a:t>dengan</a:t>
            </a:r>
            <a:r>
              <a:rPr lang="en-US" dirty="0" smtClean="0"/>
              <a:t> 10%.</a:t>
            </a:r>
            <a:endParaRPr lang="en-US" i="1" dirty="0" smtClean="0"/>
          </a:p>
        </p:txBody>
      </p:sp>
    </p:spTree>
    <p:extLst>
      <p:ext uri="{BB962C8B-B14F-4D97-AF65-F5344CB8AC3E}">
        <p14:creationId xmlns:p14="http://schemas.microsoft.com/office/powerpoint/2010/main" val="2564375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787</Words>
  <Application>Microsoft Office PowerPoint</Application>
  <PresentationFormat>On-screen Show (16:9)</PresentationFormat>
  <Paragraphs>40</Paragraphs>
  <Slides>8</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Calibri</vt:lpstr>
      <vt:lpstr>Arial</vt:lpstr>
      <vt:lpstr>Montserrat Medium</vt:lpstr>
      <vt:lpstr>Simple Light</vt:lpstr>
      <vt:lpstr>Office Theme</vt:lpstr>
      <vt:lpstr>PowerPoint Presentation</vt:lpstr>
      <vt:lpstr>PowerPoint Presentation</vt:lpstr>
      <vt:lpstr>PowerPoint Presentation</vt:lpstr>
      <vt:lpstr>Functional Programming</vt:lpstr>
      <vt:lpstr>PowerPoint Presentation</vt:lpstr>
      <vt:lpstr>Array Function</vt:lpstr>
      <vt:lpstr>Array Function</vt:lpstr>
      <vt:lpstr>Function Chaining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dc:creator>
  <cp:lastModifiedBy>Microsoft account</cp:lastModifiedBy>
  <cp:revision>95</cp:revision>
  <dcterms:modified xsi:type="dcterms:W3CDTF">2021-03-13T07:11:30Z</dcterms:modified>
</cp:coreProperties>
</file>