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3"/>
  </p:notesMasterIdLst>
  <p:sldIdLst>
    <p:sldId id="256" r:id="rId3"/>
    <p:sldId id="257" r:id="rId4"/>
    <p:sldId id="258" r:id="rId5"/>
    <p:sldId id="262" r:id="rId6"/>
    <p:sldId id="263" r:id="rId7"/>
    <p:sldId id="267" r:id="rId8"/>
    <p:sldId id="268" r:id="rId9"/>
    <p:sldId id="269" r:id="rId10"/>
    <p:sldId id="270" r:id="rId11"/>
    <p:sldId id="271"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Montserrat Medium"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58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389532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9b2c8912_0_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b89b2c8912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678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a:t>
            </a:fld>
            <a:endParaRPr/>
          </a:p>
        </p:txBody>
      </p:sp>
    </p:spTree>
    <p:extLst>
      <p:ext uri="{BB962C8B-B14F-4D97-AF65-F5344CB8AC3E}">
        <p14:creationId xmlns:p14="http://schemas.microsoft.com/office/powerpoint/2010/main" val="187076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408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75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401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385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983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bg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dirty="0"/>
          </a:p>
        </p:txBody>
      </p:sp>
      <p:sp>
        <p:nvSpPr>
          <p:cNvPr id="53" name="Google Shape;5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bg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dirty="0"/>
          </a:p>
        </p:txBody>
      </p:sp>
      <p:sp>
        <p:nvSpPr>
          <p:cNvPr id="63" name="Google Shape;6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64" name="Google Shape;64;p16"/>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dirty="0"/>
          </a:p>
        </p:txBody>
      </p:sp>
      <p:sp>
        <p:nvSpPr>
          <p:cNvPr id="66" name="Google Shape;66;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4" name="Google Shape;74;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5" name="Google Shape;75;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0" name="Google Shape;80;p19"/>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9"/>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2" name="Google Shape;8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4" name="Google Shape;8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7" name="Google Shape;87;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4" name="Google Shape;11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0" name="Google Shape;12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id" sz="500" dirty="0">
                <a:solidFill>
                  <a:schemeClr val="lt1"/>
                </a:solidFill>
                <a:latin typeface="Arial"/>
                <a:ea typeface="Arial"/>
                <a:cs typeface="Arial"/>
                <a:sym typeface="Arial"/>
              </a:rPr>
              <a:t>The information in this presentation is provided to you by </a:t>
            </a:r>
            <a:r>
              <a:rPr lang="id" sz="500" b="1" dirty="0">
                <a:solidFill>
                  <a:srgbClr val="0070C0"/>
                </a:solidFill>
                <a:latin typeface="Arial"/>
                <a:ea typeface="Arial"/>
                <a:cs typeface="Arial"/>
                <a:sym typeface="Arial"/>
              </a:rPr>
              <a:t>PT. AXAR Technology Raya</a:t>
            </a:r>
            <a:r>
              <a:rPr lang="id" sz="500" dirty="0">
                <a:solidFill>
                  <a:schemeClr val="lt1"/>
                </a:solidFill>
                <a:latin typeface="Arial"/>
                <a:ea typeface="Arial"/>
                <a:cs typeface="Arial"/>
                <a:sym typeface="Arial"/>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dirty="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100">
                <a:solidFill>
                  <a:schemeClr val="lt1"/>
                </a:solidFill>
                <a:latin typeface="Arial"/>
                <a:ea typeface="Arial"/>
                <a:cs typeface="Arial"/>
                <a:sym typeface="Arial"/>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800" dirty="0" smtClean="0">
                <a:solidFill>
                  <a:schemeClr val="lt1"/>
                </a:solidFill>
              </a:rPr>
              <a:t>WEB </a:t>
            </a:r>
            <a:endParaRPr sz="1800" dirty="0" smtClean="0">
              <a:solidFill>
                <a:schemeClr val="lt1"/>
              </a:solidFill>
            </a:endParaRPr>
          </a:p>
          <a:p>
            <a:pPr marL="0" marR="0" lvl="0" indent="0" algn="l" rtl="0">
              <a:spcBef>
                <a:spcPts val="0"/>
              </a:spcBef>
              <a:spcAft>
                <a:spcPts val="0"/>
              </a:spcAft>
              <a:buNone/>
            </a:pPr>
            <a:r>
              <a:rPr lang="id" sz="1800" dirty="0" smtClean="0">
                <a:solidFill>
                  <a:schemeClr val="lt1"/>
                </a:solidFill>
              </a:rPr>
              <a:t>DEVELOPMENT (Backend)</a:t>
            </a:r>
            <a:endParaRPr sz="1800" dirty="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100" dirty="0">
                <a:solidFill>
                  <a:schemeClr val="lt1"/>
                </a:solidFill>
              </a:rPr>
              <a:t>MODUL </a:t>
            </a:r>
            <a:r>
              <a:rPr lang="id" sz="1100" dirty="0" smtClean="0">
                <a:solidFill>
                  <a:schemeClr val="lt1"/>
                </a:solidFill>
              </a:rPr>
              <a:t>5</a:t>
            </a:r>
            <a:endParaRPr sz="1100" dirty="0">
              <a:solidFill>
                <a:schemeClr val="lt1"/>
              </a:solidFill>
              <a:latin typeface="Arial"/>
              <a:ea typeface="Arial"/>
              <a:cs typeface="Arial"/>
              <a:sym typeface="Arial"/>
            </a:endParaRPr>
          </a:p>
        </p:txBody>
      </p:sp>
      <p:pic>
        <p:nvPicPr>
          <p:cNvPr id="133" name="Google Shape;133;p26"/>
          <p:cNvPicPr preferRelativeResize="0"/>
          <p:nvPr/>
        </p:nvPicPr>
        <p:blipFill rotWithShape="1">
          <a:blip r:embed="rId3">
            <a:alphaModFix/>
          </a:blip>
          <a:srcRect l="21345" t="21345" r="21351" b="21351"/>
          <a:stretch/>
        </p:blipFill>
        <p:spPr>
          <a:xfrm>
            <a:off x="292764" y="349861"/>
            <a:ext cx="1663775" cy="16637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8702483" cy="438600"/>
          </a:xfrm>
          <a:prstGeom prst="rect">
            <a:avLst/>
          </a:prstGeom>
          <a:noFill/>
          <a:ln>
            <a:noFill/>
          </a:ln>
        </p:spPr>
        <p:txBody>
          <a:bodyPr spcFirstLastPara="1" wrap="square" lIns="68575" tIns="34275" rIns="68575" bIns="34275" anchor="t" anchorCtr="0">
            <a:noAutofit/>
          </a:bodyPr>
          <a:lstStyle/>
          <a:p>
            <a:pPr lvl="0"/>
            <a:r>
              <a:rPr lang="en-US" sz="2400" i="1" dirty="0" err="1" smtClean="0">
                <a:solidFill>
                  <a:schemeClr val="lt1"/>
                </a:solidFill>
              </a:rPr>
              <a:t>async</a:t>
            </a:r>
            <a:r>
              <a:rPr lang="en-US" sz="2400" i="1" dirty="0" smtClean="0">
                <a:solidFill>
                  <a:schemeClr val="lt1"/>
                </a:solidFill>
              </a:rPr>
              <a:t>/await </a:t>
            </a:r>
            <a:r>
              <a:rPr lang="en-US" sz="2400" dirty="0">
                <a:solidFill>
                  <a:schemeClr val="lt1"/>
                </a:solidFill>
              </a:rPr>
              <a:t>di JavaScript</a:t>
            </a: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extLst>
      <p:ext uri="{BB962C8B-B14F-4D97-AF65-F5344CB8AC3E}">
        <p14:creationId xmlns:p14="http://schemas.microsoft.com/office/powerpoint/2010/main" val="3057723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431800" lvl="0" indent="-342900">
              <a:lnSpc>
                <a:spcPct val="250000"/>
              </a:lnSpc>
              <a:buClr>
                <a:schemeClr val="lt1"/>
              </a:buClr>
              <a:buSzPts val="1400"/>
              <a:buFont typeface="+mj-lt"/>
              <a:buAutoNum type="alphaUcPeriod"/>
            </a:pPr>
            <a:r>
              <a:rPr lang="en-US" i="1" dirty="0" err="1">
                <a:solidFill>
                  <a:schemeClr val="lt1"/>
                </a:solidFill>
                <a:latin typeface="Montserrat Medium"/>
                <a:ea typeface="Montserrat Medium"/>
                <a:cs typeface="Montserrat Medium"/>
                <a:sym typeface="Montserrat Medium"/>
              </a:rPr>
              <a:t>Pengertian</a:t>
            </a:r>
            <a:r>
              <a:rPr lang="en-US" i="1" dirty="0">
                <a:solidFill>
                  <a:schemeClr val="lt1"/>
                </a:solidFill>
                <a:latin typeface="Montserrat Medium"/>
                <a:ea typeface="Montserrat Medium"/>
                <a:cs typeface="Montserrat Medium"/>
                <a:sym typeface="Montserrat Medium"/>
              </a:rPr>
              <a:t> asynchronous </a:t>
            </a:r>
            <a:r>
              <a:rPr lang="en-US" i="1" dirty="0" smtClean="0">
                <a:solidFill>
                  <a:schemeClr val="lt1"/>
                </a:solidFill>
                <a:latin typeface="Montserrat Medium"/>
                <a:ea typeface="Montserrat Medium"/>
                <a:cs typeface="Montserrat Medium"/>
                <a:sym typeface="Montserrat Medium"/>
              </a:rPr>
              <a:t>programming/non-blocking </a:t>
            </a:r>
            <a:r>
              <a:rPr lang="en-US" i="1" dirty="0">
                <a:solidFill>
                  <a:schemeClr val="lt1"/>
                </a:solidFill>
                <a:latin typeface="Montserrat Medium"/>
                <a:ea typeface="Montserrat Medium"/>
                <a:cs typeface="Montserrat Medium"/>
                <a:sym typeface="Montserrat Medium"/>
              </a:rPr>
              <a:t>I/O</a:t>
            </a:r>
          </a:p>
          <a:p>
            <a:pPr marL="431800" lvl="0" indent="-342900">
              <a:lnSpc>
                <a:spcPct val="250000"/>
              </a:lnSpc>
              <a:buClr>
                <a:schemeClr val="lt1"/>
              </a:buClr>
              <a:buSzPts val="1400"/>
              <a:buFont typeface="+mj-lt"/>
              <a:buAutoNum type="alphaUcPeriod"/>
            </a:pPr>
            <a:r>
              <a:rPr lang="en-US" i="1" dirty="0" err="1">
                <a:solidFill>
                  <a:schemeClr val="lt1"/>
                </a:solidFill>
                <a:latin typeface="Montserrat Medium"/>
                <a:ea typeface="Montserrat Medium"/>
                <a:cs typeface="Montserrat Medium"/>
                <a:sym typeface="Montserrat Medium"/>
              </a:rPr>
              <a:t>Berbagai</a:t>
            </a:r>
            <a:r>
              <a:rPr lang="en-US" i="1" dirty="0">
                <a:solidFill>
                  <a:schemeClr val="lt1"/>
                </a:solidFill>
                <a:latin typeface="Montserrat Medium"/>
                <a:ea typeface="Montserrat Medium"/>
                <a:cs typeface="Montserrat Medium"/>
                <a:sym typeface="Montserrat Medium"/>
              </a:rPr>
              <a:t> </a:t>
            </a:r>
            <a:r>
              <a:rPr lang="en-US" i="1" dirty="0" err="1">
                <a:solidFill>
                  <a:schemeClr val="lt1"/>
                </a:solidFill>
                <a:latin typeface="Montserrat Medium"/>
                <a:ea typeface="Montserrat Medium"/>
                <a:cs typeface="Montserrat Medium"/>
                <a:sym typeface="Montserrat Medium"/>
              </a:rPr>
              <a:t>teknik</a:t>
            </a:r>
            <a:r>
              <a:rPr lang="en-US" i="1" dirty="0">
                <a:solidFill>
                  <a:schemeClr val="lt1"/>
                </a:solidFill>
                <a:latin typeface="Montserrat Medium"/>
                <a:ea typeface="Montserrat Medium"/>
                <a:cs typeface="Montserrat Medium"/>
                <a:sym typeface="Montserrat Medium"/>
              </a:rPr>
              <a:t> </a:t>
            </a:r>
            <a:r>
              <a:rPr lang="en-US" i="1" dirty="0" err="1">
                <a:solidFill>
                  <a:schemeClr val="lt1"/>
                </a:solidFill>
                <a:latin typeface="Montserrat Medium"/>
                <a:ea typeface="Montserrat Medium"/>
                <a:cs typeface="Montserrat Medium"/>
                <a:sym typeface="Montserrat Medium"/>
              </a:rPr>
              <a:t>pemrograman</a:t>
            </a:r>
            <a:r>
              <a:rPr lang="en-US" i="1" dirty="0">
                <a:solidFill>
                  <a:schemeClr val="lt1"/>
                </a:solidFill>
                <a:latin typeface="Montserrat Medium"/>
                <a:ea typeface="Montserrat Medium"/>
                <a:cs typeface="Montserrat Medium"/>
                <a:sym typeface="Montserrat Medium"/>
              </a:rPr>
              <a:t> di JavaScript </a:t>
            </a:r>
            <a:r>
              <a:rPr lang="en-US" i="1" dirty="0" err="1">
                <a:solidFill>
                  <a:schemeClr val="lt1"/>
                </a:solidFill>
                <a:latin typeface="Montserrat Medium"/>
                <a:ea typeface="Montserrat Medium"/>
                <a:cs typeface="Montserrat Medium"/>
                <a:sym typeface="Montserrat Medium"/>
              </a:rPr>
              <a:t>untuk</a:t>
            </a:r>
            <a:r>
              <a:rPr lang="en-US" i="1" dirty="0">
                <a:solidFill>
                  <a:schemeClr val="lt1"/>
                </a:solidFill>
                <a:latin typeface="Montserrat Medium"/>
                <a:ea typeface="Montserrat Medium"/>
                <a:cs typeface="Montserrat Medium"/>
                <a:sym typeface="Montserrat Medium"/>
              </a:rPr>
              <a:t> asynchronous programming</a:t>
            </a:r>
          </a:p>
          <a:p>
            <a:pPr marL="431800" lvl="0" indent="-342900">
              <a:lnSpc>
                <a:spcPct val="250000"/>
              </a:lnSpc>
              <a:buClr>
                <a:schemeClr val="lt1"/>
              </a:buClr>
              <a:buSzPts val="1400"/>
              <a:buFont typeface="+mj-lt"/>
              <a:buAutoNum type="alphaUcPeriod"/>
            </a:pPr>
            <a:r>
              <a:rPr lang="en-US" i="1" dirty="0">
                <a:solidFill>
                  <a:schemeClr val="lt1"/>
                </a:solidFill>
                <a:latin typeface="Montserrat Medium"/>
                <a:ea typeface="Montserrat Medium"/>
                <a:cs typeface="Montserrat Medium"/>
                <a:sym typeface="Montserrat Medium"/>
              </a:rPr>
              <a:t>Callback di JavaScript</a:t>
            </a:r>
          </a:p>
          <a:p>
            <a:pPr marL="431800" lvl="0" indent="-342900">
              <a:lnSpc>
                <a:spcPct val="250000"/>
              </a:lnSpc>
              <a:buClr>
                <a:schemeClr val="lt1"/>
              </a:buClr>
              <a:buSzPts val="1400"/>
              <a:buFont typeface="+mj-lt"/>
              <a:buAutoNum type="alphaUcPeriod"/>
            </a:pPr>
            <a:r>
              <a:rPr lang="en-US" i="1" dirty="0">
                <a:solidFill>
                  <a:schemeClr val="lt1"/>
                </a:solidFill>
                <a:latin typeface="Montserrat Medium"/>
                <a:ea typeface="Montserrat Medium"/>
                <a:cs typeface="Montserrat Medium"/>
                <a:sym typeface="Montserrat Medium"/>
              </a:rPr>
              <a:t>Promise di JavaScript</a:t>
            </a:r>
          </a:p>
          <a:p>
            <a:pPr marL="431800" lvl="0" indent="-342900">
              <a:lnSpc>
                <a:spcPct val="250000"/>
              </a:lnSpc>
              <a:buClr>
                <a:schemeClr val="lt1"/>
              </a:buClr>
              <a:buSzPts val="1400"/>
              <a:buFont typeface="+mj-lt"/>
              <a:buAutoNum type="alphaUcPeriod"/>
            </a:pPr>
            <a:r>
              <a:rPr lang="en-US" i="1" dirty="0" err="1">
                <a:solidFill>
                  <a:schemeClr val="lt1"/>
                </a:solidFill>
                <a:latin typeface="Montserrat Medium"/>
                <a:ea typeface="Montserrat Medium"/>
                <a:cs typeface="Montserrat Medium"/>
                <a:sym typeface="Montserrat Medium"/>
              </a:rPr>
              <a:t>async</a:t>
            </a:r>
            <a:r>
              <a:rPr lang="en-US" i="1" dirty="0">
                <a:solidFill>
                  <a:schemeClr val="lt1"/>
                </a:solidFill>
                <a:latin typeface="Montserrat Medium"/>
                <a:ea typeface="Montserrat Medium"/>
                <a:cs typeface="Montserrat Medium"/>
                <a:sym typeface="Montserrat Medium"/>
              </a:rPr>
              <a:t>/await di </a:t>
            </a:r>
            <a:r>
              <a:rPr lang="en-US" i="1" dirty="0" smtClean="0">
                <a:solidFill>
                  <a:schemeClr val="lt1"/>
                </a:solidFill>
                <a:latin typeface="Montserrat Medium"/>
                <a:ea typeface="Montserrat Medium"/>
                <a:cs typeface="Montserrat Medium"/>
                <a:sym typeface="Montserrat Medium"/>
              </a:rPr>
              <a:t>JavaScript</a:t>
            </a:r>
            <a:endParaRPr lang="en-US" sz="1400" i="1" dirty="0" smtClean="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500" b="1" dirty="0">
                <a:solidFill>
                  <a:srgbClr val="0C0C0C"/>
                </a:solidFill>
                <a:latin typeface="Arial"/>
                <a:ea typeface="Arial"/>
                <a:cs typeface="Arial"/>
                <a:sym typeface="Arial"/>
              </a:rPr>
              <a:t>OBJECTIVES</a:t>
            </a:r>
            <a:endParaRPr sz="1400" b="1" dirty="0">
              <a:solidFill>
                <a:srgbClr val="0C0C0C"/>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8682386" cy="438600"/>
          </a:xfrm>
          <a:prstGeom prst="rect">
            <a:avLst/>
          </a:prstGeom>
          <a:noFill/>
          <a:ln>
            <a:noFill/>
          </a:ln>
        </p:spPr>
        <p:txBody>
          <a:bodyPr spcFirstLastPara="1" wrap="square" lIns="68575" tIns="34275" rIns="68575" bIns="34275" anchor="t" anchorCtr="0">
            <a:noAutofit/>
          </a:bodyPr>
          <a:lstStyle/>
          <a:p>
            <a:pPr lvl="0"/>
            <a:r>
              <a:rPr lang="en-US" sz="2400" i="1" dirty="0" err="1">
                <a:solidFill>
                  <a:schemeClr val="lt1"/>
                </a:solidFill>
              </a:rPr>
              <a:t>Pengertian</a:t>
            </a:r>
            <a:r>
              <a:rPr lang="en-US" sz="2400" i="1" dirty="0">
                <a:solidFill>
                  <a:schemeClr val="lt1"/>
                </a:solidFill>
              </a:rPr>
              <a:t> asynchronous programming/non-blocking I/O</a:t>
            </a:r>
          </a:p>
        </p:txBody>
      </p:sp>
      <p:cxnSp>
        <p:nvCxnSpPr>
          <p:cNvPr id="147" name="Google Shape;147;p28"/>
          <p:cNvCxnSpPr/>
          <p:nvPr/>
        </p:nvCxnSpPr>
        <p:spPr>
          <a:xfrm>
            <a:off x="371179" y="2628919"/>
            <a:ext cx="8686800" cy="0"/>
          </a:xfrm>
          <a:prstGeom prst="straightConnector1">
            <a:avLst/>
          </a:prstGeom>
          <a:noFill/>
          <a:ln w="9525" cap="flat" cmpd="sng">
            <a:solidFill>
              <a:srgbClr val="FFFF00"/>
            </a:solidFill>
            <a:prstDash val="solid"/>
            <a:miter lim="800000"/>
            <a:headEnd type="none" w="sm" len="sm"/>
            <a:tailEnd type="none" w="sm" len="sm"/>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i="1" dirty="0" smtClean="0">
                <a:solidFill>
                  <a:schemeClr val="lt1"/>
                </a:solidFill>
              </a:rPr>
              <a:t>Asynchronous I/O</a:t>
            </a:r>
            <a:endParaRPr lang="en-US" i="1" dirty="0"/>
          </a:p>
        </p:txBody>
      </p:sp>
      <p:sp>
        <p:nvSpPr>
          <p:cNvPr id="3" name="Text Placeholder 2"/>
          <p:cNvSpPr>
            <a:spLocks noGrp="1"/>
          </p:cNvSpPr>
          <p:nvPr>
            <p:ph type="body" idx="1"/>
          </p:nvPr>
        </p:nvSpPr>
        <p:spPr>
          <a:xfrm>
            <a:off x="709036" y="1351764"/>
            <a:ext cx="7886700" cy="3350865"/>
          </a:xfrm>
        </p:spPr>
        <p:txBody>
          <a:bodyPr/>
          <a:lstStyle/>
          <a:p>
            <a:pPr marL="95250" indent="0">
              <a:buNone/>
            </a:pPr>
            <a:r>
              <a:rPr lang="en-US" i="1" dirty="0" err="1" smtClean="0"/>
              <a:t>Asynchronouse</a:t>
            </a:r>
            <a:r>
              <a:rPr lang="en-US" i="1" dirty="0" smtClean="0"/>
              <a:t> I/O </a:t>
            </a:r>
            <a:r>
              <a:rPr lang="en-US" dirty="0" err="1" smtClean="0"/>
              <a:t>adalah</a:t>
            </a:r>
            <a:r>
              <a:rPr lang="en-US" dirty="0" smtClean="0"/>
              <a:t> </a:t>
            </a:r>
            <a:r>
              <a:rPr lang="en-US" dirty="0" err="1" smtClean="0"/>
              <a:t>bentuk</a:t>
            </a:r>
            <a:r>
              <a:rPr lang="en-US" dirty="0" smtClean="0"/>
              <a:t> </a:t>
            </a:r>
            <a:r>
              <a:rPr lang="en-US" dirty="0" err="1" smtClean="0"/>
              <a:t>pemrosesan</a:t>
            </a:r>
            <a:r>
              <a:rPr lang="en-US" dirty="0" smtClean="0"/>
              <a:t> input/output yang </a:t>
            </a:r>
            <a:r>
              <a:rPr lang="en-US" dirty="0" err="1" smtClean="0"/>
              <a:t>memungkinkan</a:t>
            </a:r>
            <a:r>
              <a:rPr lang="en-US" dirty="0" smtClean="0"/>
              <a:t> </a:t>
            </a:r>
            <a:r>
              <a:rPr lang="en-US" dirty="0" err="1" smtClean="0"/>
              <a:t>pemrosesan</a:t>
            </a:r>
            <a:r>
              <a:rPr lang="en-US" dirty="0" smtClean="0"/>
              <a:t> lain </a:t>
            </a:r>
            <a:r>
              <a:rPr lang="en-US" dirty="0" err="1" smtClean="0"/>
              <a:t>datap</a:t>
            </a:r>
            <a:r>
              <a:rPr lang="en-US" dirty="0" smtClean="0"/>
              <a:t> </a:t>
            </a:r>
            <a:r>
              <a:rPr lang="en-US" dirty="0" err="1" smtClean="0"/>
              <a:t>berjalan</a:t>
            </a:r>
            <a:r>
              <a:rPr lang="en-US" dirty="0" smtClean="0"/>
              <a:t> </a:t>
            </a:r>
            <a:r>
              <a:rPr lang="en-US" dirty="0" err="1" smtClean="0"/>
              <a:t>sebelum</a:t>
            </a:r>
            <a:r>
              <a:rPr lang="en-US" dirty="0" smtClean="0"/>
              <a:t> proses i/o </a:t>
            </a:r>
            <a:r>
              <a:rPr lang="en-US" dirty="0" err="1" smtClean="0"/>
              <a:t>tersebut</a:t>
            </a:r>
            <a:r>
              <a:rPr lang="en-US" dirty="0" smtClean="0"/>
              <a:t> </a:t>
            </a:r>
            <a:r>
              <a:rPr lang="en-US" dirty="0" err="1" smtClean="0"/>
              <a:t>selesai</a:t>
            </a:r>
            <a:r>
              <a:rPr lang="en-US" dirty="0" smtClean="0"/>
              <a:t>.</a:t>
            </a:r>
            <a:endParaRPr lang="en-US" i="1" dirty="0" smtClean="0"/>
          </a:p>
          <a:p>
            <a:pPr marL="95250" indent="0">
              <a:buNone/>
            </a:pPr>
            <a:r>
              <a:rPr lang="en-US" i="1" dirty="0" err="1" smtClean="0"/>
              <a:t>Asyncrhonouse</a:t>
            </a:r>
            <a:r>
              <a:rPr lang="en-US" i="1" dirty="0" smtClean="0"/>
              <a:t> I/O </a:t>
            </a:r>
            <a:r>
              <a:rPr lang="en-US" dirty="0" err="1" smtClean="0"/>
              <a:t>berlatar</a:t>
            </a:r>
            <a:r>
              <a:rPr lang="en-US" dirty="0" smtClean="0"/>
              <a:t> </a:t>
            </a:r>
            <a:r>
              <a:rPr lang="en-US" dirty="0" err="1" smtClean="0"/>
              <a:t>belakang</a:t>
            </a:r>
            <a:r>
              <a:rPr lang="en-US" dirty="0" smtClean="0"/>
              <a:t> </a:t>
            </a:r>
            <a:r>
              <a:rPr lang="en-US" dirty="0" err="1" smtClean="0"/>
              <a:t>dari</a:t>
            </a:r>
            <a:r>
              <a:rPr lang="en-US" dirty="0" smtClean="0"/>
              <a:t> </a:t>
            </a:r>
            <a:r>
              <a:rPr lang="en-US" dirty="0" err="1" smtClean="0"/>
              <a:t>mengatasi</a:t>
            </a:r>
            <a:r>
              <a:rPr lang="en-US" dirty="0" smtClean="0"/>
              <a:t> </a:t>
            </a:r>
            <a:r>
              <a:rPr lang="en-US" dirty="0" err="1" smtClean="0"/>
              <a:t>pendekatan</a:t>
            </a:r>
            <a:r>
              <a:rPr lang="en-US" dirty="0" smtClean="0"/>
              <a:t> yang </a:t>
            </a:r>
            <a:r>
              <a:rPr lang="en-US" dirty="0" err="1" smtClean="0"/>
              <a:t>dilakukan</a:t>
            </a:r>
            <a:r>
              <a:rPr lang="en-US" dirty="0" smtClean="0"/>
              <a:t> </a:t>
            </a:r>
            <a:r>
              <a:rPr lang="en-US" dirty="0" err="1" smtClean="0"/>
              <a:t>ketika</a:t>
            </a:r>
            <a:r>
              <a:rPr lang="en-US" dirty="0" smtClean="0"/>
              <a:t> I/O </a:t>
            </a:r>
            <a:r>
              <a:rPr lang="en-US" dirty="0" err="1" smtClean="0"/>
              <a:t>harus</a:t>
            </a:r>
            <a:r>
              <a:rPr lang="en-US" dirty="0" smtClean="0"/>
              <a:t> </a:t>
            </a:r>
            <a:r>
              <a:rPr lang="en-US" dirty="0" err="1" smtClean="0"/>
              <a:t>ditunggu</a:t>
            </a:r>
            <a:r>
              <a:rPr lang="en-US" dirty="0" smtClean="0"/>
              <a:t> </a:t>
            </a:r>
            <a:r>
              <a:rPr lang="en-US" dirty="0" err="1" smtClean="0"/>
              <a:t>sampai</a:t>
            </a:r>
            <a:r>
              <a:rPr lang="en-US" dirty="0" smtClean="0"/>
              <a:t> </a:t>
            </a:r>
            <a:r>
              <a:rPr lang="en-US" dirty="0" err="1" smtClean="0"/>
              <a:t>selesai</a:t>
            </a:r>
            <a:r>
              <a:rPr lang="en-US" dirty="0"/>
              <a:t> </a:t>
            </a:r>
            <a:r>
              <a:rPr lang="en-US" dirty="0" smtClean="0"/>
              <a:t>(</a:t>
            </a:r>
            <a:r>
              <a:rPr lang="en-US" dirty="0" err="1" smtClean="0"/>
              <a:t>disebut</a:t>
            </a:r>
            <a:r>
              <a:rPr lang="en-US" dirty="0" smtClean="0"/>
              <a:t> </a:t>
            </a:r>
            <a:r>
              <a:rPr lang="en-US" i="1" dirty="0" err="1" smtClean="0"/>
              <a:t>Syncchronouse</a:t>
            </a:r>
            <a:r>
              <a:rPr lang="en-US" i="1" dirty="0" smtClean="0"/>
              <a:t> I/O </a:t>
            </a:r>
            <a:r>
              <a:rPr lang="en-US" dirty="0" err="1" smtClean="0"/>
              <a:t>atau</a:t>
            </a:r>
            <a:r>
              <a:rPr lang="en-US" dirty="0" smtClean="0"/>
              <a:t> </a:t>
            </a:r>
            <a:r>
              <a:rPr lang="en-US" i="1" dirty="0" smtClean="0"/>
              <a:t>blocking I/O</a:t>
            </a:r>
            <a:r>
              <a:rPr lang="en-US" dirty="0" smtClean="0"/>
              <a:t>). </a:t>
            </a:r>
            <a:r>
              <a:rPr lang="en-US" dirty="0" err="1" smtClean="0"/>
              <a:t>Jika</a:t>
            </a:r>
            <a:r>
              <a:rPr lang="en-US" dirty="0" smtClean="0"/>
              <a:t> program </a:t>
            </a:r>
            <a:r>
              <a:rPr lang="en-US" dirty="0" err="1" smtClean="0"/>
              <a:t>berjalan</a:t>
            </a:r>
            <a:r>
              <a:rPr lang="en-US" dirty="0" smtClean="0"/>
              <a:t> </a:t>
            </a:r>
            <a:r>
              <a:rPr lang="en-US" dirty="0" err="1" smtClean="0"/>
              <a:t>secara</a:t>
            </a:r>
            <a:r>
              <a:rPr lang="en-US" dirty="0" smtClean="0"/>
              <a:t> </a:t>
            </a:r>
            <a:r>
              <a:rPr lang="en-US" i="1" dirty="0" smtClean="0"/>
              <a:t>synchronous </a:t>
            </a:r>
            <a:r>
              <a:rPr lang="en-US" dirty="0" err="1" smtClean="0"/>
              <a:t>dengan</a:t>
            </a:r>
            <a:r>
              <a:rPr lang="en-US" dirty="0" smtClean="0"/>
              <a:t> </a:t>
            </a:r>
            <a:r>
              <a:rPr lang="en-US" dirty="0" err="1" smtClean="0"/>
              <a:t>jumlah</a:t>
            </a:r>
            <a:r>
              <a:rPr lang="en-US" dirty="0" smtClean="0"/>
              <a:t> yang </a:t>
            </a:r>
            <a:r>
              <a:rPr lang="en-US" dirty="0" err="1" smtClean="0"/>
              <a:t>banyak</a:t>
            </a:r>
            <a:r>
              <a:rPr lang="en-US" dirty="0" smtClean="0"/>
              <a:t> </a:t>
            </a:r>
            <a:r>
              <a:rPr lang="en-US" dirty="0" err="1" smtClean="0"/>
              <a:t>itu</a:t>
            </a:r>
            <a:r>
              <a:rPr lang="en-US" dirty="0" smtClean="0"/>
              <a:t> </a:t>
            </a:r>
            <a:r>
              <a:rPr lang="en-US" dirty="0" err="1" smtClean="0"/>
              <a:t>dapat</a:t>
            </a:r>
            <a:r>
              <a:rPr lang="en-US" dirty="0" smtClean="0"/>
              <a:t> </a:t>
            </a:r>
            <a:r>
              <a:rPr lang="en-US" dirty="0" err="1" smtClean="0"/>
              <a:t>menghabiskan</a:t>
            </a:r>
            <a:r>
              <a:rPr lang="en-US" dirty="0" smtClean="0"/>
              <a:t> </a:t>
            </a:r>
            <a:r>
              <a:rPr lang="en-US" dirty="0" err="1" smtClean="0"/>
              <a:t>waktu</a:t>
            </a:r>
            <a:r>
              <a:rPr lang="en-US" dirty="0" smtClean="0"/>
              <a:t> </a:t>
            </a:r>
            <a:r>
              <a:rPr lang="en-US" dirty="0" err="1" smtClean="0"/>
              <a:t>hanya</a:t>
            </a:r>
            <a:r>
              <a:rPr lang="en-US" dirty="0" smtClean="0"/>
              <a:t> </a:t>
            </a:r>
            <a:r>
              <a:rPr lang="en-US" dirty="0" err="1" smtClean="0"/>
              <a:t>untuk</a:t>
            </a:r>
            <a:r>
              <a:rPr lang="en-US" dirty="0" smtClean="0"/>
              <a:t> </a:t>
            </a:r>
            <a:r>
              <a:rPr lang="en-US" dirty="0" err="1" smtClean="0"/>
              <a:t>mnyelesaikan</a:t>
            </a:r>
            <a:r>
              <a:rPr lang="en-US" dirty="0" smtClean="0"/>
              <a:t> </a:t>
            </a:r>
            <a:r>
              <a:rPr lang="en-US" dirty="0" err="1" smtClean="0"/>
              <a:t>operasi</a:t>
            </a:r>
            <a:r>
              <a:rPr lang="en-US" dirty="0" smtClean="0"/>
              <a:t> I/O.</a:t>
            </a:r>
            <a:endParaRPr lang="en-US" dirty="0" smtClean="0"/>
          </a:p>
        </p:txBody>
      </p:sp>
    </p:spTree>
    <p:extLst>
      <p:ext uri="{BB962C8B-B14F-4D97-AF65-F5344CB8AC3E}">
        <p14:creationId xmlns:p14="http://schemas.microsoft.com/office/powerpoint/2010/main" val="456161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8702483" cy="438600"/>
          </a:xfrm>
          <a:prstGeom prst="rect">
            <a:avLst/>
          </a:prstGeom>
          <a:noFill/>
          <a:ln>
            <a:noFill/>
          </a:ln>
        </p:spPr>
        <p:txBody>
          <a:bodyPr spcFirstLastPara="1" wrap="square" lIns="68575" tIns="34275" rIns="68575" bIns="34275" anchor="t" anchorCtr="0">
            <a:noAutofit/>
          </a:bodyPr>
          <a:lstStyle/>
          <a:p>
            <a:pPr lvl="0"/>
            <a:r>
              <a:rPr lang="en-US" sz="1800" i="1" dirty="0" err="1">
                <a:solidFill>
                  <a:schemeClr val="lt1"/>
                </a:solidFill>
              </a:rPr>
              <a:t>Berbagai</a:t>
            </a:r>
            <a:r>
              <a:rPr lang="en-US" sz="1800" i="1" dirty="0">
                <a:solidFill>
                  <a:schemeClr val="lt1"/>
                </a:solidFill>
              </a:rPr>
              <a:t> </a:t>
            </a:r>
            <a:r>
              <a:rPr lang="en-US" sz="1800" i="1" dirty="0" err="1">
                <a:solidFill>
                  <a:schemeClr val="lt1"/>
                </a:solidFill>
              </a:rPr>
              <a:t>teknik</a:t>
            </a:r>
            <a:r>
              <a:rPr lang="en-US" sz="1800" i="1" dirty="0">
                <a:solidFill>
                  <a:schemeClr val="lt1"/>
                </a:solidFill>
              </a:rPr>
              <a:t> </a:t>
            </a:r>
            <a:r>
              <a:rPr lang="en-US" sz="1800" i="1" dirty="0" err="1">
                <a:solidFill>
                  <a:schemeClr val="lt1"/>
                </a:solidFill>
              </a:rPr>
              <a:t>pemrograman</a:t>
            </a:r>
            <a:r>
              <a:rPr lang="en-US" sz="1800" i="1" dirty="0">
                <a:solidFill>
                  <a:schemeClr val="lt1"/>
                </a:solidFill>
              </a:rPr>
              <a:t> di JavaScript </a:t>
            </a:r>
            <a:r>
              <a:rPr lang="en-US" sz="1800" i="1" dirty="0" err="1">
                <a:solidFill>
                  <a:schemeClr val="lt1"/>
                </a:solidFill>
              </a:rPr>
              <a:t>untuk</a:t>
            </a:r>
            <a:r>
              <a:rPr lang="en-US" sz="1800" i="1" dirty="0">
                <a:solidFill>
                  <a:schemeClr val="lt1"/>
                </a:solidFill>
              </a:rPr>
              <a:t> asynchronous programming</a:t>
            </a: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extLst>
      <p:ext uri="{BB962C8B-B14F-4D97-AF65-F5344CB8AC3E}">
        <p14:creationId xmlns:p14="http://schemas.microsoft.com/office/powerpoint/2010/main" val="865611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i="1" dirty="0" smtClean="0">
                <a:solidFill>
                  <a:schemeClr val="lt1"/>
                </a:solidFill>
              </a:rPr>
              <a:t>Blocking</a:t>
            </a:r>
            <a:endParaRPr lang="en-US" i="1" dirty="0"/>
          </a:p>
        </p:txBody>
      </p:sp>
      <p:sp>
        <p:nvSpPr>
          <p:cNvPr id="3" name="Text Placeholder 2"/>
          <p:cNvSpPr>
            <a:spLocks noGrp="1"/>
          </p:cNvSpPr>
          <p:nvPr>
            <p:ph type="body" idx="1"/>
          </p:nvPr>
        </p:nvSpPr>
        <p:spPr>
          <a:xfrm>
            <a:off x="709036" y="1351765"/>
            <a:ext cx="7886700" cy="356456"/>
          </a:xfrm>
        </p:spPr>
        <p:txBody>
          <a:bodyPr/>
          <a:lstStyle/>
          <a:p>
            <a:pPr marL="95250" indent="0">
              <a:buNone/>
            </a:pPr>
            <a:r>
              <a:rPr lang="en-US" dirty="0" err="1" smtClean="0"/>
              <a:t>Sebelum</a:t>
            </a:r>
            <a:r>
              <a:rPr lang="en-US" dirty="0" smtClean="0"/>
              <a:t> </a:t>
            </a:r>
            <a:r>
              <a:rPr lang="en-US" dirty="0" err="1" smtClean="0"/>
              <a:t>kita</a:t>
            </a:r>
            <a:r>
              <a:rPr lang="en-US" dirty="0" smtClean="0"/>
              <a:t> </a:t>
            </a:r>
            <a:r>
              <a:rPr lang="en-US" dirty="0" err="1" smtClean="0"/>
              <a:t>mencoba</a:t>
            </a:r>
            <a:r>
              <a:rPr lang="en-US" dirty="0" smtClean="0"/>
              <a:t> </a:t>
            </a:r>
            <a:r>
              <a:rPr lang="en-US" i="1" dirty="0" smtClean="0"/>
              <a:t>asynchronous</a:t>
            </a:r>
            <a:r>
              <a:rPr lang="en-US" dirty="0" smtClean="0"/>
              <a:t> </a:t>
            </a:r>
            <a:r>
              <a:rPr lang="en-US" dirty="0" err="1" smtClean="0"/>
              <a:t>pada</a:t>
            </a:r>
            <a:r>
              <a:rPr lang="en-US" dirty="0" smtClean="0"/>
              <a:t> </a:t>
            </a:r>
            <a:r>
              <a:rPr lang="en-US" dirty="0" err="1" smtClean="0"/>
              <a:t>javascript</a:t>
            </a:r>
            <a:r>
              <a:rPr lang="en-US" dirty="0" smtClean="0"/>
              <a:t> </a:t>
            </a:r>
            <a:r>
              <a:rPr lang="en-US" dirty="0" err="1" smtClean="0"/>
              <a:t>kita</a:t>
            </a:r>
            <a:r>
              <a:rPr lang="en-US" dirty="0" smtClean="0"/>
              <a:t> </a:t>
            </a:r>
            <a:r>
              <a:rPr lang="en-US" dirty="0" err="1" smtClean="0"/>
              <a:t>coba</a:t>
            </a:r>
            <a:r>
              <a:rPr lang="en-US" dirty="0" smtClean="0"/>
              <a:t> </a:t>
            </a:r>
            <a:r>
              <a:rPr lang="en-US" dirty="0" err="1" smtClean="0"/>
              <a:t>terlebih</a:t>
            </a:r>
            <a:r>
              <a:rPr lang="en-US" dirty="0" smtClean="0"/>
              <a:t> </a:t>
            </a:r>
            <a:r>
              <a:rPr lang="en-US" dirty="0" err="1" smtClean="0"/>
              <a:t>dahulu</a:t>
            </a:r>
            <a:r>
              <a:rPr lang="en-US" dirty="0" smtClean="0"/>
              <a:t> proses </a:t>
            </a:r>
            <a:r>
              <a:rPr lang="en-US" i="1" dirty="0" smtClean="0"/>
              <a:t>Blocking. </a:t>
            </a:r>
            <a:r>
              <a:rPr lang="en-US" dirty="0" err="1" smtClean="0"/>
              <a:t>Berikut</a:t>
            </a:r>
            <a:r>
              <a:rPr lang="en-US" dirty="0" smtClean="0"/>
              <a:t> </a:t>
            </a:r>
            <a:r>
              <a:rPr lang="en-US" dirty="0" err="1" smtClean="0"/>
              <a:t>contoh</a:t>
            </a:r>
            <a:r>
              <a:rPr lang="en-US" dirty="0" smtClean="0"/>
              <a:t> </a:t>
            </a:r>
            <a:r>
              <a:rPr lang="en-US" dirty="0" err="1" smtClean="0"/>
              <a:t>scriptnya</a:t>
            </a:r>
            <a:r>
              <a:rPr lang="en-US" dirty="0" smtClean="0"/>
              <a:t>.</a:t>
            </a:r>
          </a:p>
        </p:txBody>
      </p:sp>
      <p:pic>
        <p:nvPicPr>
          <p:cNvPr id="4" name="Picture 3"/>
          <p:cNvPicPr>
            <a:picLocks noChangeAspect="1"/>
          </p:cNvPicPr>
          <p:nvPr/>
        </p:nvPicPr>
        <p:blipFill>
          <a:blip r:embed="rId2"/>
          <a:stretch>
            <a:fillRect/>
          </a:stretch>
        </p:blipFill>
        <p:spPr>
          <a:xfrm>
            <a:off x="1409700" y="1793474"/>
            <a:ext cx="6324600" cy="1114425"/>
          </a:xfrm>
          <a:prstGeom prst="rect">
            <a:avLst/>
          </a:prstGeom>
        </p:spPr>
      </p:pic>
      <p:sp>
        <p:nvSpPr>
          <p:cNvPr id="6" name="Text Placeholder 2"/>
          <p:cNvSpPr txBox="1">
            <a:spLocks/>
          </p:cNvSpPr>
          <p:nvPr/>
        </p:nvSpPr>
        <p:spPr>
          <a:xfrm>
            <a:off x="709036" y="2993152"/>
            <a:ext cx="7886700" cy="54386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en-US" dirty="0" err="1" smtClean="0"/>
              <a:t>Perintah</a:t>
            </a:r>
            <a:r>
              <a:rPr lang="en-US" dirty="0" smtClean="0"/>
              <a:t> </a:t>
            </a:r>
            <a:r>
              <a:rPr lang="en-US" dirty="0" err="1" smtClean="0"/>
              <a:t>membaca</a:t>
            </a:r>
            <a:r>
              <a:rPr lang="en-US" dirty="0" smtClean="0"/>
              <a:t> file file.md </a:t>
            </a:r>
            <a:r>
              <a:rPr lang="en-US" dirty="0" err="1" smtClean="0"/>
              <a:t>akan</a:t>
            </a:r>
            <a:r>
              <a:rPr lang="en-US" dirty="0" smtClean="0"/>
              <a:t> </a:t>
            </a:r>
            <a:r>
              <a:rPr lang="en-US" dirty="0" err="1" smtClean="0"/>
              <a:t>memblok</a:t>
            </a:r>
            <a:r>
              <a:rPr lang="en-US" dirty="0" smtClean="0"/>
              <a:t> </a:t>
            </a:r>
            <a:r>
              <a:rPr lang="en-US" dirty="0" err="1" smtClean="0"/>
              <a:t>perintah</a:t>
            </a:r>
            <a:r>
              <a:rPr lang="en-US" dirty="0" smtClean="0"/>
              <a:t> </a:t>
            </a:r>
            <a:r>
              <a:rPr lang="en-US" dirty="0" err="1" smtClean="0"/>
              <a:t>selanjutnya</a:t>
            </a:r>
            <a:r>
              <a:rPr lang="en-US" dirty="0" smtClean="0"/>
              <a:t>, </a:t>
            </a:r>
            <a:r>
              <a:rPr lang="en-US" dirty="0" err="1" smtClean="0"/>
              <a:t>dengan</a:t>
            </a:r>
            <a:r>
              <a:rPr lang="en-US" dirty="0" smtClean="0"/>
              <a:t> kata lain </a:t>
            </a:r>
            <a:r>
              <a:rPr lang="en-US" dirty="0" err="1" smtClean="0"/>
              <a:t>perintah</a:t>
            </a:r>
            <a:r>
              <a:rPr lang="en-US" dirty="0" smtClean="0"/>
              <a:t> </a:t>
            </a:r>
            <a:r>
              <a:rPr lang="en-US" dirty="0" err="1" smtClean="0"/>
              <a:t>dibawhanya</a:t>
            </a:r>
            <a:r>
              <a:rPr lang="en-US" dirty="0" smtClean="0"/>
              <a:t> </a:t>
            </a:r>
            <a:r>
              <a:rPr lang="en-US" dirty="0" err="1" smtClean="0"/>
              <a:t>berjalan</a:t>
            </a:r>
            <a:r>
              <a:rPr lang="en-US" dirty="0" smtClean="0"/>
              <a:t> </a:t>
            </a:r>
            <a:r>
              <a:rPr lang="en-US" dirty="0" err="1" smtClean="0"/>
              <a:t>setelah</a:t>
            </a:r>
            <a:r>
              <a:rPr lang="en-US" dirty="0" smtClean="0"/>
              <a:t> </a:t>
            </a:r>
            <a:r>
              <a:rPr lang="en-US" dirty="0" err="1" smtClean="0"/>
              <a:t>perintah</a:t>
            </a:r>
            <a:r>
              <a:rPr lang="en-US" dirty="0" smtClean="0"/>
              <a:t> </a:t>
            </a:r>
            <a:r>
              <a:rPr lang="en-US" dirty="0" err="1" smtClean="0"/>
              <a:t>diatasnya</a:t>
            </a:r>
            <a:r>
              <a:rPr lang="en-US" dirty="0" smtClean="0"/>
              <a:t> </a:t>
            </a:r>
            <a:r>
              <a:rPr lang="en-US" dirty="0" err="1" smtClean="0"/>
              <a:t>sudah</a:t>
            </a:r>
            <a:r>
              <a:rPr lang="en-US" dirty="0" smtClean="0"/>
              <a:t> </a:t>
            </a:r>
            <a:r>
              <a:rPr lang="en-US" dirty="0" err="1" smtClean="0"/>
              <a:t>selesai</a:t>
            </a:r>
            <a:r>
              <a:rPr lang="en-US" dirty="0" smtClean="0"/>
              <a:t>. </a:t>
            </a:r>
            <a:r>
              <a:rPr lang="en-US" dirty="0" err="1" smtClean="0"/>
              <a:t>Ketika</a:t>
            </a:r>
            <a:r>
              <a:rPr lang="en-US" dirty="0" smtClean="0"/>
              <a:t> </a:t>
            </a:r>
            <a:r>
              <a:rPr lang="en-US" dirty="0" err="1" smtClean="0"/>
              <a:t>dijalankan</a:t>
            </a:r>
            <a:r>
              <a:rPr lang="en-US" dirty="0" smtClean="0"/>
              <a:t> </a:t>
            </a:r>
            <a:r>
              <a:rPr lang="en-US" dirty="0" err="1" smtClean="0"/>
              <a:t>akan</a:t>
            </a:r>
            <a:r>
              <a:rPr lang="en-US" dirty="0" smtClean="0"/>
              <a:t> </a:t>
            </a:r>
            <a:r>
              <a:rPr lang="en-US" dirty="0" err="1" smtClean="0"/>
              <a:t>menghasilkan</a:t>
            </a:r>
            <a:r>
              <a:rPr lang="en-US" dirty="0" smtClean="0"/>
              <a:t> output </a:t>
            </a:r>
            <a:r>
              <a:rPr lang="en-US" dirty="0" err="1" smtClean="0"/>
              <a:t>seperti</a:t>
            </a:r>
            <a:r>
              <a:rPr lang="en-US" dirty="0" smtClean="0"/>
              <a:t> </a:t>
            </a:r>
            <a:r>
              <a:rPr lang="en-US" dirty="0" err="1" smtClean="0"/>
              <a:t>berikut</a:t>
            </a:r>
            <a:endParaRPr lang="en-US" dirty="0" smtClean="0"/>
          </a:p>
        </p:txBody>
      </p:sp>
      <p:pic>
        <p:nvPicPr>
          <p:cNvPr id="5" name="Picture 4"/>
          <p:cNvPicPr>
            <a:picLocks noChangeAspect="1"/>
          </p:cNvPicPr>
          <p:nvPr/>
        </p:nvPicPr>
        <p:blipFill>
          <a:blip r:embed="rId3"/>
          <a:stretch>
            <a:fillRect/>
          </a:stretch>
        </p:blipFill>
        <p:spPr>
          <a:xfrm>
            <a:off x="2290762" y="3537020"/>
            <a:ext cx="4562475" cy="666750"/>
          </a:xfrm>
          <a:prstGeom prst="rect">
            <a:avLst/>
          </a:prstGeom>
        </p:spPr>
      </p:pic>
    </p:spTree>
    <p:extLst>
      <p:ext uri="{BB962C8B-B14F-4D97-AF65-F5344CB8AC3E}">
        <p14:creationId xmlns:p14="http://schemas.microsoft.com/office/powerpoint/2010/main" val="1549518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i="1" dirty="0" smtClean="0">
                <a:solidFill>
                  <a:schemeClr val="lt1"/>
                </a:solidFill>
              </a:rPr>
              <a:t>Asynchronous</a:t>
            </a:r>
            <a:endParaRPr lang="en-US" i="1" dirty="0"/>
          </a:p>
        </p:txBody>
      </p:sp>
      <p:sp>
        <p:nvSpPr>
          <p:cNvPr id="3" name="Text Placeholder 2"/>
          <p:cNvSpPr>
            <a:spLocks noGrp="1"/>
          </p:cNvSpPr>
          <p:nvPr>
            <p:ph type="body" idx="1"/>
          </p:nvPr>
        </p:nvSpPr>
        <p:spPr>
          <a:xfrm>
            <a:off x="709036" y="1351765"/>
            <a:ext cx="7886700" cy="356456"/>
          </a:xfrm>
        </p:spPr>
        <p:txBody>
          <a:bodyPr/>
          <a:lstStyle/>
          <a:p>
            <a:pPr marL="95250" indent="0">
              <a:buNone/>
            </a:pPr>
            <a:r>
              <a:rPr lang="en-US" dirty="0" err="1" smtClean="0"/>
              <a:t>Selanjutnya</a:t>
            </a:r>
            <a:r>
              <a:rPr lang="en-US" dirty="0" smtClean="0"/>
              <a:t> </a:t>
            </a:r>
            <a:r>
              <a:rPr lang="en-US" dirty="0" err="1" smtClean="0"/>
              <a:t>untuk</a:t>
            </a:r>
            <a:r>
              <a:rPr lang="en-US" dirty="0" smtClean="0"/>
              <a:t> </a:t>
            </a:r>
            <a:r>
              <a:rPr lang="en-US" dirty="0" err="1" smtClean="0"/>
              <a:t>contoh</a:t>
            </a:r>
            <a:r>
              <a:rPr lang="en-US" dirty="0" smtClean="0"/>
              <a:t> script </a:t>
            </a:r>
            <a:r>
              <a:rPr lang="en-US" i="1" dirty="0" smtClean="0"/>
              <a:t>asynchronous </a:t>
            </a:r>
            <a:r>
              <a:rPr lang="en-US" dirty="0" smtClean="0"/>
              <a:t>di </a:t>
            </a:r>
            <a:r>
              <a:rPr lang="en-US" dirty="0" err="1" smtClean="0"/>
              <a:t>javascript</a:t>
            </a:r>
            <a:r>
              <a:rPr lang="en-US" dirty="0" smtClean="0"/>
              <a:t> </a:t>
            </a:r>
            <a:r>
              <a:rPr lang="en-US" dirty="0" err="1" smtClean="0"/>
              <a:t>sebagai</a:t>
            </a:r>
            <a:r>
              <a:rPr lang="en-US" dirty="0" smtClean="0"/>
              <a:t> </a:t>
            </a:r>
            <a:r>
              <a:rPr lang="en-US" dirty="0" err="1" smtClean="0"/>
              <a:t>berikut</a:t>
            </a:r>
            <a:r>
              <a:rPr lang="en-US" dirty="0" smtClean="0"/>
              <a:t>.</a:t>
            </a:r>
          </a:p>
        </p:txBody>
      </p:sp>
      <p:pic>
        <p:nvPicPr>
          <p:cNvPr id="7" name="Picture 6"/>
          <p:cNvPicPr>
            <a:picLocks noChangeAspect="1"/>
          </p:cNvPicPr>
          <p:nvPr/>
        </p:nvPicPr>
        <p:blipFill>
          <a:blip r:embed="rId2"/>
          <a:stretch>
            <a:fillRect/>
          </a:stretch>
        </p:blipFill>
        <p:spPr>
          <a:xfrm>
            <a:off x="2138362" y="1857375"/>
            <a:ext cx="4867275" cy="1428750"/>
          </a:xfrm>
          <a:prstGeom prst="rect">
            <a:avLst/>
          </a:prstGeom>
        </p:spPr>
      </p:pic>
      <p:pic>
        <p:nvPicPr>
          <p:cNvPr id="8" name="Picture 7"/>
          <p:cNvPicPr>
            <a:picLocks noChangeAspect="1"/>
          </p:cNvPicPr>
          <p:nvPr/>
        </p:nvPicPr>
        <p:blipFill>
          <a:blip r:embed="rId3"/>
          <a:stretch>
            <a:fillRect/>
          </a:stretch>
        </p:blipFill>
        <p:spPr>
          <a:xfrm>
            <a:off x="2247323" y="3979879"/>
            <a:ext cx="4810125" cy="781050"/>
          </a:xfrm>
          <a:prstGeom prst="rect">
            <a:avLst/>
          </a:prstGeom>
        </p:spPr>
      </p:pic>
      <p:sp>
        <p:nvSpPr>
          <p:cNvPr id="9" name="Text Placeholder 2"/>
          <p:cNvSpPr txBox="1">
            <a:spLocks/>
          </p:cNvSpPr>
          <p:nvPr/>
        </p:nvSpPr>
        <p:spPr>
          <a:xfrm>
            <a:off x="628650" y="3435278"/>
            <a:ext cx="7886700" cy="54460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en-US" dirty="0" err="1" smtClean="0"/>
              <a:t>Ketika</a:t>
            </a:r>
            <a:r>
              <a:rPr lang="en-US" dirty="0" smtClean="0"/>
              <a:t> </a:t>
            </a:r>
            <a:r>
              <a:rPr lang="en-US" dirty="0" err="1" smtClean="0"/>
              <a:t>dijalankan</a:t>
            </a:r>
            <a:r>
              <a:rPr lang="en-US" dirty="0" smtClean="0"/>
              <a:t> </a:t>
            </a:r>
            <a:r>
              <a:rPr lang="en-US" dirty="0" err="1" smtClean="0"/>
              <a:t>hasilnya</a:t>
            </a:r>
            <a:r>
              <a:rPr lang="en-US" dirty="0" smtClean="0"/>
              <a:t> </a:t>
            </a:r>
            <a:r>
              <a:rPr lang="en-US" dirty="0" err="1" smtClean="0"/>
              <a:t>berbeda</a:t>
            </a:r>
            <a:r>
              <a:rPr lang="en-US" dirty="0" smtClean="0"/>
              <a:t> </a:t>
            </a:r>
            <a:r>
              <a:rPr lang="en-US" dirty="0" err="1" smtClean="0"/>
              <a:t>dengan</a:t>
            </a:r>
            <a:r>
              <a:rPr lang="en-US" dirty="0" smtClean="0"/>
              <a:t> </a:t>
            </a:r>
            <a:r>
              <a:rPr lang="en-US" i="1" dirty="0" smtClean="0"/>
              <a:t>blocking </a:t>
            </a:r>
            <a:r>
              <a:rPr lang="en-US" dirty="0" err="1" smtClean="0"/>
              <a:t>karena</a:t>
            </a:r>
            <a:r>
              <a:rPr lang="en-US" dirty="0" smtClean="0"/>
              <a:t> </a:t>
            </a:r>
            <a:r>
              <a:rPr lang="en-US" i="1" dirty="0" smtClean="0"/>
              <a:t>asynchronous </a:t>
            </a:r>
            <a:r>
              <a:rPr lang="en-US" dirty="0" err="1" smtClean="0"/>
              <a:t>maka</a:t>
            </a:r>
            <a:r>
              <a:rPr lang="en-US" dirty="0" smtClean="0"/>
              <a:t> proses </a:t>
            </a:r>
            <a:r>
              <a:rPr lang="en-US" dirty="0" err="1" smtClean="0"/>
              <a:t>lainnya</a:t>
            </a:r>
            <a:r>
              <a:rPr lang="en-US" dirty="0" smtClean="0"/>
              <a:t> </a:t>
            </a:r>
            <a:r>
              <a:rPr lang="en-US" dirty="0" err="1" smtClean="0"/>
              <a:t>akan</a:t>
            </a:r>
            <a:r>
              <a:rPr lang="en-US" dirty="0" smtClean="0"/>
              <a:t> </a:t>
            </a:r>
            <a:r>
              <a:rPr lang="en-US" dirty="0" err="1" smtClean="0"/>
              <a:t>berjalan</a:t>
            </a:r>
            <a:r>
              <a:rPr lang="en-US" dirty="0" smtClean="0"/>
              <a:t> </a:t>
            </a:r>
            <a:r>
              <a:rPr lang="en-US" dirty="0" err="1" smtClean="0"/>
              <a:t>tanpa</a:t>
            </a:r>
            <a:r>
              <a:rPr lang="en-US" dirty="0" smtClean="0"/>
              <a:t> </a:t>
            </a:r>
            <a:r>
              <a:rPr lang="en-US" dirty="0" err="1" smtClean="0"/>
              <a:t>menunggu</a:t>
            </a:r>
            <a:r>
              <a:rPr lang="en-US" dirty="0" smtClean="0"/>
              <a:t> proses </a:t>
            </a:r>
            <a:r>
              <a:rPr lang="en-US" dirty="0" err="1" smtClean="0"/>
              <a:t>sebelumnya</a:t>
            </a:r>
            <a:r>
              <a:rPr lang="en-US" dirty="0" smtClean="0"/>
              <a:t> </a:t>
            </a:r>
            <a:r>
              <a:rPr lang="en-US" dirty="0" err="1" smtClean="0"/>
              <a:t>yaitu</a:t>
            </a:r>
            <a:r>
              <a:rPr lang="en-US" dirty="0" smtClean="0"/>
              <a:t> </a:t>
            </a:r>
            <a:r>
              <a:rPr lang="en-US" dirty="0" err="1" smtClean="0"/>
              <a:t>membaca</a:t>
            </a:r>
            <a:r>
              <a:rPr lang="en-US" dirty="0" smtClean="0"/>
              <a:t> file </a:t>
            </a:r>
            <a:r>
              <a:rPr lang="en-US" b="1" dirty="0" smtClean="0"/>
              <a:t>file.md </a:t>
            </a:r>
            <a:r>
              <a:rPr lang="en-US" dirty="0" err="1" smtClean="0"/>
              <a:t>selesai</a:t>
            </a:r>
            <a:r>
              <a:rPr lang="en-US" dirty="0" smtClean="0"/>
              <a:t>.</a:t>
            </a:r>
            <a:endParaRPr lang="en-US" dirty="0" smtClean="0"/>
          </a:p>
        </p:txBody>
      </p:sp>
    </p:spTree>
    <p:extLst>
      <p:ext uri="{BB962C8B-B14F-4D97-AF65-F5344CB8AC3E}">
        <p14:creationId xmlns:p14="http://schemas.microsoft.com/office/powerpoint/2010/main" val="3852536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8702483" cy="438600"/>
          </a:xfrm>
          <a:prstGeom prst="rect">
            <a:avLst/>
          </a:prstGeom>
          <a:noFill/>
          <a:ln>
            <a:noFill/>
          </a:ln>
        </p:spPr>
        <p:txBody>
          <a:bodyPr spcFirstLastPara="1" wrap="square" lIns="68575" tIns="34275" rIns="68575" bIns="34275" anchor="t" anchorCtr="0">
            <a:noAutofit/>
          </a:bodyPr>
          <a:lstStyle/>
          <a:p>
            <a:pPr lvl="0"/>
            <a:r>
              <a:rPr lang="en-US" sz="2400" i="1" dirty="0">
                <a:solidFill>
                  <a:schemeClr val="lt1"/>
                </a:solidFill>
              </a:rPr>
              <a:t>Callback </a:t>
            </a:r>
            <a:r>
              <a:rPr lang="en-US" sz="2400" dirty="0">
                <a:solidFill>
                  <a:schemeClr val="lt1"/>
                </a:solidFill>
              </a:rPr>
              <a:t>di JavaScript</a:t>
            </a: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extLst>
      <p:ext uri="{BB962C8B-B14F-4D97-AF65-F5344CB8AC3E}">
        <p14:creationId xmlns:p14="http://schemas.microsoft.com/office/powerpoint/2010/main" val="4267081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8702483" cy="438600"/>
          </a:xfrm>
          <a:prstGeom prst="rect">
            <a:avLst/>
          </a:prstGeom>
          <a:noFill/>
          <a:ln>
            <a:noFill/>
          </a:ln>
        </p:spPr>
        <p:txBody>
          <a:bodyPr spcFirstLastPara="1" wrap="square" lIns="68575" tIns="34275" rIns="68575" bIns="34275" anchor="t" anchorCtr="0">
            <a:noAutofit/>
          </a:bodyPr>
          <a:lstStyle/>
          <a:p>
            <a:pPr lvl="0"/>
            <a:r>
              <a:rPr lang="en-US" sz="2400" i="1" dirty="0" smtClean="0">
                <a:solidFill>
                  <a:schemeClr val="lt1"/>
                </a:solidFill>
              </a:rPr>
              <a:t>Promise </a:t>
            </a:r>
            <a:r>
              <a:rPr lang="en-US" sz="2400" dirty="0">
                <a:solidFill>
                  <a:schemeClr val="lt1"/>
                </a:solidFill>
              </a:rPr>
              <a:t>di JavaScript</a:t>
            </a: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extLst>
      <p:ext uri="{BB962C8B-B14F-4D97-AF65-F5344CB8AC3E}">
        <p14:creationId xmlns:p14="http://schemas.microsoft.com/office/powerpoint/2010/main" val="495363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1131</TotalTime>
  <Words>830</Words>
  <Application>Microsoft Office PowerPoint</Application>
  <PresentationFormat>On-screen Show (16:9)</PresentationFormat>
  <Paragraphs>40</Paragraphs>
  <Slides>10</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Calibri</vt:lpstr>
      <vt:lpstr>Montserrat Medium</vt:lpstr>
      <vt:lpstr>Arial</vt:lpstr>
      <vt:lpstr>Simple Light</vt:lpstr>
      <vt:lpstr>Office Theme</vt:lpstr>
      <vt:lpstr>PowerPoint Presentation</vt:lpstr>
      <vt:lpstr>PowerPoint Presentation</vt:lpstr>
      <vt:lpstr>PowerPoint Presentation</vt:lpstr>
      <vt:lpstr>Asynchronous I/O</vt:lpstr>
      <vt:lpstr>PowerPoint Presentation</vt:lpstr>
      <vt:lpstr>Blocking</vt:lpstr>
      <vt:lpstr>Asynchronous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MF</dc:creator>
  <cp:lastModifiedBy>Microsoft account</cp:lastModifiedBy>
  <cp:revision>106</cp:revision>
  <dcterms:modified xsi:type="dcterms:W3CDTF">2021-03-14T10:54:07Z</dcterms:modified>
</cp:coreProperties>
</file>