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2546-A9BA-4344-AC27-C13FD72B1C59}" type="datetimeFigureOut">
              <a:rPr lang="en-US" smtClean="0"/>
              <a:t>2/11/2019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6336704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rgbClr val="FF0000"/>
                </a:solidFill>
              </a:rPr>
              <a:t>Introduction</a:t>
            </a:r>
            <a:r>
              <a:rPr lang="en-IN" b="1" dirty="0"/>
              <a:t>: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rgbClr val="00B050"/>
                </a:solidFill>
              </a:rPr>
              <a:t>Selenium</a:t>
            </a:r>
            <a:r>
              <a:rPr lang="en-IN" dirty="0">
                <a:solidFill>
                  <a:srgbClr val="00B050"/>
                </a:solidFill>
              </a:rPr>
              <a:t> is an open source automation testing tool.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It is used exclusively </a:t>
            </a:r>
            <a:r>
              <a:rPr lang="en-IN" dirty="0" smtClean="0">
                <a:solidFill>
                  <a:srgbClr val="00B050"/>
                </a:solidFill>
              </a:rPr>
              <a:t>for web </a:t>
            </a:r>
            <a:r>
              <a:rPr lang="en-IN" dirty="0">
                <a:solidFill>
                  <a:srgbClr val="00B050"/>
                </a:solidFill>
              </a:rPr>
              <a:t>based applications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You can work on multiple operating systems using selenium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Platforms Supported by Selenium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rgbClr val="00B050"/>
                </a:solidFill>
              </a:rPr>
              <a:t>Windows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OS 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Linux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following languages are  used with selenium.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- Java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C#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Ruby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Python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PHP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Perl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Selenium Browsers Support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>
                <a:solidFill>
                  <a:srgbClr val="00B050"/>
                </a:solidFill>
              </a:rPr>
              <a:t>InternetExplorer</a:t>
            </a:r>
            <a:endParaRPr lang="en-IN" dirty="0">
              <a:solidFill>
                <a:srgbClr val="00B050"/>
              </a:solidFill>
            </a:endParaRP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Firefox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Chrome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Safari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Introduction:  Selenium is an open source automation testing tool. It is used exclusively for web based applications  You can work on multiple operating systems using selenium  </vt:lpstr>
      <vt:lpstr>Platforms Supported by Selenium </vt:lpstr>
      <vt:lpstr>following languages are  used with selenium. </vt:lpstr>
      <vt:lpstr>Selenium Browsers Support: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Mahen</cp:lastModifiedBy>
  <cp:revision>8</cp:revision>
  <dcterms:created xsi:type="dcterms:W3CDTF">2016-04-05T23:01:10Z</dcterms:created>
  <dcterms:modified xsi:type="dcterms:W3CDTF">2019-02-11T08:37:48Z</dcterms:modified>
</cp:coreProperties>
</file>