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69" r:id="rId5"/>
    <p:sldId id="260" r:id="rId6"/>
    <p:sldId id="263" r:id="rId7"/>
    <p:sldId id="265" r:id="rId8"/>
    <p:sldId id="264" r:id="rId9"/>
    <p:sldId id="259" r:id="rId10"/>
    <p:sldId id="262" r:id="rId11"/>
    <p:sldId id="266" r:id="rId12"/>
    <p:sldId id="267" r:id="rId13"/>
    <p:sldId id="268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46"/>
  </p:normalViewPr>
  <p:slideViewPr>
    <p:cSldViewPr snapToGrid="0" snapToObjects="1">
      <p:cViewPr varScale="1">
        <p:scale>
          <a:sx n="64" d="100"/>
          <a:sy n="64" d="100"/>
        </p:scale>
        <p:origin x="5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10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22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0065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082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29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7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4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0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2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18C4-00A7-C447-A6B6-4F12DFD12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478" y="81404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Impact of </a:t>
            </a:r>
            <a:br>
              <a:rPr lang="en-US" sz="6600" b="1" dirty="0"/>
            </a:br>
            <a:r>
              <a:rPr lang="en-US" b="1" u="sng" dirty="0"/>
              <a:t>Stephen Curry</a:t>
            </a:r>
            <a:r>
              <a:rPr lang="en-US" sz="6600" b="1" u="sng" dirty="0"/>
              <a:t> </a:t>
            </a:r>
            <a:br>
              <a:rPr lang="en-US" sz="6600" b="1" dirty="0"/>
            </a:br>
            <a:r>
              <a:rPr lang="en-US" sz="6000" dirty="0">
                <a:solidFill>
                  <a:schemeClr val="tx1">
                    <a:lumMod val="85000"/>
                  </a:schemeClr>
                </a:solidFill>
              </a:rPr>
              <a:t>on 3 Point shooting in the NBA</a:t>
            </a:r>
            <a:endParaRPr lang="en-US" sz="6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65C1A-6CA5-3B43-8CBB-7D55F0550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56" y="4509750"/>
            <a:ext cx="9181181" cy="1833900"/>
          </a:xfrm>
        </p:spPr>
        <p:txBody>
          <a:bodyPr>
            <a:normAutofit fontScale="47500" lnSpcReduction="20000"/>
          </a:bodyPr>
          <a:lstStyle/>
          <a:p>
            <a:r>
              <a:rPr lang="en-US" sz="4300" b="1" u="sng" dirty="0">
                <a:solidFill>
                  <a:schemeClr val="tx1"/>
                </a:solidFill>
              </a:rPr>
              <a:t>Prepared BY:</a:t>
            </a:r>
            <a:r>
              <a:rPr lang="en-US" sz="4300" b="1" dirty="0">
                <a:solidFill>
                  <a:schemeClr val="tx1"/>
                </a:solidFill>
              </a:rPr>
              <a:t>  </a:t>
            </a:r>
            <a:r>
              <a:rPr lang="en-US" sz="4000" b="1" dirty="0">
                <a:solidFill>
                  <a:schemeClr val="tx1"/>
                </a:solidFill>
              </a:rPr>
              <a:t>Mahendra </a:t>
            </a:r>
            <a:r>
              <a:rPr lang="en-US" sz="4000" b="1">
                <a:solidFill>
                  <a:schemeClr val="tx1"/>
                </a:solidFill>
              </a:rPr>
              <a:t>nanuram </a:t>
            </a:r>
            <a:r>
              <a:rPr lang="en-US" sz="4000" b="1" dirty="0" err="1">
                <a:solidFill>
                  <a:schemeClr val="tx1"/>
                </a:solidFill>
              </a:rPr>
              <a:t>Kaswan</a:t>
            </a:r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                          </a:t>
            </a:r>
            <a:r>
              <a:rPr lang="en-US" sz="4000" b="1" dirty="0" err="1">
                <a:solidFill>
                  <a:schemeClr val="tx1"/>
                </a:solidFill>
              </a:rPr>
              <a:t>Karthika</a:t>
            </a:r>
            <a:r>
              <a:rPr lang="en-US" sz="4000" b="1" dirty="0">
                <a:solidFill>
                  <a:schemeClr val="tx1"/>
                </a:solidFill>
              </a:rPr>
              <a:t> Nambiar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                  </a:t>
            </a:r>
            <a:r>
              <a:rPr lang="en-US" sz="4000" b="1" dirty="0" err="1">
                <a:solidFill>
                  <a:schemeClr val="tx1"/>
                </a:solidFill>
              </a:rPr>
              <a:t>Pranjal</a:t>
            </a:r>
            <a:r>
              <a:rPr lang="en-US" sz="4000" b="1" dirty="0">
                <a:solidFill>
                  <a:schemeClr val="tx1"/>
                </a:solidFill>
              </a:rPr>
              <a:t> Yadav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                  </a:t>
            </a:r>
            <a:r>
              <a:rPr lang="en-US" sz="4000" b="1" dirty="0" err="1">
                <a:solidFill>
                  <a:schemeClr val="tx1"/>
                </a:solidFill>
              </a:rPr>
              <a:t>Nijin</a:t>
            </a:r>
            <a:r>
              <a:rPr lang="en-US" sz="4000" b="1" dirty="0">
                <a:solidFill>
                  <a:schemeClr val="tx1"/>
                </a:solidFill>
              </a:rPr>
              <a:t> Varghese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                         Manoj Kumar Mahendra</a:t>
            </a:r>
          </a:p>
        </p:txBody>
      </p:sp>
    </p:spTree>
    <p:extLst>
      <p:ext uri="{BB962C8B-B14F-4D97-AF65-F5344CB8AC3E}">
        <p14:creationId xmlns:p14="http://schemas.microsoft.com/office/powerpoint/2010/main" val="12589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98D6227-C984-0E4F-B8CA-BCE8BD5C7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7"/>
          <a:stretch/>
        </p:blipFill>
        <p:spPr>
          <a:xfrm>
            <a:off x="1757363" y="242887"/>
            <a:ext cx="7758111" cy="65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2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0832-85EC-C148-986E-AEF3FC5F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5" y="-1548494"/>
            <a:ext cx="8203075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u="sng" dirty="0">
                <a:solidFill>
                  <a:schemeClr val="tx1"/>
                </a:solidFill>
              </a:rPr>
              <a:t>DATA ANALYSIS- t-TEST </a:t>
            </a:r>
            <a:r>
              <a:rPr lang="en-US" b="1" u="sng" dirty="0">
                <a:solidFill>
                  <a:schemeClr val="tx1"/>
                </a:solidFill>
              </a:rPr>
              <a:t>(Hypothesis testing)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9B9573B-F6A7-4744-84C7-53940AA8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06" y="1545852"/>
            <a:ext cx="4426232" cy="5142986"/>
          </a:xfrm>
          <a:prstGeom prst="rect">
            <a:avLst/>
          </a:prstGeom>
          <a:effectLst/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290C40D-35CB-F34B-9BF5-B95A0662A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06"/>
          <a:stretch/>
        </p:blipFill>
        <p:spPr>
          <a:xfrm>
            <a:off x="6405564" y="1545852"/>
            <a:ext cx="4167186" cy="51403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8366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B90B-0306-C04C-B084-20B31687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</a:rPr>
              <a:t>DATA ANALYSIS- </a:t>
            </a:r>
            <a:r>
              <a:rPr lang="en-US" sz="4400" b="1" u="sng" dirty="0" err="1">
                <a:solidFill>
                  <a:schemeClr val="tx1"/>
                </a:solidFill>
              </a:rPr>
              <a:t>Anova</a:t>
            </a:r>
            <a:r>
              <a:rPr lang="en-US" sz="4400" b="1" u="sng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D6F78D6-9D5A-C141-9D3F-B665E81D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5254"/>
            <a:ext cx="5991704" cy="262969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0980EF7-2675-3548-BC44-D6362EA6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04" y="2655254"/>
            <a:ext cx="6139812" cy="26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19B7-311E-5644-8BC9-838D2D2D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chemeClr val="tx1"/>
                </a:solidFill>
              </a:rPr>
              <a:t>DATA ANALYSIS- </a:t>
            </a:r>
            <a:r>
              <a:rPr lang="en-US" sz="4000" b="1" u="sng" dirty="0" err="1">
                <a:solidFill>
                  <a:schemeClr val="tx1"/>
                </a:solidFill>
              </a:rPr>
              <a:t>Anova</a:t>
            </a:r>
            <a:r>
              <a:rPr lang="en-US" sz="4000" b="1" u="sng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B26A42B-7B0F-E84C-BC10-6CD6504F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050"/>
            <a:ext cx="6498103" cy="272184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90EA483-9FA9-8B4C-88A2-BBBDE4C7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37" y="2818050"/>
            <a:ext cx="5708464" cy="27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34B099-4463-F343-83E0-1E457745717A}"/>
              </a:ext>
            </a:extLst>
          </p:cNvPr>
          <p:cNvSpPr txBox="1"/>
          <p:nvPr/>
        </p:nvSpPr>
        <p:spPr>
          <a:xfrm>
            <a:off x="691374" y="511181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RESULTS </a:t>
            </a:r>
            <a:r>
              <a:rPr lang="en-US" sz="1600" dirty="0"/>
              <a:t>and </a:t>
            </a:r>
            <a:r>
              <a:rPr lang="en-US" dirty="0"/>
              <a:t>Discussions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9C468-057F-F641-997B-B1B32654B5F4}"/>
              </a:ext>
            </a:extLst>
          </p:cNvPr>
          <p:cNvSpPr txBox="1"/>
          <p:nvPr/>
        </p:nvSpPr>
        <p:spPr>
          <a:xfrm>
            <a:off x="691375" y="1293541"/>
            <a:ext cx="921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 p-value is minimal for three parameters which are 3 Pointers made, 3-pointers attempted, and percentage share of 3-pointers in total points, almost equivalent to 0. Since 0 &lt; 0.05 ( </a:t>
            </a:r>
            <a:r>
              <a:rPr lang="el-GR" dirty="0"/>
              <a:t>α </a:t>
            </a:r>
            <a:r>
              <a:rPr lang="en-US" dirty="0"/>
              <a:t>value), we reject the null hypothesis and accept the alternate hypothesis that at least one mean value is different.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592F0-2064-BA47-BD28-EA1EFA53C3A6}"/>
              </a:ext>
            </a:extLst>
          </p:cNvPr>
          <p:cNvSpPr txBox="1"/>
          <p:nvPr/>
        </p:nvSpPr>
        <p:spPr>
          <a:xfrm>
            <a:off x="691374" y="2848466"/>
            <a:ext cx="931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single ANOVA test conducted on a 3-pointer field goal percentage gave us a p-value of 0.248 &gt; 0.05 ( </a:t>
            </a:r>
            <a:r>
              <a:rPr lang="el-GR" dirty="0"/>
              <a:t>α </a:t>
            </a:r>
            <a:r>
              <a:rPr lang="en-US" dirty="0"/>
              <a:t>value), accepting the null hypothesis and indicating that the mean is almost similar.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270FF-0D4F-8E49-86A8-2A74C077FA97}"/>
              </a:ext>
            </a:extLst>
          </p:cNvPr>
          <p:cNvSpPr txBox="1"/>
          <p:nvPr/>
        </p:nvSpPr>
        <p:spPr>
          <a:xfrm>
            <a:off x="608472" y="4071980"/>
            <a:ext cx="416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Key Takeaways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CE407-F755-2F40-98F5-2B4B0DA86231}"/>
              </a:ext>
            </a:extLst>
          </p:cNvPr>
          <p:cNvSpPr txBox="1"/>
          <p:nvPr/>
        </p:nvSpPr>
        <p:spPr>
          <a:xfrm>
            <a:off x="691375" y="4895385"/>
            <a:ext cx="913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 influence of Stephen Curry on 3-point shooting across the leagues was predominantly noticed starting season 2012-13 and after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18F59-0CC9-BB49-9145-93E47543E06A}"/>
              </a:ext>
            </a:extLst>
          </p:cNvPr>
          <p:cNvSpPr txBox="1"/>
          <p:nvPr/>
        </p:nvSpPr>
        <p:spPr>
          <a:xfrm>
            <a:off x="691374" y="5776344"/>
            <a:ext cx="885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Teams have started giving more importance to 3-point shooting in their game plan since Stephen </a:t>
            </a:r>
            <a:r>
              <a:rPr lang="en-US" dirty="0" err="1"/>
              <a:t>Currys</a:t>
            </a:r>
            <a:r>
              <a:rPr lang="en-US" dirty="0"/>
              <a:t> Introduction as a role player in Golden State warriors</a:t>
            </a:r>
          </a:p>
        </p:txBody>
      </p:sp>
    </p:spTree>
    <p:extLst>
      <p:ext uri="{BB962C8B-B14F-4D97-AF65-F5344CB8AC3E}">
        <p14:creationId xmlns:p14="http://schemas.microsoft.com/office/powerpoint/2010/main" val="14252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C6FE-33D9-44B4-8930-6E655AA3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EC51B-4AC8-408B-8519-BC4DC8AA6311}"/>
              </a:ext>
            </a:extLst>
          </p:cNvPr>
          <p:cNvSpPr txBox="1"/>
          <p:nvPr/>
        </p:nvSpPr>
        <p:spPr>
          <a:xfrm>
            <a:off x="974035" y="1654865"/>
            <a:ext cx="8850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https://www.nba.com/stats/teams/traditional/?sort=W_PCT&amp;dir=-1 </a:t>
            </a:r>
          </a:p>
          <a:p>
            <a:r>
              <a:rPr lang="en-US" dirty="0"/>
              <a:t>2) https://en.wikipedia.org/wiki/Stephen_Curry</a:t>
            </a:r>
          </a:p>
          <a:p>
            <a:r>
              <a:rPr lang="en-US" dirty="0"/>
              <a:t>3) https://www.basketball-reference.com/players/c/curryst01.html</a:t>
            </a:r>
          </a:p>
        </p:txBody>
      </p:sp>
    </p:spTree>
    <p:extLst>
      <p:ext uri="{BB962C8B-B14F-4D97-AF65-F5344CB8AC3E}">
        <p14:creationId xmlns:p14="http://schemas.microsoft.com/office/powerpoint/2010/main" val="22317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6EA9-319B-4A49-8237-05D942D1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5" y="89210"/>
            <a:ext cx="9935735" cy="66795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u="sng" dirty="0"/>
              <a:t>Objective</a:t>
            </a:r>
            <a:r>
              <a:rPr lang="en-US" sz="3500" dirty="0"/>
              <a:t> </a:t>
            </a:r>
            <a:r>
              <a:rPr lang="en-US" sz="1500" dirty="0"/>
              <a:t>of project: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and analyze the trends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3-point shooting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Stephan Curry’s arrival.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the arrival of Steph Curry changed the trend of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point shooting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30 NBA teams 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ranging 24 seasons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b="1" u="sng" dirty="0"/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for 3-point shooting is made by selecting 30 NBA teams within 1996-2020. The four main factors that we focus on are  </a:t>
            </a:r>
          </a:p>
          <a:p>
            <a:pPr lvl="1" fontAlgn="base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3-pointers scored  </a:t>
            </a:r>
          </a:p>
          <a:p>
            <a:pPr lvl="1" fontAlgn="base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3-pointers attempted  </a:t>
            </a:r>
          </a:p>
          <a:p>
            <a:pPr lvl="1" fontAlgn="base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3-pointers field goal percentage and </a:t>
            </a:r>
          </a:p>
          <a:p>
            <a:pPr lvl="1" fontAlgn="base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3-pointers in total points 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identify, analyze, interpret, and represent trends or patterns in the Data about the parameters mentioned above.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analysis and statistical tools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Time-series plot,        t-Test (Hypothesis Testing) and One-way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 to explore the 3 point shooting data.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2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D7DB3-E703-4B45-B740-D346555919D1}"/>
              </a:ext>
            </a:extLst>
          </p:cNvPr>
          <p:cNvSpPr txBox="1"/>
          <p:nvPr/>
        </p:nvSpPr>
        <p:spPr>
          <a:xfrm>
            <a:off x="339880" y="229280"/>
            <a:ext cx="539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P- DIAGRAM</a:t>
            </a:r>
          </a:p>
        </p:txBody>
      </p:sp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B2F6D65-2C49-B742-892E-EBCB275D3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947" t="32327" r="31018" b="9668"/>
          <a:stretch/>
        </p:blipFill>
        <p:spPr>
          <a:xfrm>
            <a:off x="3038475" y="1379993"/>
            <a:ext cx="6115050" cy="50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7AC3-62BE-A144-BFC7-DEE2E076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99FEBA-CAFC-D644-A4E9-0D3B4BD2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8" y="155575"/>
            <a:ext cx="6096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743B-E144-454F-B6CA-3270F522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-528700"/>
            <a:ext cx="9877426" cy="14316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b="1" i="0" u="sng" kern="12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DATA ANALYSIS-Time series plot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4D82705-03B9-7B41-A72C-17B1F8D8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805"/>
            <a:ext cx="6096000" cy="270772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C348647-140A-C240-B394-215C242E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72" y="3887843"/>
            <a:ext cx="6305628" cy="29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5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AB395F7-A06E-0540-B2E7-2C325AD70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" b="51748"/>
          <a:stretch/>
        </p:blipFill>
        <p:spPr>
          <a:xfrm>
            <a:off x="28359" y="2079601"/>
            <a:ext cx="6154279" cy="3030167"/>
          </a:xfrm>
          <a:prstGeom prst="rect">
            <a:avLst/>
          </a:prstGeom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6DE2EAD-6B09-0B41-AC58-E95DD961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9" y="-602933"/>
            <a:ext cx="9877426" cy="14316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b="1" i="0" u="sng" kern="12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DATA ANALYSIS-Time series plot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5BCAD5EC-E57D-9244-BD70-5A7380697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" t="52816"/>
          <a:stretch/>
        </p:blipFill>
        <p:spPr>
          <a:xfrm>
            <a:off x="6119157" y="2122793"/>
            <a:ext cx="6072843" cy="29210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6807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1499-C7F3-C147-B13B-387044D3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062" y="-1260158"/>
            <a:ext cx="3609550" cy="40176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0" u="sng" kern="12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DATA ANALYSIS- BOX PLOT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67DE64-F370-C642-AB18-7B5AC03E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72388" cy="6767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524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4493-2D62-3F40-BE73-199E1E80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660084"/>
            <a:ext cx="3651727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i="0" u="sng" kern="12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DATA ANALYSIS- BOX PLOT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BC2E8B-D1F8-7944-A528-E7F5DE37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72" y="200025"/>
            <a:ext cx="6882368" cy="66579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918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DA7D-108A-E743-8B5F-CFDE3406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5" y="1531440"/>
            <a:ext cx="4032390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>
                <a:latin typeface="Bernard MT Condensed" panose="02050806060905020404" pitchFamily="18" charset="77"/>
                <a:cs typeface="Algerian" panose="020F0502020204030204" pitchFamily="34" charset="0"/>
              </a:rPr>
              <a:t>Data analysis- Histogram Analysis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8CA76911-022C-C64D-A5F4-8F6EF3199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72"/>
          <a:stretch/>
        </p:blipFill>
        <p:spPr>
          <a:xfrm>
            <a:off x="100013" y="2757488"/>
            <a:ext cx="5284128" cy="2986456"/>
          </a:xfrm>
          <a:prstGeom prst="rect">
            <a:avLst/>
          </a:prstGeom>
        </p:spPr>
      </p:pic>
      <p:pic>
        <p:nvPicPr>
          <p:cNvPr id="39" name="Picture 38" descr="Chart, bar chart, histogram&#10;&#10;Description automatically generated">
            <a:extLst>
              <a:ext uri="{FF2B5EF4-FFF2-40B4-BE49-F238E27FC236}">
                <a16:creationId xmlns:a16="http://schemas.microsoft.com/office/drawing/2014/main" id="{803ED6F0-0F8D-2C4F-AFEE-16C347819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38"/>
          <a:stretch/>
        </p:blipFill>
        <p:spPr>
          <a:xfrm>
            <a:off x="5493395" y="2757488"/>
            <a:ext cx="6698605" cy="29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{54F42AFE-85E0-9F45-88B2-D1A8590F5258}tf10001062</Template>
  <TotalTime>430</TotalTime>
  <Words>407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Bernard MT Condensed</vt:lpstr>
      <vt:lpstr>Century Gothic</vt:lpstr>
      <vt:lpstr>Times New Roman</vt:lpstr>
      <vt:lpstr>Wingdings</vt:lpstr>
      <vt:lpstr>Wingdings 3</vt:lpstr>
      <vt:lpstr>Ion</vt:lpstr>
      <vt:lpstr>Impact of  Stephen Curry  on 3 Point shooting in the NBA</vt:lpstr>
      <vt:lpstr>PowerPoint Presentation</vt:lpstr>
      <vt:lpstr>PowerPoint Presentation</vt:lpstr>
      <vt:lpstr>DATASET</vt:lpstr>
      <vt:lpstr>DATA ANALYSIS-Time series plot</vt:lpstr>
      <vt:lpstr>DATA ANALYSIS-Time series plot</vt:lpstr>
      <vt:lpstr>DATA ANALYSIS- BOX PLOT</vt:lpstr>
      <vt:lpstr>DATA ANALYSIS- BOX PLOT</vt:lpstr>
      <vt:lpstr>Data analysis- Histogram Analysis</vt:lpstr>
      <vt:lpstr>PowerPoint Presentation</vt:lpstr>
      <vt:lpstr>DATA ANALYSIS- t-TEST (Hypothesis testing)</vt:lpstr>
      <vt:lpstr>DATA ANALYSIS- Anova </vt:lpstr>
      <vt:lpstr>DATA ANALYSIS- Anova 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Stephen Curry on 3 Point shooting in the NBA</dc:title>
  <dc:creator>Pranjal Yadav</dc:creator>
  <cp:lastModifiedBy>Mahendra Nanuram Kaswan</cp:lastModifiedBy>
  <cp:revision>24</cp:revision>
  <dcterms:created xsi:type="dcterms:W3CDTF">2021-12-09T15:50:08Z</dcterms:created>
  <dcterms:modified xsi:type="dcterms:W3CDTF">2021-12-10T02:52:11Z</dcterms:modified>
</cp:coreProperties>
</file>