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Default Extension="svg" ContentType="image/svg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s/slide22.xml" ContentType="application/vnd.openxmlformats-officedocument.presentationml.slide+xml"/>
  <Override PartName="/ppt/slides/slide63.xml" ContentType="application/vnd.openxmlformats-officedocument.presentationml.slide+xml"/>
  <Override PartName="/ppt/viewProps.xml" ContentType="application/vnd.openxmlformats-officedocument.presentationml.viewProps+xml"/>
  <Override PartName="/ppt/slides/slide1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s/slide46.xml" ContentType="application/vnd.openxmlformats-officedocument.presentationml.slide+xml"/>
  <Override PartName="/ppt/authors.xml" ContentType="application/vnd.ms-powerpoint.authors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ppt/slides/slide37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4" r:id="rId2"/>
    <p:sldId id="332" r:id="rId3"/>
    <p:sldId id="329" r:id="rId4"/>
    <p:sldId id="325" r:id="rId5"/>
    <p:sldId id="333" r:id="rId6"/>
    <p:sldId id="323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DFF"/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9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2116" y="1296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theme" Target="/ppt/theme/theme11.xml" Id="rId13" /><Relationship Type="http://schemas.openxmlformats.org/officeDocument/2006/relationships/slide" Target="/ppt/slides/slide22.xml" Id="rId3" /><Relationship Type="http://schemas.openxmlformats.org/officeDocument/2006/relationships/slide" Target="/ppt/slides/slide63.xml" Id="rId7" /><Relationship Type="http://schemas.openxmlformats.org/officeDocument/2006/relationships/viewProps" Target="/ppt/viewProps.xml" Id="rId12" /><Relationship Type="http://schemas.openxmlformats.org/officeDocument/2006/relationships/slide" Target="/ppt/slides/slide14.xml" Id="rId2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5.xml" Id="rId6" /><Relationship Type="http://schemas.openxmlformats.org/officeDocument/2006/relationships/presProps" Target="/ppt/presProps.xml" Id="rId11" /><Relationship Type="http://schemas.openxmlformats.org/officeDocument/2006/relationships/slide" Target="/ppt/slides/slide46.xml" Id="rId5" /><Relationship Type="http://schemas.microsoft.com/office/2018/10/relationships/authors" Target="/ppt/authors.xml" Id="rId15" /><Relationship Type="http://schemas.openxmlformats.org/officeDocument/2006/relationships/handoutMaster" Target="/ppt/handoutMasters/handoutMaster11.xml" Id="rId10" /><Relationship Type="http://schemas.openxmlformats.org/officeDocument/2006/relationships/slide" Target="/ppt/slides/slide37.xml" Id="rId4" /><Relationship Type="http://schemas.openxmlformats.org/officeDocument/2006/relationships/notesMaster" Target="/ppt/notesMasters/notesMaster11.xml" Id="rId9" /><Relationship Type="http://schemas.openxmlformats.org/officeDocument/2006/relationships/tableStyles" Target="/ppt/tableStyles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image" Target="/ppt/media/image13.png" Id="rId2" /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68880"/>
            <a:ext cx="6311800" cy="2130561"/>
          </a:xfrm>
        </p:spPr>
        <p:txBody>
          <a:bodyPr anchor="t"/>
          <a:lstStyle>
            <a:lvl1pPr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89.png" Id="rId8" /><Relationship Type="http://schemas.openxmlformats.org/officeDocument/2006/relationships/image" Target="/ppt/media/image311.svg" Id="rId3" /><Relationship Type="http://schemas.openxmlformats.org/officeDocument/2006/relationships/image" Target="/ppt/media/image75.svg" Id="rId7" /><Relationship Type="http://schemas.openxmlformats.org/officeDocument/2006/relationships/image" Target="/ppt/media/image213.png" Id="rId2" /><Relationship Type="http://schemas.openxmlformats.org/officeDocument/2006/relationships/slideLayout" Target="/ppt/slideLayouts/slideLayout13.xml" Id="rId1" /><Relationship Type="http://schemas.openxmlformats.org/officeDocument/2006/relationships/image" Target="/ppt/media/image67.png" Id="rId6" /><Relationship Type="http://schemas.openxmlformats.org/officeDocument/2006/relationships/image" Target="/ppt/media/image1112.svg" Id="rId11" /><Relationship Type="http://schemas.openxmlformats.org/officeDocument/2006/relationships/image" Target="/ppt/media/image513.svg" Id="rId5" /><Relationship Type="http://schemas.openxmlformats.org/officeDocument/2006/relationships/image" Target="/ppt/media/image1014.png" Id="rId10" /><Relationship Type="http://schemas.openxmlformats.org/officeDocument/2006/relationships/image" Target="/ppt/media/image415.png" Id="rId4" /><Relationship Type="http://schemas.openxmlformats.org/officeDocument/2006/relationships/image" Target="/ppt/media/image97.svg" Id="rId9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image" Target="/ppt/media/image166.png" Id="rId8" /><Relationship Type="http://schemas.openxmlformats.org/officeDocument/2006/relationships/image" Target="/ppt/media/image75.svg" Id="rId13" /><Relationship Type="http://schemas.openxmlformats.org/officeDocument/2006/relationships/image" Target="/ppt/media/image136.svg" Id="rId3" /><Relationship Type="http://schemas.openxmlformats.org/officeDocument/2006/relationships/image" Target="/ppt/media/image97.svg" Id="rId7" /><Relationship Type="http://schemas.openxmlformats.org/officeDocument/2006/relationships/image" Target="/ppt/media/image67.png" Id="rId12" /><Relationship Type="http://schemas.openxmlformats.org/officeDocument/2006/relationships/image" Target="/ppt/media/image128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89.png" Id="rId6" /><Relationship Type="http://schemas.openxmlformats.org/officeDocument/2006/relationships/image" Target="/ppt/media/image198.svg" Id="rId11" /><Relationship Type="http://schemas.openxmlformats.org/officeDocument/2006/relationships/image" Target="/ppt/media/image159.svg" Id="rId5" /><Relationship Type="http://schemas.openxmlformats.org/officeDocument/2006/relationships/image" Target="/ppt/media/image1810.png" Id="rId10" /><Relationship Type="http://schemas.openxmlformats.org/officeDocument/2006/relationships/image" Target="/ppt/media/image1411.png" Id="rId4" /><Relationship Type="http://schemas.openxmlformats.org/officeDocument/2006/relationships/image" Target="/ppt/media/image1710.svg" Id="rId9" /><Relationship Type="http://schemas.openxmlformats.org/officeDocument/2006/relationships/image" Target="/ppt/media/image2012.png" Id="rId14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image" Target="/ppt/media/image274.png" Id="rId8" /><Relationship Type="http://schemas.openxmlformats.org/officeDocument/2006/relationships/image" Target="/ppt/media/image2217.svg" Id="rId3" /><Relationship Type="http://schemas.openxmlformats.org/officeDocument/2006/relationships/image" Target="/ppt/media/image2618.svg" Id="rId7" /><Relationship Type="http://schemas.openxmlformats.org/officeDocument/2006/relationships/image" Target="/ppt/media/image2123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2524.png" Id="rId6" /><Relationship Type="http://schemas.openxmlformats.org/officeDocument/2006/relationships/image" Target="/ppt/media/image304.svg" Id="rId11" /><Relationship Type="http://schemas.openxmlformats.org/officeDocument/2006/relationships/image" Target="/ppt/media/image2419.svg" Id="rId5" /><Relationship Type="http://schemas.openxmlformats.org/officeDocument/2006/relationships/image" Target="/ppt/media/image29.png" Id="rId10" /><Relationship Type="http://schemas.openxmlformats.org/officeDocument/2006/relationships/image" Target="/ppt/media/image2325.png" Id="rId4" /><Relationship Type="http://schemas.openxmlformats.org/officeDocument/2006/relationships/image" Target="/ppt/media/image282.svg" Id="rId9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image" Target="/ppt/media/image3214.svg" Id="rId3" /><Relationship Type="http://schemas.openxmlformats.org/officeDocument/2006/relationships/image" Target="/ppt/media/image3615.svg" Id="rId7" /><Relationship Type="http://schemas.openxmlformats.org/officeDocument/2006/relationships/image" Target="/ppt/media/image3120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3521.png" Id="rId6" /><Relationship Type="http://schemas.openxmlformats.org/officeDocument/2006/relationships/image" Target="/ppt/media/image3416.svg" Id="rId5" /><Relationship Type="http://schemas.openxmlformats.org/officeDocument/2006/relationships/image" Target="/ppt/media/image3322.png" Id="rId4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image" Target="/ppt/media/image3816.png" Id="rId3" /><Relationship Type="http://schemas.openxmlformats.org/officeDocument/2006/relationships/image" Target="/ppt/media/image3717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4018.png" Id="rId5" /><Relationship Type="http://schemas.openxmlformats.org/officeDocument/2006/relationships/image" Target="/ppt/media/image3919.png" Id="rId4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image" Target="/ppt/media/image29.png" Id="rId8" /><Relationship Type="http://schemas.openxmlformats.org/officeDocument/2006/relationships/image" Target="/ppt/media/image42.svg" Id="rId3" /><Relationship Type="http://schemas.openxmlformats.org/officeDocument/2006/relationships/image" Target="/ppt/media/image282.svg" Id="rId7" /><Relationship Type="http://schemas.openxmlformats.org/officeDocument/2006/relationships/image" Target="/ppt/media/image412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274.png" Id="rId6" /><Relationship Type="http://schemas.openxmlformats.org/officeDocument/2006/relationships/image" Target="/ppt/media/image443.svg" Id="rId5" /><Relationship Type="http://schemas.openxmlformats.org/officeDocument/2006/relationships/image" Target="/ppt/media/image435.png" Id="rId4" /><Relationship Type="http://schemas.openxmlformats.org/officeDocument/2006/relationships/image" Target="/ppt/media/image304.svg" Id="rId9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29.png" Id="rId8" /><Relationship Type="http://schemas.openxmlformats.org/officeDocument/2006/relationships/image" Target="/ppt/media/image42.svg" Id="rId3" /><Relationship Type="http://schemas.openxmlformats.org/officeDocument/2006/relationships/image" Target="/ppt/media/image282.svg" Id="rId7" /><Relationship Type="http://schemas.openxmlformats.org/officeDocument/2006/relationships/image" Target="/ppt/media/image412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274.png" Id="rId6" /><Relationship Type="http://schemas.openxmlformats.org/officeDocument/2006/relationships/image" Target="/ppt/media/image443.svg" Id="rId5" /><Relationship Type="http://schemas.openxmlformats.org/officeDocument/2006/relationships/image" Target="/ppt/media/image435.png" Id="rId4" /><Relationship Type="http://schemas.openxmlformats.org/officeDocument/2006/relationships/image" Target="/ppt/media/image304.svg" Id="rId9" /></Relationships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9">
            <a:extLst>
              <a:ext uri="{FF2B5EF4-FFF2-40B4-BE49-F238E27FC236}">
                <a16:creationId xmlns:a16="http://schemas.microsoft.com/office/drawing/2014/main" id="{B80F5727-85E7-45F7-BCCF-63924B8D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22" y="2167314"/>
            <a:ext cx="6311800" cy="2130561"/>
          </a:xfrm>
        </p:spPr>
        <p:txBody>
          <a:bodyPr anchor="b"/>
          <a:lstStyle/>
          <a:p>
            <a:r>
              <a:rPr lang="en-US" dirty="0"/>
              <a:t>Tell a story with cartoon people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D2C7A3B-E3BF-4ECB-AD6A-D5AB2501268E}"/>
              </a:ext>
            </a:extLst>
          </p:cNvPr>
          <p:cNvSpPr txBox="1">
            <a:spLocks/>
          </p:cNvSpPr>
          <p:nvPr/>
        </p:nvSpPr>
        <p:spPr>
          <a:xfrm>
            <a:off x="445995" y="4446270"/>
            <a:ext cx="5334000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PowerPoint illustration kit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147949-D506-48B0-AB06-DBBE23FDE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3609" y="4447216"/>
            <a:ext cx="6095918" cy="1801736"/>
            <a:chOff x="5923609" y="4447216"/>
            <a:chExt cx="6095918" cy="1801736"/>
          </a:xfrm>
        </p:grpSpPr>
        <p:grpSp>
          <p:nvGrpSpPr>
            <p:cNvPr id="7" name="Graphic 35" descr="illustrated tuft of grass">
              <a:extLst>
                <a:ext uri="{FF2B5EF4-FFF2-40B4-BE49-F238E27FC236}">
                  <a16:creationId xmlns:a16="http://schemas.microsoft.com/office/drawing/2014/main" id="{74806338-2320-614D-B6C3-760B4E338FAA}"/>
                </a:ext>
              </a:extLst>
            </p:cNvPr>
            <p:cNvGrpSpPr/>
            <p:nvPr/>
          </p:nvGrpSpPr>
          <p:grpSpPr>
            <a:xfrm>
              <a:off x="5923609" y="5102753"/>
              <a:ext cx="584643" cy="211862"/>
              <a:chOff x="5923609" y="5102753"/>
              <a:chExt cx="584643" cy="211862"/>
            </a:xfrm>
            <a:solidFill>
              <a:srgbClr val="000000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D31A6E8C-5311-C443-BB6B-95C5B103DD96}"/>
                  </a:ext>
                </a:extLst>
              </p:cNvPr>
              <p:cNvSpPr/>
              <p:nvPr/>
            </p:nvSpPr>
            <p:spPr>
              <a:xfrm>
                <a:off x="5923609" y="5102753"/>
                <a:ext cx="107228" cy="198538"/>
              </a:xfrm>
              <a:custGeom>
                <a:avLst/>
                <a:gdLst>
                  <a:gd name="connsiteX0" fmla="*/ 1109 w 107228"/>
                  <a:gd name="connsiteY0" fmla="*/ 6904 h 198538"/>
                  <a:gd name="connsiteX1" fmla="*/ 60316 w 107228"/>
                  <a:gd name="connsiteY1" fmla="*/ 93601 h 198538"/>
                  <a:gd name="connsiteX2" fmla="*/ 79556 w 107228"/>
                  <a:gd name="connsiteY2" fmla="*/ 142055 h 198538"/>
                  <a:gd name="connsiteX3" fmla="*/ 93282 w 107228"/>
                  <a:gd name="connsiteY3" fmla="*/ 193585 h 198538"/>
                  <a:gd name="connsiteX4" fmla="*/ 107169 w 107228"/>
                  <a:gd name="connsiteY4" fmla="*/ 191708 h 198538"/>
                  <a:gd name="connsiteX5" fmla="*/ 70936 w 107228"/>
                  <a:gd name="connsiteY5" fmla="*/ 88286 h 198538"/>
                  <a:gd name="connsiteX6" fmla="*/ 6814 w 107228"/>
                  <a:gd name="connsiteY6" fmla="*/ 1199 h 198538"/>
                  <a:gd name="connsiteX7" fmla="*/ 1109 w 107228"/>
                  <a:gd name="connsiteY7" fmla="*/ 6904 h 198538"/>
                  <a:gd name="connsiteX8" fmla="*/ 1109 w 107228"/>
                  <a:gd name="connsiteY8" fmla="*/ 6904 h 198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228" h="198538">
                    <a:moveTo>
                      <a:pt x="1109" y="6904"/>
                    </a:moveTo>
                    <a:cubicBezTo>
                      <a:pt x="24292" y="32641"/>
                      <a:pt x="45762" y="62044"/>
                      <a:pt x="60316" y="93601"/>
                    </a:cubicBezTo>
                    <a:cubicBezTo>
                      <a:pt x="67631" y="109469"/>
                      <a:pt x="74051" y="125462"/>
                      <a:pt x="79556" y="142055"/>
                    </a:cubicBezTo>
                    <a:cubicBezTo>
                      <a:pt x="85176" y="158999"/>
                      <a:pt x="88777" y="176344"/>
                      <a:pt x="93282" y="193585"/>
                    </a:cubicBezTo>
                    <a:cubicBezTo>
                      <a:pt x="95235" y="201052"/>
                      <a:pt x="108208" y="199795"/>
                      <a:pt x="107169" y="191708"/>
                    </a:cubicBezTo>
                    <a:cubicBezTo>
                      <a:pt x="102617" y="156037"/>
                      <a:pt x="88377" y="119604"/>
                      <a:pt x="70936" y="88286"/>
                    </a:cubicBezTo>
                    <a:cubicBezTo>
                      <a:pt x="53153" y="56358"/>
                      <a:pt x="32970" y="26907"/>
                      <a:pt x="6814" y="1199"/>
                    </a:cubicBezTo>
                    <a:cubicBezTo>
                      <a:pt x="3080" y="-2459"/>
                      <a:pt x="-2359" y="3066"/>
                      <a:pt x="1109" y="6904"/>
                    </a:cubicBezTo>
                    <a:lnTo>
                      <a:pt x="1109" y="69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DDCB4B0-4856-D141-8C97-B62EEAEE5582}"/>
                  </a:ext>
                </a:extLst>
              </p:cNvPr>
              <p:cNvSpPr/>
              <p:nvPr/>
            </p:nvSpPr>
            <p:spPr>
              <a:xfrm>
                <a:off x="6021530" y="5208567"/>
                <a:ext cx="18284" cy="82422"/>
              </a:xfrm>
              <a:custGeom>
                <a:avLst/>
                <a:gdLst>
                  <a:gd name="connsiteX0" fmla="*/ 124 w 18284"/>
                  <a:gd name="connsiteY0" fmla="*/ 4513 h 82422"/>
                  <a:gd name="connsiteX1" fmla="*/ 6039 w 18284"/>
                  <a:gd name="connsiteY1" fmla="*/ 43660 h 82422"/>
                  <a:gd name="connsiteX2" fmla="*/ 8887 w 18284"/>
                  <a:gd name="connsiteY2" fmla="*/ 80132 h 82422"/>
                  <a:gd name="connsiteX3" fmla="*/ 14640 w 18284"/>
                  <a:gd name="connsiteY3" fmla="*/ 80884 h 82422"/>
                  <a:gd name="connsiteX4" fmla="*/ 16164 w 18284"/>
                  <a:gd name="connsiteY4" fmla="*/ 42346 h 82422"/>
                  <a:gd name="connsiteX5" fmla="*/ 7153 w 18284"/>
                  <a:gd name="connsiteY5" fmla="*/ 2569 h 82422"/>
                  <a:gd name="connsiteX6" fmla="*/ 124 w 18284"/>
                  <a:gd name="connsiteY6" fmla="*/ 4513 h 82422"/>
                  <a:gd name="connsiteX7" fmla="*/ 124 w 18284"/>
                  <a:gd name="connsiteY7" fmla="*/ 451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4" h="82422">
                    <a:moveTo>
                      <a:pt x="124" y="4513"/>
                    </a:moveTo>
                    <a:cubicBezTo>
                      <a:pt x="3248" y="17409"/>
                      <a:pt x="5143" y="30430"/>
                      <a:pt x="6039" y="43660"/>
                    </a:cubicBezTo>
                    <a:cubicBezTo>
                      <a:pt x="6848" y="55709"/>
                      <a:pt x="4553" y="68787"/>
                      <a:pt x="8887" y="80132"/>
                    </a:cubicBezTo>
                    <a:cubicBezTo>
                      <a:pt x="9772" y="82446"/>
                      <a:pt x="13316" y="83513"/>
                      <a:pt x="14640" y="80884"/>
                    </a:cubicBezTo>
                    <a:cubicBezTo>
                      <a:pt x="20602" y="69092"/>
                      <a:pt x="17840" y="55043"/>
                      <a:pt x="16164" y="42346"/>
                    </a:cubicBezTo>
                    <a:cubicBezTo>
                      <a:pt x="14382" y="28830"/>
                      <a:pt x="11201" y="15581"/>
                      <a:pt x="7153" y="2569"/>
                    </a:cubicBezTo>
                    <a:cubicBezTo>
                      <a:pt x="5762" y="-1907"/>
                      <a:pt x="-991" y="-69"/>
                      <a:pt x="124" y="4513"/>
                    </a:cubicBezTo>
                    <a:lnTo>
                      <a:pt x="124" y="45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26B9802-5B95-9744-B53C-4EDD29CE58EB}"/>
                  </a:ext>
                </a:extLst>
              </p:cNvPr>
              <p:cNvSpPr/>
              <p:nvPr/>
            </p:nvSpPr>
            <p:spPr>
              <a:xfrm>
                <a:off x="6035798" y="5199762"/>
                <a:ext cx="31349" cy="100488"/>
              </a:xfrm>
              <a:custGeom>
                <a:avLst/>
                <a:gdLst>
                  <a:gd name="connsiteX0" fmla="*/ 9124 w 31349"/>
                  <a:gd name="connsiteY0" fmla="*/ 97167 h 100488"/>
                  <a:gd name="connsiteX1" fmla="*/ 19268 w 31349"/>
                  <a:gd name="connsiteY1" fmla="*/ 48989 h 100488"/>
                  <a:gd name="connsiteX2" fmla="*/ 31337 w 31349"/>
                  <a:gd name="connsiteY2" fmla="*/ 3269 h 100488"/>
                  <a:gd name="connsiteX3" fmla="*/ 25774 w 31349"/>
                  <a:gd name="connsiteY3" fmla="*/ 964 h 100488"/>
                  <a:gd name="connsiteX4" fmla="*/ 7486 w 31349"/>
                  <a:gd name="connsiteY4" fmla="*/ 45741 h 100488"/>
                  <a:gd name="connsiteX5" fmla="*/ 9 w 31349"/>
                  <a:gd name="connsiteY5" fmla="*/ 95938 h 100488"/>
                  <a:gd name="connsiteX6" fmla="*/ 9124 w 31349"/>
                  <a:gd name="connsiteY6" fmla="*/ 97167 h 100488"/>
                  <a:gd name="connsiteX7" fmla="*/ 9124 w 31349"/>
                  <a:gd name="connsiteY7" fmla="*/ 97167 h 10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49" h="100488">
                    <a:moveTo>
                      <a:pt x="9124" y="97167"/>
                    </a:moveTo>
                    <a:cubicBezTo>
                      <a:pt x="11601" y="80974"/>
                      <a:pt x="14954" y="64791"/>
                      <a:pt x="19268" y="48989"/>
                    </a:cubicBezTo>
                    <a:cubicBezTo>
                      <a:pt x="23336" y="34083"/>
                      <a:pt x="29755" y="18671"/>
                      <a:pt x="31337" y="3269"/>
                    </a:cubicBezTo>
                    <a:cubicBezTo>
                      <a:pt x="31613" y="564"/>
                      <a:pt x="27488" y="-1189"/>
                      <a:pt x="25774" y="964"/>
                    </a:cubicBezTo>
                    <a:cubicBezTo>
                      <a:pt x="15935" y="13270"/>
                      <a:pt x="11125" y="30673"/>
                      <a:pt x="7486" y="45741"/>
                    </a:cubicBezTo>
                    <a:cubicBezTo>
                      <a:pt x="3495" y="62296"/>
                      <a:pt x="1095" y="78945"/>
                      <a:pt x="9" y="95938"/>
                    </a:cubicBezTo>
                    <a:cubicBezTo>
                      <a:pt x="-315" y="101072"/>
                      <a:pt x="8334" y="102377"/>
                      <a:pt x="9124" y="97167"/>
                    </a:cubicBezTo>
                    <a:lnTo>
                      <a:pt x="9124" y="971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A90F40B-F02F-5A4A-8AE6-FB5B4548A9D6}"/>
                  </a:ext>
                </a:extLst>
              </p:cNvPr>
              <p:cNvSpPr/>
              <p:nvPr/>
            </p:nvSpPr>
            <p:spPr>
              <a:xfrm>
                <a:off x="6058313" y="5192379"/>
                <a:ext cx="33887" cy="117626"/>
              </a:xfrm>
              <a:custGeom>
                <a:avLst/>
                <a:gdLst>
                  <a:gd name="connsiteX0" fmla="*/ 14604 w 33887"/>
                  <a:gd name="connsiteY0" fmla="*/ 110873 h 117626"/>
                  <a:gd name="connsiteX1" fmla="*/ 14537 w 33887"/>
                  <a:gd name="connsiteY1" fmla="*/ 55352 h 117626"/>
                  <a:gd name="connsiteX2" fmla="*/ 33597 w 33887"/>
                  <a:gd name="connsiteY2" fmla="*/ 4146 h 117626"/>
                  <a:gd name="connsiteX3" fmla="*/ 29253 w 33887"/>
                  <a:gd name="connsiteY3" fmla="*/ 803 h 117626"/>
                  <a:gd name="connsiteX4" fmla="*/ 4165 w 33887"/>
                  <a:gd name="connsiteY4" fmla="*/ 113760 h 117626"/>
                  <a:gd name="connsiteX5" fmla="*/ 14604 w 33887"/>
                  <a:gd name="connsiteY5" fmla="*/ 110873 h 117626"/>
                  <a:gd name="connsiteX6" fmla="*/ 14604 w 33887"/>
                  <a:gd name="connsiteY6" fmla="*/ 110873 h 11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7" h="117626">
                    <a:moveTo>
                      <a:pt x="14604" y="110873"/>
                    </a:moveTo>
                    <a:cubicBezTo>
                      <a:pt x="10575" y="92585"/>
                      <a:pt x="10546" y="73659"/>
                      <a:pt x="14537" y="55352"/>
                    </a:cubicBezTo>
                    <a:cubicBezTo>
                      <a:pt x="18519" y="37093"/>
                      <a:pt x="25882" y="21034"/>
                      <a:pt x="33597" y="4146"/>
                    </a:cubicBezTo>
                    <a:cubicBezTo>
                      <a:pt x="34873" y="1355"/>
                      <a:pt x="31682" y="-1407"/>
                      <a:pt x="29253" y="803"/>
                    </a:cubicBezTo>
                    <a:cubicBezTo>
                      <a:pt x="-426" y="27806"/>
                      <a:pt x="-4846" y="76945"/>
                      <a:pt x="4165" y="113760"/>
                    </a:cubicBezTo>
                    <a:cubicBezTo>
                      <a:pt x="5822" y="120541"/>
                      <a:pt x="16099" y="117655"/>
                      <a:pt x="14604" y="110873"/>
                    </a:cubicBezTo>
                    <a:lnTo>
                      <a:pt x="14604" y="11087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451FF43-8F6B-9E41-93E7-664A6B23B455}"/>
                  </a:ext>
                </a:extLst>
              </p:cNvPr>
              <p:cNvSpPr/>
              <p:nvPr/>
            </p:nvSpPr>
            <p:spPr>
              <a:xfrm>
                <a:off x="5926288" y="5173533"/>
                <a:ext cx="83828" cy="136217"/>
              </a:xfrm>
              <a:custGeom>
                <a:avLst/>
                <a:gdLst>
                  <a:gd name="connsiteX0" fmla="*/ 1506 w 83828"/>
                  <a:gd name="connsiteY0" fmla="*/ 9866 h 136217"/>
                  <a:gd name="connsiteX1" fmla="*/ 45140 w 83828"/>
                  <a:gd name="connsiteY1" fmla="*/ 70312 h 136217"/>
                  <a:gd name="connsiteX2" fmla="*/ 61857 w 83828"/>
                  <a:gd name="connsiteY2" fmla="*/ 102821 h 136217"/>
                  <a:gd name="connsiteX3" fmla="*/ 77868 w 83828"/>
                  <a:gd name="connsiteY3" fmla="*/ 135158 h 136217"/>
                  <a:gd name="connsiteX4" fmla="*/ 83812 w 83828"/>
                  <a:gd name="connsiteY4" fmla="*/ 132701 h 136217"/>
                  <a:gd name="connsiteX5" fmla="*/ 72782 w 83828"/>
                  <a:gd name="connsiteY5" fmla="*/ 97849 h 136217"/>
                  <a:gd name="connsiteX6" fmla="*/ 54751 w 83828"/>
                  <a:gd name="connsiteY6" fmla="*/ 63292 h 136217"/>
                  <a:gd name="connsiteX7" fmla="*/ 9564 w 83828"/>
                  <a:gd name="connsiteY7" fmla="*/ 1818 h 136217"/>
                  <a:gd name="connsiteX8" fmla="*/ 1506 w 83828"/>
                  <a:gd name="connsiteY8" fmla="*/ 9866 h 136217"/>
                  <a:gd name="connsiteX9" fmla="*/ 1506 w 83828"/>
                  <a:gd name="connsiteY9" fmla="*/ 9866 h 13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828" h="136217">
                    <a:moveTo>
                      <a:pt x="1506" y="9866"/>
                    </a:moveTo>
                    <a:cubicBezTo>
                      <a:pt x="18080" y="28497"/>
                      <a:pt x="32672" y="48719"/>
                      <a:pt x="45140" y="70312"/>
                    </a:cubicBezTo>
                    <a:cubicBezTo>
                      <a:pt x="51236" y="80875"/>
                      <a:pt x="56808" y="91724"/>
                      <a:pt x="61857" y="102821"/>
                    </a:cubicBezTo>
                    <a:cubicBezTo>
                      <a:pt x="66705" y="113479"/>
                      <a:pt x="70134" y="126176"/>
                      <a:pt x="77868" y="135158"/>
                    </a:cubicBezTo>
                    <a:cubicBezTo>
                      <a:pt x="79935" y="137559"/>
                      <a:pt x="83716" y="135511"/>
                      <a:pt x="83812" y="132701"/>
                    </a:cubicBezTo>
                    <a:cubicBezTo>
                      <a:pt x="84202" y="120709"/>
                      <a:pt x="77659" y="108488"/>
                      <a:pt x="72782" y="97849"/>
                    </a:cubicBezTo>
                    <a:cubicBezTo>
                      <a:pt x="67372" y="86028"/>
                      <a:pt x="61352" y="74484"/>
                      <a:pt x="54751" y="63292"/>
                    </a:cubicBezTo>
                    <a:cubicBezTo>
                      <a:pt x="41806" y="41337"/>
                      <a:pt x="26605" y="20763"/>
                      <a:pt x="9564" y="1818"/>
                    </a:cubicBezTo>
                    <a:cubicBezTo>
                      <a:pt x="4640" y="-3640"/>
                      <a:pt x="-3342" y="4418"/>
                      <a:pt x="1506" y="9866"/>
                    </a:cubicBezTo>
                    <a:lnTo>
                      <a:pt x="1506" y="98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CB98A5D-FA22-2343-9AA0-B7E527C53B19}"/>
                  </a:ext>
                </a:extLst>
              </p:cNvPr>
              <p:cNvSpPr/>
              <p:nvPr/>
            </p:nvSpPr>
            <p:spPr>
              <a:xfrm>
                <a:off x="5952414" y="5265915"/>
                <a:ext cx="46268" cy="42535"/>
              </a:xfrm>
              <a:custGeom>
                <a:avLst/>
                <a:gdLst>
                  <a:gd name="connsiteX0" fmla="*/ 2860 w 46268"/>
                  <a:gd name="connsiteY0" fmla="*/ 7706 h 42535"/>
                  <a:gd name="connsiteX1" fmla="*/ 23843 w 46268"/>
                  <a:gd name="connsiteY1" fmla="*/ 22812 h 42535"/>
                  <a:gd name="connsiteX2" fmla="*/ 38131 w 46268"/>
                  <a:gd name="connsiteY2" fmla="*/ 41386 h 42535"/>
                  <a:gd name="connsiteX3" fmla="*/ 46246 w 46268"/>
                  <a:gd name="connsiteY3" fmla="*/ 38024 h 42535"/>
                  <a:gd name="connsiteX4" fmla="*/ 26891 w 46268"/>
                  <a:gd name="connsiteY4" fmla="*/ 10306 h 42535"/>
                  <a:gd name="connsiteX5" fmla="*/ 831 w 46268"/>
                  <a:gd name="connsiteY5" fmla="*/ 2791 h 42535"/>
                  <a:gd name="connsiteX6" fmla="*/ 2860 w 46268"/>
                  <a:gd name="connsiteY6" fmla="*/ 7706 h 42535"/>
                  <a:gd name="connsiteX7" fmla="*/ 2860 w 46268"/>
                  <a:gd name="connsiteY7" fmla="*/ 7706 h 42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268" h="42535">
                    <a:moveTo>
                      <a:pt x="2860" y="7706"/>
                    </a:moveTo>
                    <a:cubicBezTo>
                      <a:pt x="10870" y="7144"/>
                      <a:pt x="18966" y="17574"/>
                      <a:pt x="23843" y="22812"/>
                    </a:cubicBezTo>
                    <a:cubicBezTo>
                      <a:pt x="29015" y="28375"/>
                      <a:pt x="32339" y="36728"/>
                      <a:pt x="38131" y="41386"/>
                    </a:cubicBezTo>
                    <a:cubicBezTo>
                      <a:pt x="40950" y="43663"/>
                      <a:pt x="46675" y="42567"/>
                      <a:pt x="46246" y="38024"/>
                    </a:cubicBezTo>
                    <a:cubicBezTo>
                      <a:pt x="45274" y="27765"/>
                      <a:pt x="34597" y="16554"/>
                      <a:pt x="26891" y="10306"/>
                    </a:cubicBezTo>
                    <a:cubicBezTo>
                      <a:pt x="19900" y="4629"/>
                      <a:pt x="9289" y="-4696"/>
                      <a:pt x="831" y="2791"/>
                    </a:cubicBezTo>
                    <a:cubicBezTo>
                      <a:pt x="-989" y="4410"/>
                      <a:pt x="402" y="7877"/>
                      <a:pt x="2860" y="7706"/>
                    </a:cubicBezTo>
                    <a:lnTo>
                      <a:pt x="2860" y="770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D4A1DB-8210-384D-994A-AB69744E859F}"/>
                  </a:ext>
                </a:extLst>
              </p:cNvPr>
              <p:cNvSpPr/>
              <p:nvPr/>
            </p:nvSpPr>
            <p:spPr>
              <a:xfrm>
                <a:off x="6131622" y="5197347"/>
                <a:ext cx="17709" cy="114210"/>
              </a:xfrm>
              <a:custGeom>
                <a:avLst/>
                <a:gdLst>
                  <a:gd name="connsiteX0" fmla="*/ 17132 w 17709"/>
                  <a:gd name="connsiteY0" fmla="*/ 107430 h 114210"/>
                  <a:gd name="connsiteX1" fmla="*/ 14218 w 17709"/>
                  <a:gd name="connsiteY1" fmla="*/ 55137 h 114210"/>
                  <a:gd name="connsiteX2" fmla="*/ 15580 w 17709"/>
                  <a:gd name="connsiteY2" fmla="*/ 29877 h 114210"/>
                  <a:gd name="connsiteX3" fmla="*/ 17628 w 17709"/>
                  <a:gd name="connsiteY3" fmla="*/ 3883 h 114210"/>
                  <a:gd name="connsiteX4" fmla="*/ 10217 w 17709"/>
                  <a:gd name="connsiteY4" fmla="*/ 1873 h 114210"/>
                  <a:gd name="connsiteX5" fmla="*/ 26 w 17709"/>
                  <a:gd name="connsiteY5" fmla="*/ 52470 h 114210"/>
                  <a:gd name="connsiteX6" fmla="*/ 2997 w 17709"/>
                  <a:gd name="connsiteY6" fmla="*/ 107439 h 114210"/>
                  <a:gd name="connsiteX7" fmla="*/ 17132 w 17709"/>
                  <a:gd name="connsiteY7" fmla="*/ 107430 h 114210"/>
                  <a:gd name="connsiteX8" fmla="*/ 17132 w 17709"/>
                  <a:gd name="connsiteY8" fmla="*/ 107430 h 11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09" h="114210">
                    <a:moveTo>
                      <a:pt x="17132" y="107430"/>
                    </a:moveTo>
                    <a:cubicBezTo>
                      <a:pt x="15618" y="90037"/>
                      <a:pt x="14123" y="72606"/>
                      <a:pt x="14218" y="55137"/>
                    </a:cubicBezTo>
                    <a:cubicBezTo>
                      <a:pt x="14265" y="46698"/>
                      <a:pt x="14742" y="38269"/>
                      <a:pt x="15580" y="29877"/>
                    </a:cubicBezTo>
                    <a:cubicBezTo>
                      <a:pt x="16447" y="21114"/>
                      <a:pt x="18095" y="12732"/>
                      <a:pt x="17628" y="3883"/>
                    </a:cubicBezTo>
                    <a:cubicBezTo>
                      <a:pt x="17418" y="-146"/>
                      <a:pt x="12446" y="-1413"/>
                      <a:pt x="10217" y="1873"/>
                    </a:cubicBezTo>
                    <a:cubicBezTo>
                      <a:pt x="569" y="16094"/>
                      <a:pt x="254" y="35840"/>
                      <a:pt x="26" y="52470"/>
                    </a:cubicBezTo>
                    <a:cubicBezTo>
                      <a:pt x="-222" y="70834"/>
                      <a:pt x="1369" y="89161"/>
                      <a:pt x="2997" y="107439"/>
                    </a:cubicBezTo>
                    <a:cubicBezTo>
                      <a:pt x="3788" y="116421"/>
                      <a:pt x="17933" y="116516"/>
                      <a:pt x="17132" y="107430"/>
                    </a:cubicBezTo>
                    <a:lnTo>
                      <a:pt x="17132" y="10743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1D8E2A3-8EC0-DC4E-867E-C4024F419828}"/>
                  </a:ext>
                </a:extLst>
              </p:cNvPr>
              <p:cNvSpPr/>
              <p:nvPr/>
            </p:nvSpPr>
            <p:spPr>
              <a:xfrm>
                <a:off x="6228857" y="5227139"/>
                <a:ext cx="18281" cy="82430"/>
              </a:xfrm>
              <a:custGeom>
                <a:avLst/>
                <a:gdLst>
                  <a:gd name="connsiteX0" fmla="*/ 11128 w 18281"/>
                  <a:gd name="connsiteY0" fmla="*/ 2571 h 82430"/>
                  <a:gd name="connsiteX1" fmla="*/ 2118 w 18281"/>
                  <a:gd name="connsiteY1" fmla="*/ 42347 h 82430"/>
                  <a:gd name="connsiteX2" fmla="*/ 3642 w 18281"/>
                  <a:gd name="connsiteY2" fmla="*/ 80885 h 82430"/>
                  <a:gd name="connsiteX3" fmla="*/ 9395 w 18281"/>
                  <a:gd name="connsiteY3" fmla="*/ 80133 h 82430"/>
                  <a:gd name="connsiteX4" fmla="*/ 12243 w 18281"/>
                  <a:gd name="connsiteY4" fmla="*/ 43662 h 82430"/>
                  <a:gd name="connsiteX5" fmla="*/ 18158 w 18281"/>
                  <a:gd name="connsiteY5" fmla="*/ 4514 h 82430"/>
                  <a:gd name="connsiteX6" fmla="*/ 11128 w 18281"/>
                  <a:gd name="connsiteY6" fmla="*/ 2571 h 82430"/>
                  <a:gd name="connsiteX7" fmla="*/ 11128 w 18281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1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72" y="-58"/>
                      <a:pt x="12528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22AAE8D-8E85-DA40-A62B-98EFDBBDCF4F}"/>
                  </a:ext>
                </a:extLst>
              </p:cNvPr>
              <p:cNvSpPr/>
              <p:nvPr/>
            </p:nvSpPr>
            <p:spPr>
              <a:xfrm>
                <a:off x="6254545" y="5195233"/>
                <a:ext cx="33884" cy="117629"/>
              </a:xfrm>
              <a:custGeom>
                <a:avLst/>
                <a:gdLst>
                  <a:gd name="connsiteX0" fmla="*/ 29722 w 33884"/>
                  <a:gd name="connsiteY0" fmla="*/ 113754 h 117629"/>
                  <a:gd name="connsiteX1" fmla="*/ 4633 w 33884"/>
                  <a:gd name="connsiteY1" fmla="*/ 797 h 117629"/>
                  <a:gd name="connsiteX2" fmla="*/ 290 w 33884"/>
                  <a:gd name="connsiteY2" fmla="*/ 4140 h 117629"/>
                  <a:gd name="connsiteX3" fmla="*/ 19349 w 33884"/>
                  <a:gd name="connsiteY3" fmla="*/ 55347 h 117629"/>
                  <a:gd name="connsiteX4" fmla="*/ 19283 w 33884"/>
                  <a:gd name="connsiteY4" fmla="*/ 110868 h 117629"/>
                  <a:gd name="connsiteX5" fmla="*/ 29722 w 33884"/>
                  <a:gd name="connsiteY5" fmla="*/ 113754 h 117629"/>
                  <a:gd name="connsiteX6" fmla="*/ 29722 w 33884"/>
                  <a:gd name="connsiteY6" fmla="*/ 113754 h 1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4" h="117629">
                    <a:moveTo>
                      <a:pt x="29722" y="113754"/>
                    </a:moveTo>
                    <a:cubicBezTo>
                      <a:pt x="38733" y="76940"/>
                      <a:pt x="34304" y="27801"/>
                      <a:pt x="4633" y="797"/>
                    </a:cubicBezTo>
                    <a:cubicBezTo>
                      <a:pt x="2223" y="-1394"/>
                      <a:pt x="-986" y="1331"/>
                      <a:pt x="290" y="4140"/>
                    </a:cubicBezTo>
                    <a:cubicBezTo>
                      <a:pt x="8005" y="21028"/>
                      <a:pt x="15368" y="37097"/>
                      <a:pt x="19349" y="55347"/>
                    </a:cubicBezTo>
                    <a:cubicBezTo>
                      <a:pt x="23340" y="73654"/>
                      <a:pt x="23312" y="92580"/>
                      <a:pt x="19283" y="110868"/>
                    </a:cubicBezTo>
                    <a:cubicBezTo>
                      <a:pt x="17787" y="117650"/>
                      <a:pt x="28055" y="120555"/>
                      <a:pt x="29722" y="113754"/>
                    </a:cubicBezTo>
                    <a:lnTo>
                      <a:pt x="29722" y="1137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DCF9754-B19C-A940-9444-406928059766}"/>
                  </a:ext>
                </a:extLst>
              </p:cNvPr>
              <p:cNvSpPr/>
              <p:nvPr/>
            </p:nvSpPr>
            <p:spPr>
              <a:xfrm>
                <a:off x="6296252" y="5176391"/>
                <a:ext cx="83824" cy="136220"/>
              </a:xfrm>
              <a:custGeom>
                <a:avLst/>
                <a:gdLst>
                  <a:gd name="connsiteX0" fmla="*/ 74264 w 83824"/>
                  <a:gd name="connsiteY0" fmla="*/ 1818 h 136220"/>
                  <a:gd name="connsiteX1" fmla="*/ 29077 w 83824"/>
                  <a:gd name="connsiteY1" fmla="*/ 63292 h 136220"/>
                  <a:gd name="connsiteX2" fmla="*/ 11047 w 83824"/>
                  <a:gd name="connsiteY2" fmla="*/ 97849 h 136220"/>
                  <a:gd name="connsiteX3" fmla="*/ 17 w 83824"/>
                  <a:gd name="connsiteY3" fmla="*/ 132701 h 136220"/>
                  <a:gd name="connsiteX4" fmla="*/ 5960 w 83824"/>
                  <a:gd name="connsiteY4" fmla="*/ 135158 h 136220"/>
                  <a:gd name="connsiteX5" fmla="*/ 21467 w 83824"/>
                  <a:gd name="connsiteY5" fmla="*/ 103935 h 136220"/>
                  <a:gd name="connsiteX6" fmla="*/ 38688 w 83824"/>
                  <a:gd name="connsiteY6" fmla="*/ 70312 h 136220"/>
                  <a:gd name="connsiteX7" fmla="*/ 82322 w 83824"/>
                  <a:gd name="connsiteY7" fmla="*/ 9866 h 136220"/>
                  <a:gd name="connsiteX8" fmla="*/ 74264 w 83824"/>
                  <a:gd name="connsiteY8" fmla="*/ 1818 h 136220"/>
                  <a:gd name="connsiteX9" fmla="*/ 74264 w 83824"/>
                  <a:gd name="connsiteY9" fmla="*/ 1818 h 13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824" h="136220">
                    <a:moveTo>
                      <a:pt x="74264" y="1818"/>
                    </a:moveTo>
                    <a:cubicBezTo>
                      <a:pt x="57214" y="20753"/>
                      <a:pt x="42012" y="41327"/>
                      <a:pt x="29077" y="63292"/>
                    </a:cubicBezTo>
                    <a:cubicBezTo>
                      <a:pt x="22477" y="74494"/>
                      <a:pt x="16457" y="86038"/>
                      <a:pt x="11047" y="97849"/>
                    </a:cubicBezTo>
                    <a:cubicBezTo>
                      <a:pt x="6170" y="108488"/>
                      <a:pt x="-374" y="120709"/>
                      <a:pt x="17" y="132701"/>
                    </a:cubicBezTo>
                    <a:cubicBezTo>
                      <a:pt x="112" y="135501"/>
                      <a:pt x="3893" y="137568"/>
                      <a:pt x="5960" y="135158"/>
                    </a:cubicBezTo>
                    <a:cubicBezTo>
                      <a:pt x="13456" y="126452"/>
                      <a:pt x="16809" y="114270"/>
                      <a:pt x="21467" y="103935"/>
                    </a:cubicBezTo>
                    <a:cubicBezTo>
                      <a:pt x="26649" y="92448"/>
                      <a:pt x="32392" y="81218"/>
                      <a:pt x="38688" y="70312"/>
                    </a:cubicBezTo>
                    <a:cubicBezTo>
                      <a:pt x="51147" y="48719"/>
                      <a:pt x="65749" y="28488"/>
                      <a:pt x="82322" y="9866"/>
                    </a:cubicBezTo>
                    <a:cubicBezTo>
                      <a:pt x="87161" y="4418"/>
                      <a:pt x="79188" y="-3640"/>
                      <a:pt x="74264" y="1818"/>
                    </a:cubicBezTo>
                    <a:lnTo>
                      <a:pt x="74264" y="181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423A0B6-F3EF-EB4E-B391-FB1438E7C20A}"/>
                  </a:ext>
                </a:extLst>
              </p:cNvPr>
              <p:cNvSpPr/>
              <p:nvPr/>
            </p:nvSpPr>
            <p:spPr>
              <a:xfrm>
                <a:off x="6168907" y="5180452"/>
                <a:ext cx="36319" cy="126811"/>
              </a:xfrm>
              <a:custGeom>
                <a:avLst/>
                <a:gdLst>
                  <a:gd name="connsiteX0" fmla="*/ 10508 w 36319"/>
                  <a:gd name="connsiteY0" fmla="*/ 121763 h 126811"/>
                  <a:gd name="connsiteX1" fmla="*/ 19957 w 36319"/>
                  <a:gd name="connsiteY1" fmla="*/ 62031 h 126811"/>
                  <a:gd name="connsiteX2" fmla="*/ 27596 w 36319"/>
                  <a:gd name="connsiteY2" fmla="*/ 34123 h 126811"/>
                  <a:gd name="connsiteX3" fmla="*/ 36254 w 36319"/>
                  <a:gd name="connsiteY3" fmla="*/ 5310 h 126811"/>
                  <a:gd name="connsiteX4" fmla="*/ 28482 w 36319"/>
                  <a:gd name="connsiteY4" fmla="*/ 2033 h 126811"/>
                  <a:gd name="connsiteX5" fmla="*/ 16738 w 36319"/>
                  <a:gd name="connsiteY5" fmla="*/ 29770 h 126811"/>
                  <a:gd name="connsiteX6" fmla="*/ 8460 w 36319"/>
                  <a:gd name="connsiteY6" fmla="*/ 60231 h 126811"/>
                  <a:gd name="connsiteX7" fmla="*/ 12 w 36319"/>
                  <a:gd name="connsiteY7" fmla="*/ 121772 h 126811"/>
                  <a:gd name="connsiteX8" fmla="*/ 10508 w 36319"/>
                  <a:gd name="connsiteY8" fmla="*/ 121763 h 126811"/>
                  <a:gd name="connsiteX9" fmla="*/ 10508 w 36319"/>
                  <a:gd name="connsiteY9" fmla="*/ 121763 h 1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319" h="126811">
                    <a:moveTo>
                      <a:pt x="10508" y="121763"/>
                    </a:moveTo>
                    <a:cubicBezTo>
                      <a:pt x="12099" y="101627"/>
                      <a:pt x="15204" y="81672"/>
                      <a:pt x="19957" y="62031"/>
                    </a:cubicBezTo>
                    <a:cubicBezTo>
                      <a:pt x="22224" y="52659"/>
                      <a:pt x="24739" y="43334"/>
                      <a:pt x="27596" y="34123"/>
                    </a:cubicBezTo>
                    <a:cubicBezTo>
                      <a:pt x="30520" y="24693"/>
                      <a:pt x="34749" y="15064"/>
                      <a:pt x="36254" y="5310"/>
                    </a:cubicBezTo>
                    <a:cubicBezTo>
                      <a:pt x="36988" y="576"/>
                      <a:pt x="31359" y="-2081"/>
                      <a:pt x="28482" y="2033"/>
                    </a:cubicBezTo>
                    <a:cubicBezTo>
                      <a:pt x="22881" y="10025"/>
                      <a:pt x="19710" y="20550"/>
                      <a:pt x="16738" y="29770"/>
                    </a:cubicBezTo>
                    <a:cubicBezTo>
                      <a:pt x="13509" y="39800"/>
                      <a:pt x="10718" y="49944"/>
                      <a:pt x="8460" y="60231"/>
                    </a:cubicBezTo>
                    <a:cubicBezTo>
                      <a:pt x="4022" y="80481"/>
                      <a:pt x="1269" y="101084"/>
                      <a:pt x="12" y="121772"/>
                    </a:cubicBezTo>
                    <a:cubicBezTo>
                      <a:pt x="-398" y="128545"/>
                      <a:pt x="9984" y="128440"/>
                      <a:pt x="10508" y="121763"/>
                    </a:cubicBezTo>
                    <a:lnTo>
                      <a:pt x="10508" y="12176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A97E8F-221A-394A-8473-DF8BE00633C2}"/>
                  </a:ext>
                </a:extLst>
              </p:cNvPr>
              <p:cNvSpPr/>
              <p:nvPr/>
            </p:nvSpPr>
            <p:spPr>
              <a:xfrm>
                <a:off x="6288647" y="5121829"/>
                <a:ext cx="59636" cy="180847"/>
              </a:xfrm>
              <a:custGeom>
                <a:avLst/>
                <a:gdLst>
                  <a:gd name="connsiteX0" fmla="*/ 10270 w 59636"/>
                  <a:gd name="connsiteY0" fmla="*/ 176489 h 180847"/>
                  <a:gd name="connsiteX1" fmla="*/ 58600 w 59636"/>
                  <a:gd name="connsiteY1" fmla="*/ 8602 h 180847"/>
                  <a:gd name="connsiteX2" fmla="*/ 48294 w 59636"/>
                  <a:gd name="connsiteY2" fmla="*/ 2582 h 180847"/>
                  <a:gd name="connsiteX3" fmla="*/ 8336 w 59636"/>
                  <a:gd name="connsiteY3" fmla="*/ 84621 h 180847"/>
                  <a:gd name="connsiteX4" fmla="*/ 1212 w 59636"/>
                  <a:gd name="connsiteY4" fmla="*/ 176489 h 180847"/>
                  <a:gd name="connsiteX5" fmla="*/ 10270 w 59636"/>
                  <a:gd name="connsiteY5" fmla="*/ 176489 h 180847"/>
                  <a:gd name="connsiteX6" fmla="*/ 10270 w 59636"/>
                  <a:gd name="connsiteY6" fmla="*/ 176489 h 18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636" h="180847">
                    <a:moveTo>
                      <a:pt x="10270" y="176489"/>
                    </a:moveTo>
                    <a:cubicBezTo>
                      <a:pt x="8317" y="117939"/>
                      <a:pt x="26691" y="57541"/>
                      <a:pt x="58600" y="8602"/>
                    </a:cubicBezTo>
                    <a:cubicBezTo>
                      <a:pt x="62886" y="2020"/>
                      <a:pt x="52789" y="-3400"/>
                      <a:pt x="48294" y="2582"/>
                    </a:cubicBezTo>
                    <a:cubicBezTo>
                      <a:pt x="29701" y="27261"/>
                      <a:pt x="16547" y="54855"/>
                      <a:pt x="8336" y="84621"/>
                    </a:cubicBezTo>
                    <a:cubicBezTo>
                      <a:pt x="78" y="114548"/>
                      <a:pt x="-1484" y="145628"/>
                      <a:pt x="1212" y="176489"/>
                    </a:cubicBezTo>
                    <a:cubicBezTo>
                      <a:pt x="1707" y="182204"/>
                      <a:pt x="10470" y="182395"/>
                      <a:pt x="10270" y="176489"/>
                    </a:cubicBezTo>
                    <a:lnTo>
                      <a:pt x="10270" y="17648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CF448BD-9953-A040-A02B-125A161AEDCF}"/>
                  </a:ext>
                </a:extLst>
              </p:cNvPr>
              <p:cNvSpPr/>
              <p:nvPr/>
            </p:nvSpPr>
            <p:spPr>
              <a:xfrm>
                <a:off x="6203356" y="5221813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3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5" y="18813"/>
                      <a:pt x="7130" y="33605"/>
                      <a:pt x="8521" y="48626"/>
                    </a:cubicBezTo>
                    <a:cubicBezTo>
                      <a:pt x="9169" y="55636"/>
                      <a:pt x="9102" y="62704"/>
                      <a:pt x="9045" y="69743"/>
                    </a:cubicBezTo>
                    <a:cubicBezTo>
                      <a:pt x="8988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7" y="55217"/>
                      <a:pt x="15950" y="47312"/>
                    </a:cubicBezTo>
                    <a:cubicBezTo>
                      <a:pt x="14264" y="32100"/>
                      <a:pt x="11207" y="17117"/>
                      <a:pt x="6863" y="2439"/>
                    </a:cubicBezTo>
                    <a:cubicBezTo>
                      <a:pt x="5587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825AC97-052B-A54C-90BB-EF25AC4EE977}"/>
                  </a:ext>
                </a:extLst>
              </p:cNvPr>
              <p:cNvSpPr/>
              <p:nvPr/>
            </p:nvSpPr>
            <p:spPr>
              <a:xfrm>
                <a:off x="6188695" y="5259007"/>
                <a:ext cx="19432" cy="47938"/>
              </a:xfrm>
              <a:custGeom>
                <a:avLst/>
                <a:gdLst>
                  <a:gd name="connsiteX0" fmla="*/ 407 w 19432"/>
                  <a:gd name="connsiteY0" fmla="*/ 6899 h 47938"/>
                  <a:gd name="connsiteX1" fmla="*/ 6751 w 19432"/>
                  <a:gd name="connsiteY1" fmla="*/ 35464 h 47938"/>
                  <a:gd name="connsiteX2" fmla="*/ 13456 w 19432"/>
                  <a:gd name="connsiteY2" fmla="*/ 47904 h 47938"/>
                  <a:gd name="connsiteX3" fmla="*/ 11485 w 19432"/>
                  <a:gd name="connsiteY3" fmla="*/ 3841 h 47938"/>
                  <a:gd name="connsiteX4" fmla="*/ 407 w 19432"/>
                  <a:gd name="connsiteY4" fmla="*/ 6899 h 47938"/>
                  <a:gd name="connsiteX5" fmla="*/ 407 w 19432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2" h="47938">
                    <a:moveTo>
                      <a:pt x="407" y="6899"/>
                    </a:moveTo>
                    <a:cubicBezTo>
                      <a:pt x="3931" y="16166"/>
                      <a:pt x="6036" y="25577"/>
                      <a:pt x="6751" y="35464"/>
                    </a:cubicBezTo>
                    <a:cubicBezTo>
                      <a:pt x="7037" y="39408"/>
                      <a:pt x="7303" y="48571"/>
                      <a:pt x="13456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9" y="-2893"/>
                      <a:pt x="-2241" y="-74"/>
                      <a:pt x="407" y="6899"/>
                    </a:cubicBezTo>
                    <a:lnTo>
                      <a:pt x="407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03DA69D-B7B8-EC49-93AB-6A0FE9CE837E}"/>
                  </a:ext>
                </a:extLst>
              </p:cNvPr>
              <p:cNvSpPr/>
              <p:nvPr/>
            </p:nvSpPr>
            <p:spPr>
              <a:xfrm>
                <a:off x="6387696" y="5227139"/>
                <a:ext cx="18279" cy="82430"/>
              </a:xfrm>
              <a:custGeom>
                <a:avLst/>
                <a:gdLst>
                  <a:gd name="connsiteX0" fmla="*/ 11128 w 18279"/>
                  <a:gd name="connsiteY0" fmla="*/ 2571 h 82430"/>
                  <a:gd name="connsiteX1" fmla="*/ 2118 w 18279"/>
                  <a:gd name="connsiteY1" fmla="*/ 42347 h 82430"/>
                  <a:gd name="connsiteX2" fmla="*/ 3642 w 18279"/>
                  <a:gd name="connsiteY2" fmla="*/ 80885 h 82430"/>
                  <a:gd name="connsiteX3" fmla="*/ 9395 w 18279"/>
                  <a:gd name="connsiteY3" fmla="*/ 80133 h 82430"/>
                  <a:gd name="connsiteX4" fmla="*/ 12243 w 18279"/>
                  <a:gd name="connsiteY4" fmla="*/ 43662 h 82430"/>
                  <a:gd name="connsiteX5" fmla="*/ 18158 w 18279"/>
                  <a:gd name="connsiteY5" fmla="*/ 4514 h 82430"/>
                  <a:gd name="connsiteX6" fmla="*/ 11128 w 18279"/>
                  <a:gd name="connsiteY6" fmla="*/ 2571 h 82430"/>
                  <a:gd name="connsiteX7" fmla="*/ 11128 w 18279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9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63" y="-58"/>
                      <a:pt x="12519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B52274C1-7458-FD49-9AE2-83345579A10E}"/>
                  </a:ext>
                </a:extLst>
              </p:cNvPr>
              <p:cNvSpPr/>
              <p:nvPr/>
            </p:nvSpPr>
            <p:spPr>
              <a:xfrm>
                <a:off x="6362186" y="5221813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3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4" y="18813"/>
                      <a:pt x="7130" y="33605"/>
                      <a:pt x="8521" y="48626"/>
                    </a:cubicBezTo>
                    <a:cubicBezTo>
                      <a:pt x="9168" y="55636"/>
                      <a:pt x="9102" y="62704"/>
                      <a:pt x="9045" y="69743"/>
                    </a:cubicBezTo>
                    <a:cubicBezTo>
                      <a:pt x="8987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6" y="55217"/>
                      <a:pt x="15950" y="47312"/>
                    </a:cubicBezTo>
                    <a:cubicBezTo>
                      <a:pt x="14264" y="32100"/>
                      <a:pt x="11207" y="17117"/>
                      <a:pt x="6863" y="2439"/>
                    </a:cubicBezTo>
                    <a:cubicBezTo>
                      <a:pt x="5596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DD7F455-1DB6-2645-BFDA-D3FFDFE5CFFB}"/>
                  </a:ext>
                </a:extLst>
              </p:cNvPr>
              <p:cNvSpPr/>
              <p:nvPr/>
            </p:nvSpPr>
            <p:spPr>
              <a:xfrm>
                <a:off x="6347534" y="5259007"/>
                <a:ext cx="19433" cy="47938"/>
              </a:xfrm>
              <a:custGeom>
                <a:avLst/>
                <a:gdLst>
                  <a:gd name="connsiteX0" fmla="*/ 408 w 19433"/>
                  <a:gd name="connsiteY0" fmla="*/ 6899 h 47938"/>
                  <a:gd name="connsiteX1" fmla="*/ 6751 w 19433"/>
                  <a:gd name="connsiteY1" fmla="*/ 35464 h 47938"/>
                  <a:gd name="connsiteX2" fmla="*/ 13457 w 19433"/>
                  <a:gd name="connsiteY2" fmla="*/ 47904 h 47938"/>
                  <a:gd name="connsiteX3" fmla="*/ 11485 w 19433"/>
                  <a:gd name="connsiteY3" fmla="*/ 3841 h 47938"/>
                  <a:gd name="connsiteX4" fmla="*/ 408 w 19433"/>
                  <a:gd name="connsiteY4" fmla="*/ 6899 h 47938"/>
                  <a:gd name="connsiteX5" fmla="*/ 408 w 19433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3" h="47938">
                    <a:moveTo>
                      <a:pt x="408" y="6899"/>
                    </a:moveTo>
                    <a:cubicBezTo>
                      <a:pt x="3932" y="16166"/>
                      <a:pt x="6037" y="25577"/>
                      <a:pt x="6751" y="35464"/>
                    </a:cubicBezTo>
                    <a:cubicBezTo>
                      <a:pt x="7037" y="39408"/>
                      <a:pt x="7304" y="48571"/>
                      <a:pt x="13457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0" y="-2893"/>
                      <a:pt x="-2240" y="-74"/>
                      <a:pt x="408" y="6899"/>
                    </a:cubicBezTo>
                    <a:lnTo>
                      <a:pt x="408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83FB2D8-510A-C44C-814B-9A6A70112F28}"/>
                  </a:ext>
                </a:extLst>
              </p:cNvPr>
              <p:cNvSpPr/>
              <p:nvPr/>
            </p:nvSpPr>
            <p:spPr>
              <a:xfrm>
                <a:off x="6490068" y="5221813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4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5" y="18813"/>
                      <a:pt x="7130" y="33605"/>
                      <a:pt x="8521" y="48626"/>
                    </a:cubicBezTo>
                    <a:cubicBezTo>
                      <a:pt x="9169" y="55636"/>
                      <a:pt x="9102" y="62704"/>
                      <a:pt x="9045" y="69743"/>
                    </a:cubicBezTo>
                    <a:cubicBezTo>
                      <a:pt x="8988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7" y="55217"/>
                      <a:pt x="15950" y="47312"/>
                    </a:cubicBezTo>
                    <a:cubicBezTo>
                      <a:pt x="14264" y="32100"/>
                      <a:pt x="11207" y="17117"/>
                      <a:pt x="6864" y="2439"/>
                    </a:cubicBezTo>
                    <a:cubicBezTo>
                      <a:pt x="5587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A80E41F5-DE27-BF40-B9AA-53F34EB3A182}"/>
                  </a:ext>
                </a:extLst>
              </p:cNvPr>
              <p:cNvSpPr/>
              <p:nvPr/>
            </p:nvSpPr>
            <p:spPr>
              <a:xfrm>
                <a:off x="6475407" y="5259007"/>
                <a:ext cx="19432" cy="47938"/>
              </a:xfrm>
              <a:custGeom>
                <a:avLst/>
                <a:gdLst>
                  <a:gd name="connsiteX0" fmla="*/ 407 w 19432"/>
                  <a:gd name="connsiteY0" fmla="*/ 6899 h 47938"/>
                  <a:gd name="connsiteX1" fmla="*/ 6751 w 19432"/>
                  <a:gd name="connsiteY1" fmla="*/ 35464 h 47938"/>
                  <a:gd name="connsiteX2" fmla="*/ 13456 w 19432"/>
                  <a:gd name="connsiteY2" fmla="*/ 47904 h 47938"/>
                  <a:gd name="connsiteX3" fmla="*/ 11485 w 19432"/>
                  <a:gd name="connsiteY3" fmla="*/ 3841 h 47938"/>
                  <a:gd name="connsiteX4" fmla="*/ 407 w 19432"/>
                  <a:gd name="connsiteY4" fmla="*/ 6899 h 47938"/>
                  <a:gd name="connsiteX5" fmla="*/ 407 w 19432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2" h="47938">
                    <a:moveTo>
                      <a:pt x="407" y="6899"/>
                    </a:moveTo>
                    <a:cubicBezTo>
                      <a:pt x="3931" y="16166"/>
                      <a:pt x="6036" y="25577"/>
                      <a:pt x="6751" y="35464"/>
                    </a:cubicBezTo>
                    <a:cubicBezTo>
                      <a:pt x="7037" y="39408"/>
                      <a:pt x="7303" y="48571"/>
                      <a:pt x="13456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9" y="-2893"/>
                      <a:pt x="-2241" y="-74"/>
                      <a:pt x="407" y="6899"/>
                    </a:cubicBezTo>
                    <a:lnTo>
                      <a:pt x="407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32" name="Graphic 31" descr="illustrated tuft of grass">
              <a:extLst>
                <a:ext uri="{FF2B5EF4-FFF2-40B4-BE49-F238E27FC236}">
                  <a16:creationId xmlns:a16="http://schemas.microsoft.com/office/drawing/2014/main" id="{786E8A2A-5730-B142-B814-04B67BA6C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386773">
              <a:off x="7692940" y="4447216"/>
              <a:ext cx="866775" cy="381000"/>
            </a:xfrm>
            <a:prstGeom prst="rect">
              <a:avLst/>
            </a:prstGeom>
          </p:spPr>
        </p:pic>
        <p:pic>
          <p:nvPicPr>
            <p:cNvPr id="28" name="Graphic 27" descr="illustrated tuft of grass">
              <a:extLst>
                <a:ext uri="{FF2B5EF4-FFF2-40B4-BE49-F238E27FC236}">
                  <a16:creationId xmlns:a16="http://schemas.microsoft.com/office/drawing/2014/main" id="{085381E7-C2FD-3B4D-AE86-9415694DB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52752" y="5203063"/>
              <a:ext cx="866775" cy="381000"/>
            </a:xfrm>
            <a:prstGeom prst="rect">
              <a:avLst/>
            </a:prstGeom>
          </p:spPr>
        </p:pic>
        <p:grpSp>
          <p:nvGrpSpPr>
            <p:cNvPr id="67" name="Graphic 39" descr="illustrated tuft of grass">
              <a:extLst>
                <a:ext uri="{FF2B5EF4-FFF2-40B4-BE49-F238E27FC236}">
                  <a16:creationId xmlns:a16="http://schemas.microsoft.com/office/drawing/2014/main" id="{4CADE1F0-8848-BC47-93EB-FB76B9765BB7}"/>
                </a:ext>
              </a:extLst>
            </p:cNvPr>
            <p:cNvGrpSpPr/>
            <p:nvPr/>
          </p:nvGrpSpPr>
          <p:grpSpPr>
            <a:xfrm>
              <a:off x="7251211" y="5931498"/>
              <a:ext cx="756575" cy="317454"/>
              <a:chOff x="7480078" y="5906435"/>
              <a:chExt cx="756575" cy="317454"/>
            </a:xfrm>
            <a:solidFill>
              <a:srgbClr val="000000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8ED1295D-6F1D-2549-925E-BCE162EDC8DF}"/>
                  </a:ext>
                </a:extLst>
              </p:cNvPr>
              <p:cNvSpPr/>
              <p:nvPr/>
            </p:nvSpPr>
            <p:spPr>
              <a:xfrm>
                <a:off x="7480078" y="5941066"/>
                <a:ext cx="107228" cy="198538"/>
              </a:xfrm>
              <a:custGeom>
                <a:avLst/>
                <a:gdLst>
                  <a:gd name="connsiteX0" fmla="*/ 1109 w 107228"/>
                  <a:gd name="connsiteY0" fmla="*/ 6904 h 198538"/>
                  <a:gd name="connsiteX1" fmla="*/ 60316 w 107228"/>
                  <a:gd name="connsiteY1" fmla="*/ 93601 h 198538"/>
                  <a:gd name="connsiteX2" fmla="*/ 79556 w 107228"/>
                  <a:gd name="connsiteY2" fmla="*/ 142055 h 198538"/>
                  <a:gd name="connsiteX3" fmla="*/ 93282 w 107228"/>
                  <a:gd name="connsiteY3" fmla="*/ 193585 h 198538"/>
                  <a:gd name="connsiteX4" fmla="*/ 107169 w 107228"/>
                  <a:gd name="connsiteY4" fmla="*/ 191708 h 198538"/>
                  <a:gd name="connsiteX5" fmla="*/ 70936 w 107228"/>
                  <a:gd name="connsiteY5" fmla="*/ 88286 h 198538"/>
                  <a:gd name="connsiteX6" fmla="*/ 6814 w 107228"/>
                  <a:gd name="connsiteY6" fmla="*/ 1199 h 198538"/>
                  <a:gd name="connsiteX7" fmla="*/ 1109 w 107228"/>
                  <a:gd name="connsiteY7" fmla="*/ 6904 h 198538"/>
                  <a:gd name="connsiteX8" fmla="*/ 1109 w 107228"/>
                  <a:gd name="connsiteY8" fmla="*/ 6904 h 198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228" h="198538">
                    <a:moveTo>
                      <a:pt x="1109" y="6904"/>
                    </a:moveTo>
                    <a:cubicBezTo>
                      <a:pt x="24292" y="32641"/>
                      <a:pt x="45762" y="62044"/>
                      <a:pt x="60316" y="93601"/>
                    </a:cubicBezTo>
                    <a:cubicBezTo>
                      <a:pt x="67631" y="109469"/>
                      <a:pt x="74051" y="125462"/>
                      <a:pt x="79556" y="142055"/>
                    </a:cubicBezTo>
                    <a:cubicBezTo>
                      <a:pt x="85176" y="158999"/>
                      <a:pt x="88777" y="176344"/>
                      <a:pt x="93282" y="193585"/>
                    </a:cubicBezTo>
                    <a:cubicBezTo>
                      <a:pt x="95235" y="201052"/>
                      <a:pt x="108208" y="199795"/>
                      <a:pt x="107169" y="191708"/>
                    </a:cubicBezTo>
                    <a:cubicBezTo>
                      <a:pt x="102617" y="156037"/>
                      <a:pt x="88377" y="119604"/>
                      <a:pt x="70936" y="88286"/>
                    </a:cubicBezTo>
                    <a:cubicBezTo>
                      <a:pt x="53153" y="56358"/>
                      <a:pt x="32970" y="26907"/>
                      <a:pt x="6814" y="1199"/>
                    </a:cubicBezTo>
                    <a:cubicBezTo>
                      <a:pt x="3080" y="-2459"/>
                      <a:pt x="-2359" y="3066"/>
                      <a:pt x="1109" y="6904"/>
                    </a:cubicBezTo>
                    <a:lnTo>
                      <a:pt x="1109" y="69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16EB5D6-7BE9-8041-B3C1-811BE2A5BF4B}"/>
                  </a:ext>
                </a:extLst>
              </p:cNvPr>
              <p:cNvSpPr/>
              <p:nvPr/>
            </p:nvSpPr>
            <p:spPr>
              <a:xfrm>
                <a:off x="7577999" y="6046880"/>
                <a:ext cx="18284" cy="82422"/>
              </a:xfrm>
              <a:custGeom>
                <a:avLst/>
                <a:gdLst>
                  <a:gd name="connsiteX0" fmla="*/ 124 w 18284"/>
                  <a:gd name="connsiteY0" fmla="*/ 4513 h 82422"/>
                  <a:gd name="connsiteX1" fmla="*/ 6039 w 18284"/>
                  <a:gd name="connsiteY1" fmla="*/ 43660 h 82422"/>
                  <a:gd name="connsiteX2" fmla="*/ 8887 w 18284"/>
                  <a:gd name="connsiteY2" fmla="*/ 80132 h 82422"/>
                  <a:gd name="connsiteX3" fmla="*/ 14640 w 18284"/>
                  <a:gd name="connsiteY3" fmla="*/ 80884 h 82422"/>
                  <a:gd name="connsiteX4" fmla="*/ 16164 w 18284"/>
                  <a:gd name="connsiteY4" fmla="*/ 42346 h 82422"/>
                  <a:gd name="connsiteX5" fmla="*/ 7153 w 18284"/>
                  <a:gd name="connsiteY5" fmla="*/ 2569 h 82422"/>
                  <a:gd name="connsiteX6" fmla="*/ 124 w 18284"/>
                  <a:gd name="connsiteY6" fmla="*/ 4513 h 82422"/>
                  <a:gd name="connsiteX7" fmla="*/ 124 w 18284"/>
                  <a:gd name="connsiteY7" fmla="*/ 451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4" h="82422">
                    <a:moveTo>
                      <a:pt x="124" y="4513"/>
                    </a:moveTo>
                    <a:cubicBezTo>
                      <a:pt x="3248" y="17409"/>
                      <a:pt x="5143" y="30430"/>
                      <a:pt x="6039" y="43660"/>
                    </a:cubicBezTo>
                    <a:cubicBezTo>
                      <a:pt x="6848" y="55709"/>
                      <a:pt x="4553" y="68787"/>
                      <a:pt x="8887" y="80132"/>
                    </a:cubicBezTo>
                    <a:cubicBezTo>
                      <a:pt x="9772" y="82446"/>
                      <a:pt x="13316" y="83513"/>
                      <a:pt x="14640" y="80884"/>
                    </a:cubicBezTo>
                    <a:cubicBezTo>
                      <a:pt x="20602" y="69092"/>
                      <a:pt x="17840" y="55043"/>
                      <a:pt x="16164" y="42346"/>
                    </a:cubicBezTo>
                    <a:cubicBezTo>
                      <a:pt x="14382" y="28830"/>
                      <a:pt x="11201" y="15581"/>
                      <a:pt x="7153" y="2569"/>
                    </a:cubicBezTo>
                    <a:cubicBezTo>
                      <a:pt x="5762" y="-1907"/>
                      <a:pt x="-991" y="-69"/>
                      <a:pt x="124" y="4513"/>
                    </a:cubicBezTo>
                    <a:lnTo>
                      <a:pt x="124" y="45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30107470-2953-C344-81E8-CD656B47A01F}"/>
                  </a:ext>
                </a:extLst>
              </p:cNvPr>
              <p:cNvSpPr/>
              <p:nvPr/>
            </p:nvSpPr>
            <p:spPr>
              <a:xfrm>
                <a:off x="7592267" y="6038075"/>
                <a:ext cx="31349" cy="100488"/>
              </a:xfrm>
              <a:custGeom>
                <a:avLst/>
                <a:gdLst>
                  <a:gd name="connsiteX0" fmla="*/ 9124 w 31349"/>
                  <a:gd name="connsiteY0" fmla="*/ 97167 h 100488"/>
                  <a:gd name="connsiteX1" fmla="*/ 19268 w 31349"/>
                  <a:gd name="connsiteY1" fmla="*/ 48989 h 100488"/>
                  <a:gd name="connsiteX2" fmla="*/ 31337 w 31349"/>
                  <a:gd name="connsiteY2" fmla="*/ 3269 h 100488"/>
                  <a:gd name="connsiteX3" fmla="*/ 25774 w 31349"/>
                  <a:gd name="connsiteY3" fmla="*/ 964 h 100488"/>
                  <a:gd name="connsiteX4" fmla="*/ 7486 w 31349"/>
                  <a:gd name="connsiteY4" fmla="*/ 45741 h 100488"/>
                  <a:gd name="connsiteX5" fmla="*/ 9 w 31349"/>
                  <a:gd name="connsiteY5" fmla="*/ 95938 h 100488"/>
                  <a:gd name="connsiteX6" fmla="*/ 9124 w 31349"/>
                  <a:gd name="connsiteY6" fmla="*/ 97167 h 100488"/>
                  <a:gd name="connsiteX7" fmla="*/ 9124 w 31349"/>
                  <a:gd name="connsiteY7" fmla="*/ 97167 h 10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49" h="100488">
                    <a:moveTo>
                      <a:pt x="9124" y="97167"/>
                    </a:moveTo>
                    <a:cubicBezTo>
                      <a:pt x="11601" y="80974"/>
                      <a:pt x="14954" y="64791"/>
                      <a:pt x="19268" y="48989"/>
                    </a:cubicBezTo>
                    <a:cubicBezTo>
                      <a:pt x="23336" y="34083"/>
                      <a:pt x="29755" y="18671"/>
                      <a:pt x="31337" y="3269"/>
                    </a:cubicBezTo>
                    <a:cubicBezTo>
                      <a:pt x="31613" y="564"/>
                      <a:pt x="27488" y="-1189"/>
                      <a:pt x="25774" y="964"/>
                    </a:cubicBezTo>
                    <a:cubicBezTo>
                      <a:pt x="15935" y="13270"/>
                      <a:pt x="11125" y="30673"/>
                      <a:pt x="7486" y="45741"/>
                    </a:cubicBezTo>
                    <a:cubicBezTo>
                      <a:pt x="3495" y="62296"/>
                      <a:pt x="1095" y="78945"/>
                      <a:pt x="9" y="95938"/>
                    </a:cubicBezTo>
                    <a:cubicBezTo>
                      <a:pt x="-315" y="101072"/>
                      <a:pt x="8334" y="102377"/>
                      <a:pt x="9124" y="97167"/>
                    </a:cubicBezTo>
                    <a:lnTo>
                      <a:pt x="9124" y="971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22BD924B-DC81-4644-9AC9-F2DBC7905ED0}"/>
                  </a:ext>
                </a:extLst>
              </p:cNvPr>
              <p:cNvSpPr/>
              <p:nvPr/>
            </p:nvSpPr>
            <p:spPr>
              <a:xfrm>
                <a:off x="7614782" y="6030692"/>
                <a:ext cx="33887" cy="117626"/>
              </a:xfrm>
              <a:custGeom>
                <a:avLst/>
                <a:gdLst>
                  <a:gd name="connsiteX0" fmla="*/ 14604 w 33887"/>
                  <a:gd name="connsiteY0" fmla="*/ 110873 h 117626"/>
                  <a:gd name="connsiteX1" fmla="*/ 14537 w 33887"/>
                  <a:gd name="connsiteY1" fmla="*/ 55352 h 117626"/>
                  <a:gd name="connsiteX2" fmla="*/ 33597 w 33887"/>
                  <a:gd name="connsiteY2" fmla="*/ 4146 h 117626"/>
                  <a:gd name="connsiteX3" fmla="*/ 29253 w 33887"/>
                  <a:gd name="connsiteY3" fmla="*/ 803 h 117626"/>
                  <a:gd name="connsiteX4" fmla="*/ 4165 w 33887"/>
                  <a:gd name="connsiteY4" fmla="*/ 113760 h 117626"/>
                  <a:gd name="connsiteX5" fmla="*/ 14604 w 33887"/>
                  <a:gd name="connsiteY5" fmla="*/ 110873 h 117626"/>
                  <a:gd name="connsiteX6" fmla="*/ 14604 w 33887"/>
                  <a:gd name="connsiteY6" fmla="*/ 110873 h 11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7" h="117626">
                    <a:moveTo>
                      <a:pt x="14604" y="110873"/>
                    </a:moveTo>
                    <a:cubicBezTo>
                      <a:pt x="10575" y="92585"/>
                      <a:pt x="10546" y="73659"/>
                      <a:pt x="14537" y="55352"/>
                    </a:cubicBezTo>
                    <a:cubicBezTo>
                      <a:pt x="18519" y="37093"/>
                      <a:pt x="25882" y="21034"/>
                      <a:pt x="33597" y="4146"/>
                    </a:cubicBezTo>
                    <a:cubicBezTo>
                      <a:pt x="34873" y="1355"/>
                      <a:pt x="31682" y="-1407"/>
                      <a:pt x="29253" y="803"/>
                    </a:cubicBezTo>
                    <a:cubicBezTo>
                      <a:pt x="-426" y="27806"/>
                      <a:pt x="-4846" y="76945"/>
                      <a:pt x="4165" y="113760"/>
                    </a:cubicBezTo>
                    <a:cubicBezTo>
                      <a:pt x="5822" y="120541"/>
                      <a:pt x="16099" y="117655"/>
                      <a:pt x="14604" y="110873"/>
                    </a:cubicBezTo>
                    <a:lnTo>
                      <a:pt x="14604" y="11087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EAE6BC2-2DC8-C34E-BD85-539E56E0192E}"/>
                  </a:ext>
                </a:extLst>
              </p:cNvPr>
              <p:cNvSpPr/>
              <p:nvPr/>
            </p:nvSpPr>
            <p:spPr>
              <a:xfrm>
                <a:off x="7482757" y="6011846"/>
                <a:ext cx="83828" cy="136217"/>
              </a:xfrm>
              <a:custGeom>
                <a:avLst/>
                <a:gdLst>
                  <a:gd name="connsiteX0" fmla="*/ 1506 w 83828"/>
                  <a:gd name="connsiteY0" fmla="*/ 9866 h 136217"/>
                  <a:gd name="connsiteX1" fmla="*/ 45140 w 83828"/>
                  <a:gd name="connsiteY1" fmla="*/ 70312 h 136217"/>
                  <a:gd name="connsiteX2" fmla="*/ 61857 w 83828"/>
                  <a:gd name="connsiteY2" fmla="*/ 102821 h 136217"/>
                  <a:gd name="connsiteX3" fmla="*/ 77868 w 83828"/>
                  <a:gd name="connsiteY3" fmla="*/ 135158 h 136217"/>
                  <a:gd name="connsiteX4" fmla="*/ 83812 w 83828"/>
                  <a:gd name="connsiteY4" fmla="*/ 132701 h 136217"/>
                  <a:gd name="connsiteX5" fmla="*/ 72782 w 83828"/>
                  <a:gd name="connsiteY5" fmla="*/ 97849 h 136217"/>
                  <a:gd name="connsiteX6" fmla="*/ 54751 w 83828"/>
                  <a:gd name="connsiteY6" fmla="*/ 63292 h 136217"/>
                  <a:gd name="connsiteX7" fmla="*/ 9564 w 83828"/>
                  <a:gd name="connsiteY7" fmla="*/ 1818 h 136217"/>
                  <a:gd name="connsiteX8" fmla="*/ 1506 w 83828"/>
                  <a:gd name="connsiteY8" fmla="*/ 9866 h 136217"/>
                  <a:gd name="connsiteX9" fmla="*/ 1506 w 83828"/>
                  <a:gd name="connsiteY9" fmla="*/ 9866 h 13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828" h="136217">
                    <a:moveTo>
                      <a:pt x="1506" y="9866"/>
                    </a:moveTo>
                    <a:cubicBezTo>
                      <a:pt x="18080" y="28497"/>
                      <a:pt x="32672" y="48719"/>
                      <a:pt x="45140" y="70312"/>
                    </a:cubicBezTo>
                    <a:cubicBezTo>
                      <a:pt x="51236" y="80875"/>
                      <a:pt x="56808" y="91724"/>
                      <a:pt x="61857" y="102821"/>
                    </a:cubicBezTo>
                    <a:cubicBezTo>
                      <a:pt x="66705" y="113479"/>
                      <a:pt x="70134" y="126176"/>
                      <a:pt x="77868" y="135158"/>
                    </a:cubicBezTo>
                    <a:cubicBezTo>
                      <a:pt x="79935" y="137559"/>
                      <a:pt x="83716" y="135511"/>
                      <a:pt x="83812" y="132701"/>
                    </a:cubicBezTo>
                    <a:cubicBezTo>
                      <a:pt x="84202" y="120709"/>
                      <a:pt x="77659" y="108488"/>
                      <a:pt x="72782" y="97849"/>
                    </a:cubicBezTo>
                    <a:cubicBezTo>
                      <a:pt x="67372" y="86028"/>
                      <a:pt x="61352" y="74484"/>
                      <a:pt x="54751" y="63292"/>
                    </a:cubicBezTo>
                    <a:cubicBezTo>
                      <a:pt x="41806" y="41337"/>
                      <a:pt x="26605" y="20763"/>
                      <a:pt x="9564" y="1818"/>
                    </a:cubicBezTo>
                    <a:cubicBezTo>
                      <a:pt x="4640" y="-3640"/>
                      <a:pt x="-3342" y="4418"/>
                      <a:pt x="1506" y="9866"/>
                    </a:cubicBezTo>
                    <a:lnTo>
                      <a:pt x="1506" y="98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54E6BD08-5143-9A40-B11E-66DC839DAE5F}"/>
                  </a:ext>
                </a:extLst>
              </p:cNvPr>
              <p:cNvSpPr/>
              <p:nvPr/>
            </p:nvSpPr>
            <p:spPr>
              <a:xfrm>
                <a:off x="7508883" y="6104228"/>
                <a:ext cx="46268" cy="42535"/>
              </a:xfrm>
              <a:custGeom>
                <a:avLst/>
                <a:gdLst>
                  <a:gd name="connsiteX0" fmla="*/ 2860 w 46268"/>
                  <a:gd name="connsiteY0" fmla="*/ 7706 h 42535"/>
                  <a:gd name="connsiteX1" fmla="*/ 23843 w 46268"/>
                  <a:gd name="connsiteY1" fmla="*/ 22812 h 42535"/>
                  <a:gd name="connsiteX2" fmla="*/ 38131 w 46268"/>
                  <a:gd name="connsiteY2" fmla="*/ 41386 h 42535"/>
                  <a:gd name="connsiteX3" fmla="*/ 46246 w 46268"/>
                  <a:gd name="connsiteY3" fmla="*/ 38024 h 42535"/>
                  <a:gd name="connsiteX4" fmla="*/ 26891 w 46268"/>
                  <a:gd name="connsiteY4" fmla="*/ 10306 h 42535"/>
                  <a:gd name="connsiteX5" fmla="*/ 831 w 46268"/>
                  <a:gd name="connsiteY5" fmla="*/ 2791 h 42535"/>
                  <a:gd name="connsiteX6" fmla="*/ 2860 w 46268"/>
                  <a:gd name="connsiteY6" fmla="*/ 7706 h 42535"/>
                  <a:gd name="connsiteX7" fmla="*/ 2860 w 46268"/>
                  <a:gd name="connsiteY7" fmla="*/ 7706 h 42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268" h="42535">
                    <a:moveTo>
                      <a:pt x="2860" y="7706"/>
                    </a:moveTo>
                    <a:cubicBezTo>
                      <a:pt x="10870" y="7144"/>
                      <a:pt x="18966" y="17574"/>
                      <a:pt x="23843" y="22812"/>
                    </a:cubicBezTo>
                    <a:cubicBezTo>
                      <a:pt x="29015" y="28375"/>
                      <a:pt x="32339" y="36728"/>
                      <a:pt x="38131" y="41386"/>
                    </a:cubicBezTo>
                    <a:cubicBezTo>
                      <a:pt x="40950" y="43663"/>
                      <a:pt x="46675" y="42567"/>
                      <a:pt x="46246" y="38024"/>
                    </a:cubicBezTo>
                    <a:cubicBezTo>
                      <a:pt x="45274" y="27765"/>
                      <a:pt x="34597" y="16554"/>
                      <a:pt x="26891" y="10306"/>
                    </a:cubicBezTo>
                    <a:cubicBezTo>
                      <a:pt x="19900" y="4629"/>
                      <a:pt x="9289" y="-4696"/>
                      <a:pt x="831" y="2791"/>
                    </a:cubicBezTo>
                    <a:cubicBezTo>
                      <a:pt x="-989" y="4410"/>
                      <a:pt x="402" y="7877"/>
                      <a:pt x="2860" y="7706"/>
                    </a:cubicBezTo>
                    <a:lnTo>
                      <a:pt x="2860" y="770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6F7161A8-09F5-5D42-BAE6-EB94D0226202}"/>
                  </a:ext>
                </a:extLst>
              </p:cNvPr>
              <p:cNvSpPr/>
              <p:nvPr/>
            </p:nvSpPr>
            <p:spPr>
              <a:xfrm>
                <a:off x="7642801" y="5906435"/>
                <a:ext cx="131828" cy="248351"/>
              </a:xfrm>
              <a:custGeom>
                <a:avLst/>
                <a:gdLst>
                  <a:gd name="connsiteX0" fmla="*/ 123497 w 131828"/>
                  <a:gd name="connsiteY0" fmla="*/ 1520 h 248351"/>
                  <a:gd name="connsiteX1" fmla="*/ 43021 w 131828"/>
                  <a:gd name="connsiteY1" fmla="*/ 116154 h 248351"/>
                  <a:gd name="connsiteX2" fmla="*/ 15655 w 131828"/>
                  <a:gd name="connsiteY2" fmla="*/ 178085 h 248351"/>
                  <a:gd name="connsiteX3" fmla="*/ 5616 w 131828"/>
                  <a:gd name="connsiteY3" fmla="*/ 210689 h 248351"/>
                  <a:gd name="connsiteX4" fmla="*/ 491 w 131828"/>
                  <a:gd name="connsiteY4" fmla="*/ 244617 h 248351"/>
                  <a:gd name="connsiteX5" fmla="*/ 10083 w 131828"/>
                  <a:gd name="connsiteY5" fmla="*/ 245875 h 248351"/>
                  <a:gd name="connsiteX6" fmla="*/ 15150 w 131828"/>
                  <a:gd name="connsiteY6" fmla="*/ 229616 h 248351"/>
                  <a:gd name="connsiteX7" fmla="*/ 19256 w 131828"/>
                  <a:gd name="connsiteY7" fmla="*/ 214452 h 248351"/>
                  <a:gd name="connsiteX8" fmla="*/ 28866 w 131828"/>
                  <a:gd name="connsiteY8" fmla="*/ 183086 h 248351"/>
                  <a:gd name="connsiteX9" fmla="*/ 56498 w 131828"/>
                  <a:gd name="connsiteY9" fmla="*/ 120954 h 248351"/>
                  <a:gd name="connsiteX10" fmla="*/ 131051 w 131828"/>
                  <a:gd name="connsiteY10" fmla="*/ 7340 h 248351"/>
                  <a:gd name="connsiteX11" fmla="*/ 123497 w 131828"/>
                  <a:gd name="connsiteY11" fmla="*/ 1520 h 248351"/>
                  <a:gd name="connsiteX12" fmla="*/ 123497 w 131828"/>
                  <a:gd name="connsiteY12" fmla="*/ 1520 h 24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828" h="248351">
                    <a:moveTo>
                      <a:pt x="123497" y="1520"/>
                    </a:moveTo>
                    <a:cubicBezTo>
                      <a:pt x="94875" y="38258"/>
                      <a:pt x="65138" y="74977"/>
                      <a:pt x="43021" y="116154"/>
                    </a:cubicBezTo>
                    <a:cubicBezTo>
                      <a:pt x="32333" y="136052"/>
                      <a:pt x="23180" y="156787"/>
                      <a:pt x="15655" y="178085"/>
                    </a:cubicBezTo>
                    <a:cubicBezTo>
                      <a:pt x="11874" y="188811"/>
                      <a:pt x="8492" y="199688"/>
                      <a:pt x="5616" y="210689"/>
                    </a:cubicBezTo>
                    <a:cubicBezTo>
                      <a:pt x="2987" y="220748"/>
                      <a:pt x="-1490" y="234292"/>
                      <a:pt x="491" y="244617"/>
                    </a:cubicBezTo>
                    <a:cubicBezTo>
                      <a:pt x="1387" y="249285"/>
                      <a:pt x="7845" y="249428"/>
                      <a:pt x="10083" y="245875"/>
                    </a:cubicBezTo>
                    <a:cubicBezTo>
                      <a:pt x="13093" y="241103"/>
                      <a:pt x="13741" y="235026"/>
                      <a:pt x="15150" y="229616"/>
                    </a:cubicBezTo>
                    <a:cubicBezTo>
                      <a:pt x="16474" y="224548"/>
                      <a:pt x="17903" y="219510"/>
                      <a:pt x="19256" y="214452"/>
                    </a:cubicBezTo>
                    <a:cubicBezTo>
                      <a:pt x="22075" y="203879"/>
                      <a:pt x="25256" y="193421"/>
                      <a:pt x="28866" y="183086"/>
                    </a:cubicBezTo>
                    <a:cubicBezTo>
                      <a:pt x="36353" y="161645"/>
                      <a:pt x="45649" y="140909"/>
                      <a:pt x="56498" y="120954"/>
                    </a:cubicBezTo>
                    <a:cubicBezTo>
                      <a:pt x="78215" y="81035"/>
                      <a:pt x="104314" y="44002"/>
                      <a:pt x="131051" y="7340"/>
                    </a:cubicBezTo>
                    <a:cubicBezTo>
                      <a:pt x="134232" y="2978"/>
                      <a:pt x="126850" y="-2785"/>
                      <a:pt x="123497" y="1520"/>
                    </a:cubicBezTo>
                    <a:lnTo>
                      <a:pt x="123497" y="152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EEFE4EF-C0F3-FE42-92AF-90BFE277BDFE}"/>
                  </a:ext>
                </a:extLst>
              </p:cNvPr>
              <p:cNvSpPr/>
              <p:nvPr/>
            </p:nvSpPr>
            <p:spPr>
              <a:xfrm>
                <a:off x="7688091" y="6035660"/>
                <a:ext cx="17709" cy="114210"/>
              </a:xfrm>
              <a:custGeom>
                <a:avLst/>
                <a:gdLst>
                  <a:gd name="connsiteX0" fmla="*/ 17132 w 17709"/>
                  <a:gd name="connsiteY0" fmla="*/ 107430 h 114210"/>
                  <a:gd name="connsiteX1" fmla="*/ 14218 w 17709"/>
                  <a:gd name="connsiteY1" fmla="*/ 55137 h 114210"/>
                  <a:gd name="connsiteX2" fmla="*/ 15580 w 17709"/>
                  <a:gd name="connsiteY2" fmla="*/ 29877 h 114210"/>
                  <a:gd name="connsiteX3" fmla="*/ 17628 w 17709"/>
                  <a:gd name="connsiteY3" fmla="*/ 3883 h 114210"/>
                  <a:gd name="connsiteX4" fmla="*/ 10217 w 17709"/>
                  <a:gd name="connsiteY4" fmla="*/ 1873 h 114210"/>
                  <a:gd name="connsiteX5" fmla="*/ 26 w 17709"/>
                  <a:gd name="connsiteY5" fmla="*/ 52470 h 114210"/>
                  <a:gd name="connsiteX6" fmla="*/ 2997 w 17709"/>
                  <a:gd name="connsiteY6" fmla="*/ 107439 h 114210"/>
                  <a:gd name="connsiteX7" fmla="*/ 17132 w 17709"/>
                  <a:gd name="connsiteY7" fmla="*/ 107430 h 114210"/>
                  <a:gd name="connsiteX8" fmla="*/ 17132 w 17709"/>
                  <a:gd name="connsiteY8" fmla="*/ 107430 h 11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09" h="114210">
                    <a:moveTo>
                      <a:pt x="17132" y="107430"/>
                    </a:moveTo>
                    <a:cubicBezTo>
                      <a:pt x="15618" y="90037"/>
                      <a:pt x="14123" y="72606"/>
                      <a:pt x="14218" y="55137"/>
                    </a:cubicBezTo>
                    <a:cubicBezTo>
                      <a:pt x="14265" y="46698"/>
                      <a:pt x="14742" y="38269"/>
                      <a:pt x="15580" y="29877"/>
                    </a:cubicBezTo>
                    <a:cubicBezTo>
                      <a:pt x="16447" y="21114"/>
                      <a:pt x="18095" y="12732"/>
                      <a:pt x="17628" y="3883"/>
                    </a:cubicBezTo>
                    <a:cubicBezTo>
                      <a:pt x="17418" y="-146"/>
                      <a:pt x="12446" y="-1413"/>
                      <a:pt x="10217" y="1873"/>
                    </a:cubicBezTo>
                    <a:cubicBezTo>
                      <a:pt x="569" y="16094"/>
                      <a:pt x="254" y="35840"/>
                      <a:pt x="26" y="52470"/>
                    </a:cubicBezTo>
                    <a:cubicBezTo>
                      <a:pt x="-222" y="70834"/>
                      <a:pt x="1369" y="89161"/>
                      <a:pt x="2997" y="107439"/>
                    </a:cubicBezTo>
                    <a:cubicBezTo>
                      <a:pt x="3788" y="116421"/>
                      <a:pt x="17933" y="116516"/>
                      <a:pt x="17132" y="107430"/>
                    </a:cubicBezTo>
                    <a:lnTo>
                      <a:pt x="17132" y="10743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016659E-13AB-FF4A-BC1F-EF7F70AD792B}"/>
                  </a:ext>
                </a:extLst>
              </p:cNvPr>
              <p:cNvSpPr/>
              <p:nvPr/>
            </p:nvSpPr>
            <p:spPr>
              <a:xfrm>
                <a:off x="7785326" y="6065452"/>
                <a:ext cx="18281" cy="82430"/>
              </a:xfrm>
              <a:custGeom>
                <a:avLst/>
                <a:gdLst>
                  <a:gd name="connsiteX0" fmla="*/ 11128 w 18281"/>
                  <a:gd name="connsiteY0" fmla="*/ 2571 h 82430"/>
                  <a:gd name="connsiteX1" fmla="*/ 2118 w 18281"/>
                  <a:gd name="connsiteY1" fmla="*/ 42347 h 82430"/>
                  <a:gd name="connsiteX2" fmla="*/ 3642 w 18281"/>
                  <a:gd name="connsiteY2" fmla="*/ 80885 h 82430"/>
                  <a:gd name="connsiteX3" fmla="*/ 9395 w 18281"/>
                  <a:gd name="connsiteY3" fmla="*/ 80133 h 82430"/>
                  <a:gd name="connsiteX4" fmla="*/ 12243 w 18281"/>
                  <a:gd name="connsiteY4" fmla="*/ 43662 h 82430"/>
                  <a:gd name="connsiteX5" fmla="*/ 18158 w 18281"/>
                  <a:gd name="connsiteY5" fmla="*/ 4514 h 82430"/>
                  <a:gd name="connsiteX6" fmla="*/ 11128 w 18281"/>
                  <a:gd name="connsiteY6" fmla="*/ 2571 h 82430"/>
                  <a:gd name="connsiteX7" fmla="*/ 11128 w 18281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1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72" y="-58"/>
                      <a:pt x="12528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EA45F95-48A0-D24B-944D-9825708D4F65}"/>
                  </a:ext>
                </a:extLst>
              </p:cNvPr>
              <p:cNvSpPr/>
              <p:nvPr/>
            </p:nvSpPr>
            <p:spPr>
              <a:xfrm>
                <a:off x="7811014" y="6033546"/>
                <a:ext cx="33884" cy="117629"/>
              </a:xfrm>
              <a:custGeom>
                <a:avLst/>
                <a:gdLst>
                  <a:gd name="connsiteX0" fmla="*/ 29722 w 33884"/>
                  <a:gd name="connsiteY0" fmla="*/ 113754 h 117629"/>
                  <a:gd name="connsiteX1" fmla="*/ 4633 w 33884"/>
                  <a:gd name="connsiteY1" fmla="*/ 797 h 117629"/>
                  <a:gd name="connsiteX2" fmla="*/ 290 w 33884"/>
                  <a:gd name="connsiteY2" fmla="*/ 4140 h 117629"/>
                  <a:gd name="connsiteX3" fmla="*/ 19349 w 33884"/>
                  <a:gd name="connsiteY3" fmla="*/ 55347 h 117629"/>
                  <a:gd name="connsiteX4" fmla="*/ 19283 w 33884"/>
                  <a:gd name="connsiteY4" fmla="*/ 110868 h 117629"/>
                  <a:gd name="connsiteX5" fmla="*/ 29722 w 33884"/>
                  <a:gd name="connsiteY5" fmla="*/ 113754 h 117629"/>
                  <a:gd name="connsiteX6" fmla="*/ 29722 w 33884"/>
                  <a:gd name="connsiteY6" fmla="*/ 113754 h 1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4" h="117629">
                    <a:moveTo>
                      <a:pt x="29722" y="113754"/>
                    </a:moveTo>
                    <a:cubicBezTo>
                      <a:pt x="38733" y="76940"/>
                      <a:pt x="34304" y="27801"/>
                      <a:pt x="4633" y="797"/>
                    </a:cubicBezTo>
                    <a:cubicBezTo>
                      <a:pt x="2223" y="-1394"/>
                      <a:pt x="-986" y="1331"/>
                      <a:pt x="290" y="4140"/>
                    </a:cubicBezTo>
                    <a:cubicBezTo>
                      <a:pt x="8005" y="21028"/>
                      <a:pt x="15368" y="37097"/>
                      <a:pt x="19349" y="55347"/>
                    </a:cubicBezTo>
                    <a:cubicBezTo>
                      <a:pt x="23340" y="73654"/>
                      <a:pt x="23312" y="92580"/>
                      <a:pt x="19283" y="110868"/>
                    </a:cubicBezTo>
                    <a:cubicBezTo>
                      <a:pt x="17787" y="117650"/>
                      <a:pt x="28055" y="120555"/>
                      <a:pt x="29722" y="113754"/>
                    </a:cubicBezTo>
                    <a:lnTo>
                      <a:pt x="29722" y="1137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16B83AC6-C215-CA4A-9F9B-865485A8D4F6}"/>
                  </a:ext>
                </a:extLst>
              </p:cNvPr>
              <p:cNvSpPr/>
              <p:nvPr/>
            </p:nvSpPr>
            <p:spPr>
              <a:xfrm>
                <a:off x="7852721" y="6014704"/>
                <a:ext cx="83824" cy="136220"/>
              </a:xfrm>
              <a:custGeom>
                <a:avLst/>
                <a:gdLst>
                  <a:gd name="connsiteX0" fmla="*/ 74264 w 83824"/>
                  <a:gd name="connsiteY0" fmla="*/ 1818 h 136220"/>
                  <a:gd name="connsiteX1" fmla="*/ 29077 w 83824"/>
                  <a:gd name="connsiteY1" fmla="*/ 63292 h 136220"/>
                  <a:gd name="connsiteX2" fmla="*/ 11047 w 83824"/>
                  <a:gd name="connsiteY2" fmla="*/ 97849 h 136220"/>
                  <a:gd name="connsiteX3" fmla="*/ 17 w 83824"/>
                  <a:gd name="connsiteY3" fmla="*/ 132701 h 136220"/>
                  <a:gd name="connsiteX4" fmla="*/ 5960 w 83824"/>
                  <a:gd name="connsiteY4" fmla="*/ 135158 h 136220"/>
                  <a:gd name="connsiteX5" fmla="*/ 21467 w 83824"/>
                  <a:gd name="connsiteY5" fmla="*/ 103935 h 136220"/>
                  <a:gd name="connsiteX6" fmla="*/ 38688 w 83824"/>
                  <a:gd name="connsiteY6" fmla="*/ 70312 h 136220"/>
                  <a:gd name="connsiteX7" fmla="*/ 82322 w 83824"/>
                  <a:gd name="connsiteY7" fmla="*/ 9866 h 136220"/>
                  <a:gd name="connsiteX8" fmla="*/ 74264 w 83824"/>
                  <a:gd name="connsiteY8" fmla="*/ 1818 h 136220"/>
                  <a:gd name="connsiteX9" fmla="*/ 74264 w 83824"/>
                  <a:gd name="connsiteY9" fmla="*/ 1818 h 13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824" h="136220">
                    <a:moveTo>
                      <a:pt x="74264" y="1818"/>
                    </a:moveTo>
                    <a:cubicBezTo>
                      <a:pt x="57214" y="20753"/>
                      <a:pt x="42012" y="41327"/>
                      <a:pt x="29077" y="63292"/>
                    </a:cubicBezTo>
                    <a:cubicBezTo>
                      <a:pt x="22477" y="74494"/>
                      <a:pt x="16457" y="86038"/>
                      <a:pt x="11047" y="97849"/>
                    </a:cubicBezTo>
                    <a:cubicBezTo>
                      <a:pt x="6170" y="108488"/>
                      <a:pt x="-374" y="120709"/>
                      <a:pt x="17" y="132701"/>
                    </a:cubicBezTo>
                    <a:cubicBezTo>
                      <a:pt x="112" y="135501"/>
                      <a:pt x="3893" y="137568"/>
                      <a:pt x="5960" y="135158"/>
                    </a:cubicBezTo>
                    <a:cubicBezTo>
                      <a:pt x="13456" y="126452"/>
                      <a:pt x="16809" y="114270"/>
                      <a:pt x="21467" y="103935"/>
                    </a:cubicBezTo>
                    <a:cubicBezTo>
                      <a:pt x="26649" y="92448"/>
                      <a:pt x="32392" y="81218"/>
                      <a:pt x="38688" y="70312"/>
                    </a:cubicBezTo>
                    <a:cubicBezTo>
                      <a:pt x="51147" y="48719"/>
                      <a:pt x="65749" y="28488"/>
                      <a:pt x="82322" y="9866"/>
                    </a:cubicBezTo>
                    <a:cubicBezTo>
                      <a:pt x="87161" y="4418"/>
                      <a:pt x="79188" y="-3640"/>
                      <a:pt x="74264" y="1818"/>
                    </a:cubicBezTo>
                    <a:lnTo>
                      <a:pt x="74264" y="181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DC4A6A26-CD8E-C84A-8E9F-D1B30AA20BE6}"/>
                  </a:ext>
                </a:extLst>
              </p:cNvPr>
              <p:cNvSpPr/>
              <p:nvPr/>
            </p:nvSpPr>
            <p:spPr>
              <a:xfrm>
                <a:off x="7725376" y="6018765"/>
                <a:ext cx="36319" cy="126811"/>
              </a:xfrm>
              <a:custGeom>
                <a:avLst/>
                <a:gdLst>
                  <a:gd name="connsiteX0" fmla="*/ 10508 w 36319"/>
                  <a:gd name="connsiteY0" fmla="*/ 121763 h 126811"/>
                  <a:gd name="connsiteX1" fmla="*/ 19957 w 36319"/>
                  <a:gd name="connsiteY1" fmla="*/ 62031 h 126811"/>
                  <a:gd name="connsiteX2" fmla="*/ 27596 w 36319"/>
                  <a:gd name="connsiteY2" fmla="*/ 34123 h 126811"/>
                  <a:gd name="connsiteX3" fmla="*/ 36254 w 36319"/>
                  <a:gd name="connsiteY3" fmla="*/ 5310 h 126811"/>
                  <a:gd name="connsiteX4" fmla="*/ 28482 w 36319"/>
                  <a:gd name="connsiteY4" fmla="*/ 2033 h 126811"/>
                  <a:gd name="connsiteX5" fmla="*/ 16738 w 36319"/>
                  <a:gd name="connsiteY5" fmla="*/ 29770 h 126811"/>
                  <a:gd name="connsiteX6" fmla="*/ 8460 w 36319"/>
                  <a:gd name="connsiteY6" fmla="*/ 60231 h 126811"/>
                  <a:gd name="connsiteX7" fmla="*/ 12 w 36319"/>
                  <a:gd name="connsiteY7" fmla="*/ 121772 h 126811"/>
                  <a:gd name="connsiteX8" fmla="*/ 10508 w 36319"/>
                  <a:gd name="connsiteY8" fmla="*/ 121763 h 126811"/>
                  <a:gd name="connsiteX9" fmla="*/ 10508 w 36319"/>
                  <a:gd name="connsiteY9" fmla="*/ 121763 h 1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319" h="126811">
                    <a:moveTo>
                      <a:pt x="10508" y="121763"/>
                    </a:moveTo>
                    <a:cubicBezTo>
                      <a:pt x="12099" y="101627"/>
                      <a:pt x="15204" y="81672"/>
                      <a:pt x="19957" y="62031"/>
                    </a:cubicBezTo>
                    <a:cubicBezTo>
                      <a:pt x="22224" y="52659"/>
                      <a:pt x="24739" y="43334"/>
                      <a:pt x="27596" y="34123"/>
                    </a:cubicBezTo>
                    <a:cubicBezTo>
                      <a:pt x="30520" y="24693"/>
                      <a:pt x="34749" y="15064"/>
                      <a:pt x="36254" y="5310"/>
                    </a:cubicBezTo>
                    <a:cubicBezTo>
                      <a:pt x="36988" y="576"/>
                      <a:pt x="31359" y="-2081"/>
                      <a:pt x="28482" y="2033"/>
                    </a:cubicBezTo>
                    <a:cubicBezTo>
                      <a:pt x="22881" y="10025"/>
                      <a:pt x="19710" y="20550"/>
                      <a:pt x="16738" y="29770"/>
                    </a:cubicBezTo>
                    <a:cubicBezTo>
                      <a:pt x="13509" y="39800"/>
                      <a:pt x="10718" y="49944"/>
                      <a:pt x="8460" y="60231"/>
                    </a:cubicBezTo>
                    <a:cubicBezTo>
                      <a:pt x="4022" y="80481"/>
                      <a:pt x="1269" y="101084"/>
                      <a:pt x="12" y="121772"/>
                    </a:cubicBezTo>
                    <a:cubicBezTo>
                      <a:pt x="-398" y="128545"/>
                      <a:pt x="9984" y="128440"/>
                      <a:pt x="10508" y="121763"/>
                    </a:cubicBezTo>
                    <a:lnTo>
                      <a:pt x="10508" y="12176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E28254C7-F680-E046-B069-6937719538D5}"/>
                  </a:ext>
                </a:extLst>
              </p:cNvPr>
              <p:cNvSpPr/>
              <p:nvPr/>
            </p:nvSpPr>
            <p:spPr>
              <a:xfrm>
                <a:off x="7845116" y="5960142"/>
                <a:ext cx="59636" cy="180847"/>
              </a:xfrm>
              <a:custGeom>
                <a:avLst/>
                <a:gdLst>
                  <a:gd name="connsiteX0" fmla="*/ 10270 w 59636"/>
                  <a:gd name="connsiteY0" fmla="*/ 176489 h 180847"/>
                  <a:gd name="connsiteX1" fmla="*/ 58600 w 59636"/>
                  <a:gd name="connsiteY1" fmla="*/ 8602 h 180847"/>
                  <a:gd name="connsiteX2" fmla="*/ 48294 w 59636"/>
                  <a:gd name="connsiteY2" fmla="*/ 2582 h 180847"/>
                  <a:gd name="connsiteX3" fmla="*/ 8336 w 59636"/>
                  <a:gd name="connsiteY3" fmla="*/ 84621 h 180847"/>
                  <a:gd name="connsiteX4" fmla="*/ 1212 w 59636"/>
                  <a:gd name="connsiteY4" fmla="*/ 176489 h 180847"/>
                  <a:gd name="connsiteX5" fmla="*/ 10270 w 59636"/>
                  <a:gd name="connsiteY5" fmla="*/ 176489 h 180847"/>
                  <a:gd name="connsiteX6" fmla="*/ 10270 w 59636"/>
                  <a:gd name="connsiteY6" fmla="*/ 176489 h 18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636" h="180847">
                    <a:moveTo>
                      <a:pt x="10270" y="176489"/>
                    </a:moveTo>
                    <a:cubicBezTo>
                      <a:pt x="8317" y="117939"/>
                      <a:pt x="26691" y="57541"/>
                      <a:pt x="58600" y="8602"/>
                    </a:cubicBezTo>
                    <a:cubicBezTo>
                      <a:pt x="62886" y="2020"/>
                      <a:pt x="52789" y="-3400"/>
                      <a:pt x="48294" y="2582"/>
                    </a:cubicBezTo>
                    <a:cubicBezTo>
                      <a:pt x="29701" y="27261"/>
                      <a:pt x="16547" y="54855"/>
                      <a:pt x="8336" y="84621"/>
                    </a:cubicBezTo>
                    <a:cubicBezTo>
                      <a:pt x="78" y="114548"/>
                      <a:pt x="-1484" y="145628"/>
                      <a:pt x="1212" y="176489"/>
                    </a:cubicBezTo>
                    <a:cubicBezTo>
                      <a:pt x="1707" y="182204"/>
                      <a:pt x="10470" y="182395"/>
                      <a:pt x="10270" y="176489"/>
                    </a:cubicBezTo>
                    <a:lnTo>
                      <a:pt x="10270" y="17648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FF750335-E17E-D649-9BAD-E535A9534CDB}"/>
                  </a:ext>
                </a:extLst>
              </p:cNvPr>
              <p:cNvSpPr/>
              <p:nvPr/>
            </p:nvSpPr>
            <p:spPr>
              <a:xfrm>
                <a:off x="7759825" y="6060126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3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5" y="18813"/>
                      <a:pt x="7130" y="33605"/>
                      <a:pt x="8521" y="48626"/>
                    </a:cubicBezTo>
                    <a:cubicBezTo>
                      <a:pt x="9169" y="55636"/>
                      <a:pt x="9102" y="62704"/>
                      <a:pt x="9045" y="69743"/>
                    </a:cubicBezTo>
                    <a:cubicBezTo>
                      <a:pt x="8988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7" y="55217"/>
                      <a:pt x="15950" y="47312"/>
                    </a:cubicBezTo>
                    <a:cubicBezTo>
                      <a:pt x="14264" y="32100"/>
                      <a:pt x="11207" y="17117"/>
                      <a:pt x="6863" y="2439"/>
                    </a:cubicBezTo>
                    <a:cubicBezTo>
                      <a:pt x="5587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993069F-024F-D442-AFF5-C7A0C97498DD}"/>
                  </a:ext>
                </a:extLst>
              </p:cNvPr>
              <p:cNvSpPr/>
              <p:nvPr/>
            </p:nvSpPr>
            <p:spPr>
              <a:xfrm>
                <a:off x="7745164" y="6097320"/>
                <a:ext cx="19432" cy="47938"/>
              </a:xfrm>
              <a:custGeom>
                <a:avLst/>
                <a:gdLst>
                  <a:gd name="connsiteX0" fmla="*/ 407 w 19432"/>
                  <a:gd name="connsiteY0" fmla="*/ 6899 h 47938"/>
                  <a:gd name="connsiteX1" fmla="*/ 6751 w 19432"/>
                  <a:gd name="connsiteY1" fmla="*/ 35464 h 47938"/>
                  <a:gd name="connsiteX2" fmla="*/ 13456 w 19432"/>
                  <a:gd name="connsiteY2" fmla="*/ 47904 h 47938"/>
                  <a:gd name="connsiteX3" fmla="*/ 11485 w 19432"/>
                  <a:gd name="connsiteY3" fmla="*/ 3841 h 47938"/>
                  <a:gd name="connsiteX4" fmla="*/ 407 w 19432"/>
                  <a:gd name="connsiteY4" fmla="*/ 6899 h 47938"/>
                  <a:gd name="connsiteX5" fmla="*/ 407 w 19432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2" h="47938">
                    <a:moveTo>
                      <a:pt x="407" y="6899"/>
                    </a:moveTo>
                    <a:cubicBezTo>
                      <a:pt x="3931" y="16166"/>
                      <a:pt x="6036" y="25577"/>
                      <a:pt x="6751" y="35464"/>
                    </a:cubicBezTo>
                    <a:cubicBezTo>
                      <a:pt x="7037" y="39408"/>
                      <a:pt x="7303" y="48571"/>
                      <a:pt x="13456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9" y="-2893"/>
                      <a:pt x="-2241" y="-74"/>
                      <a:pt x="407" y="6899"/>
                    </a:cubicBezTo>
                    <a:lnTo>
                      <a:pt x="407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25F528C3-FDCF-FA49-A99F-545B73ECCC64}"/>
                  </a:ext>
                </a:extLst>
              </p:cNvPr>
              <p:cNvSpPr/>
              <p:nvPr/>
            </p:nvSpPr>
            <p:spPr>
              <a:xfrm>
                <a:off x="7944165" y="6065452"/>
                <a:ext cx="18279" cy="82430"/>
              </a:xfrm>
              <a:custGeom>
                <a:avLst/>
                <a:gdLst>
                  <a:gd name="connsiteX0" fmla="*/ 11128 w 18279"/>
                  <a:gd name="connsiteY0" fmla="*/ 2571 h 82430"/>
                  <a:gd name="connsiteX1" fmla="*/ 2118 w 18279"/>
                  <a:gd name="connsiteY1" fmla="*/ 42347 h 82430"/>
                  <a:gd name="connsiteX2" fmla="*/ 3642 w 18279"/>
                  <a:gd name="connsiteY2" fmla="*/ 80885 h 82430"/>
                  <a:gd name="connsiteX3" fmla="*/ 9395 w 18279"/>
                  <a:gd name="connsiteY3" fmla="*/ 80133 h 82430"/>
                  <a:gd name="connsiteX4" fmla="*/ 12243 w 18279"/>
                  <a:gd name="connsiteY4" fmla="*/ 43662 h 82430"/>
                  <a:gd name="connsiteX5" fmla="*/ 18158 w 18279"/>
                  <a:gd name="connsiteY5" fmla="*/ 4514 h 82430"/>
                  <a:gd name="connsiteX6" fmla="*/ 11128 w 18279"/>
                  <a:gd name="connsiteY6" fmla="*/ 2571 h 82430"/>
                  <a:gd name="connsiteX7" fmla="*/ 11128 w 18279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9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63" y="-58"/>
                      <a:pt x="12519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8060D5-D0B0-0F42-89F6-2166773666C7}"/>
                  </a:ext>
                </a:extLst>
              </p:cNvPr>
              <p:cNvSpPr/>
              <p:nvPr/>
            </p:nvSpPr>
            <p:spPr>
              <a:xfrm>
                <a:off x="7918655" y="6060126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3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4" y="18813"/>
                      <a:pt x="7130" y="33605"/>
                      <a:pt x="8521" y="48626"/>
                    </a:cubicBezTo>
                    <a:cubicBezTo>
                      <a:pt x="9168" y="55636"/>
                      <a:pt x="9102" y="62704"/>
                      <a:pt x="9045" y="69743"/>
                    </a:cubicBezTo>
                    <a:cubicBezTo>
                      <a:pt x="8987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6" y="55217"/>
                      <a:pt x="15950" y="47312"/>
                    </a:cubicBezTo>
                    <a:cubicBezTo>
                      <a:pt x="14264" y="32100"/>
                      <a:pt x="11207" y="17117"/>
                      <a:pt x="6863" y="2439"/>
                    </a:cubicBezTo>
                    <a:cubicBezTo>
                      <a:pt x="5596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5D04AFA8-3BA2-0D44-B8EC-1E0C551EB31B}"/>
                  </a:ext>
                </a:extLst>
              </p:cNvPr>
              <p:cNvSpPr/>
              <p:nvPr/>
            </p:nvSpPr>
            <p:spPr>
              <a:xfrm>
                <a:off x="7904003" y="6097320"/>
                <a:ext cx="19433" cy="47938"/>
              </a:xfrm>
              <a:custGeom>
                <a:avLst/>
                <a:gdLst>
                  <a:gd name="connsiteX0" fmla="*/ 408 w 19433"/>
                  <a:gd name="connsiteY0" fmla="*/ 6899 h 47938"/>
                  <a:gd name="connsiteX1" fmla="*/ 6751 w 19433"/>
                  <a:gd name="connsiteY1" fmla="*/ 35464 h 47938"/>
                  <a:gd name="connsiteX2" fmla="*/ 13457 w 19433"/>
                  <a:gd name="connsiteY2" fmla="*/ 47904 h 47938"/>
                  <a:gd name="connsiteX3" fmla="*/ 11485 w 19433"/>
                  <a:gd name="connsiteY3" fmla="*/ 3841 h 47938"/>
                  <a:gd name="connsiteX4" fmla="*/ 408 w 19433"/>
                  <a:gd name="connsiteY4" fmla="*/ 6899 h 47938"/>
                  <a:gd name="connsiteX5" fmla="*/ 408 w 19433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3" h="47938">
                    <a:moveTo>
                      <a:pt x="408" y="6899"/>
                    </a:moveTo>
                    <a:cubicBezTo>
                      <a:pt x="3932" y="16166"/>
                      <a:pt x="6037" y="25577"/>
                      <a:pt x="6751" y="35464"/>
                    </a:cubicBezTo>
                    <a:cubicBezTo>
                      <a:pt x="7037" y="39408"/>
                      <a:pt x="7304" y="48571"/>
                      <a:pt x="13457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0" y="-2893"/>
                      <a:pt x="-2240" y="-74"/>
                      <a:pt x="408" y="6899"/>
                    </a:cubicBezTo>
                    <a:lnTo>
                      <a:pt x="408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09AF913E-5DB9-2447-8664-9CD060AEE7E8}"/>
                  </a:ext>
                </a:extLst>
              </p:cNvPr>
              <p:cNvSpPr/>
              <p:nvPr/>
            </p:nvSpPr>
            <p:spPr>
              <a:xfrm>
                <a:off x="8129427" y="6016888"/>
                <a:ext cx="107226" cy="198548"/>
              </a:xfrm>
              <a:custGeom>
                <a:avLst/>
                <a:gdLst>
                  <a:gd name="connsiteX0" fmla="*/ 100412 w 107226"/>
                  <a:gd name="connsiteY0" fmla="*/ 1199 h 198548"/>
                  <a:gd name="connsiteX1" fmla="*/ 36290 w 107226"/>
                  <a:gd name="connsiteY1" fmla="*/ 88286 h 198548"/>
                  <a:gd name="connsiteX2" fmla="*/ 57 w 107226"/>
                  <a:gd name="connsiteY2" fmla="*/ 191708 h 198548"/>
                  <a:gd name="connsiteX3" fmla="*/ 13945 w 107226"/>
                  <a:gd name="connsiteY3" fmla="*/ 193585 h 198548"/>
                  <a:gd name="connsiteX4" fmla="*/ 27299 w 107226"/>
                  <a:gd name="connsiteY4" fmla="*/ 143178 h 198548"/>
                  <a:gd name="connsiteX5" fmla="*/ 46911 w 107226"/>
                  <a:gd name="connsiteY5" fmla="*/ 93601 h 198548"/>
                  <a:gd name="connsiteX6" fmla="*/ 106118 w 107226"/>
                  <a:gd name="connsiteY6" fmla="*/ 6904 h 198548"/>
                  <a:gd name="connsiteX7" fmla="*/ 100412 w 107226"/>
                  <a:gd name="connsiteY7" fmla="*/ 1199 h 198548"/>
                  <a:gd name="connsiteX8" fmla="*/ 100412 w 107226"/>
                  <a:gd name="connsiteY8" fmla="*/ 1199 h 19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226" h="198548">
                    <a:moveTo>
                      <a:pt x="100412" y="1199"/>
                    </a:moveTo>
                    <a:cubicBezTo>
                      <a:pt x="74190" y="26964"/>
                      <a:pt x="54302" y="56415"/>
                      <a:pt x="36290" y="88286"/>
                    </a:cubicBezTo>
                    <a:cubicBezTo>
                      <a:pt x="18707" y="119404"/>
                      <a:pt x="4591" y="156161"/>
                      <a:pt x="57" y="191708"/>
                    </a:cubicBezTo>
                    <a:cubicBezTo>
                      <a:pt x="-962" y="199719"/>
                      <a:pt x="11973" y="201138"/>
                      <a:pt x="13945" y="193585"/>
                    </a:cubicBezTo>
                    <a:cubicBezTo>
                      <a:pt x="18355" y="176735"/>
                      <a:pt x="21850" y="159761"/>
                      <a:pt x="27299" y="143178"/>
                    </a:cubicBezTo>
                    <a:cubicBezTo>
                      <a:pt x="32880" y="126195"/>
                      <a:pt x="39424" y="109831"/>
                      <a:pt x="46911" y="93601"/>
                    </a:cubicBezTo>
                    <a:cubicBezTo>
                      <a:pt x="61465" y="62044"/>
                      <a:pt x="82925" y="32641"/>
                      <a:pt x="106118" y="6904"/>
                    </a:cubicBezTo>
                    <a:cubicBezTo>
                      <a:pt x="109585" y="3066"/>
                      <a:pt x="104146" y="-2459"/>
                      <a:pt x="100412" y="1199"/>
                    </a:cubicBezTo>
                    <a:lnTo>
                      <a:pt x="100412" y="11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D6C742CE-4233-AF40-A7E4-B82DA1F6666B}"/>
                  </a:ext>
                </a:extLst>
              </p:cNvPr>
              <p:cNvSpPr/>
              <p:nvPr/>
            </p:nvSpPr>
            <p:spPr>
              <a:xfrm>
                <a:off x="8139342" y="6049736"/>
                <a:ext cx="18281" cy="82430"/>
              </a:xfrm>
              <a:custGeom>
                <a:avLst/>
                <a:gdLst>
                  <a:gd name="connsiteX0" fmla="*/ 11128 w 18281"/>
                  <a:gd name="connsiteY0" fmla="*/ 2571 h 82430"/>
                  <a:gd name="connsiteX1" fmla="*/ 2118 w 18281"/>
                  <a:gd name="connsiteY1" fmla="*/ 42347 h 82430"/>
                  <a:gd name="connsiteX2" fmla="*/ 3642 w 18281"/>
                  <a:gd name="connsiteY2" fmla="*/ 80885 h 82430"/>
                  <a:gd name="connsiteX3" fmla="*/ 9395 w 18281"/>
                  <a:gd name="connsiteY3" fmla="*/ 80133 h 82430"/>
                  <a:gd name="connsiteX4" fmla="*/ 12243 w 18281"/>
                  <a:gd name="connsiteY4" fmla="*/ 43662 h 82430"/>
                  <a:gd name="connsiteX5" fmla="*/ 18158 w 18281"/>
                  <a:gd name="connsiteY5" fmla="*/ 4514 h 82430"/>
                  <a:gd name="connsiteX6" fmla="*/ 11128 w 18281"/>
                  <a:gd name="connsiteY6" fmla="*/ 2571 h 82430"/>
                  <a:gd name="connsiteX7" fmla="*/ 11128 w 18281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1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72" y="-58"/>
                      <a:pt x="12519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F1B43756-304D-0546-9F5E-0FBECD286F8C}"/>
                  </a:ext>
                </a:extLst>
              </p:cNvPr>
              <p:cNvSpPr/>
              <p:nvPr/>
            </p:nvSpPr>
            <p:spPr>
              <a:xfrm>
                <a:off x="8086953" y="6033546"/>
                <a:ext cx="33884" cy="117629"/>
              </a:xfrm>
              <a:custGeom>
                <a:avLst/>
                <a:gdLst>
                  <a:gd name="connsiteX0" fmla="*/ 29722 w 33884"/>
                  <a:gd name="connsiteY0" fmla="*/ 113754 h 117629"/>
                  <a:gd name="connsiteX1" fmla="*/ 4633 w 33884"/>
                  <a:gd name="connsiteY1" fmla="*/ 797 h 117629"/>
                  <a:gd name="connsiteX2" fmla="*/ 290 w 33884"/>
                  <a:gd name="connsiteY2" fmla="*/ 4140 h 117629"/>
                  <a:gd name="connsiteX3" fmla="*/ 19349 w 33884"/>
                  <a:gd name="connsiteY3" fmla="*/ 55347 h 117629"/>
                  <a:gd name="connsiteX4" fmla="*/ 19283 w 33884"/>
                  <a:gd name="connsiteY4" fmla="*/ 110868 h 117629"/>
                  <a:gd name="connsiteX5" fmla="*/ 29722 w 33884"/>
                  <a:gd name="connsiteY5" fmla="*/ 113754 h 117629"/>
                  <a:gd name="connsiteX6" fmla="*/ 29722 w 33884"/>
                  <a:gd name="connsiteY6" fmla="*/ 113754 h 1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4" h="117629">
                    <a:moveTo>
                      <a:pt x="29722" y="113754"/>
                    </a:moveTo>
                    <a:cubicBezTo>
                      <a:pt x="38733" y="76940"/>
                      <a:pt x="34304" y="27801"/>
                      <a:pt x="4633" y="797"/>
                    </a:cubicBezTo>
                    <a:cubicBezTo>
                      <a:pt x="2223" y="-1394"/>
                      <a:pt x="-986" y="1331"/>
                      <a:pt x="290" y="4140"/>
                    </a:cubicBezTo>
                    <a:cubicBezTo>
                      <a:pt x="8005" y="21028"/>
                      <a:pt x="15368" y="37097"/>
                      <a:pt x="19349" y="55347"/>
                    </a:cubicBezTo>
                    <a:cubicBezTo>
                      <a:pt x="23340" y="73654"/>
                      <a:pt x="23312" y="92580"/>
                      <a:pt x="19283" y="110868"/>
                    </a:cubicBezTo>
                    <a:cubicBezTo>
                      <a:pt x="17787" y="117650"/>
                      <a:pt x="28065" y="120555"/>
                      <a:pt x="29722" y="113754"/>
                    </a:cubicBezTo>
                    <a:lnTo>
                      <a:pt x="29722" y="1137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0D934052-F0E2-1B45-92E4-903CD27232BC}"/>
                  </a:ext>
                </a:extLst>
              </p:cNvPr>
              <p:cNvSpPr/>
              <p:nvPr/>
            </p:nvSpPr>
            <p:spPr>
              <a:xfrm>
                <a:off x="8150156" y="6087669"/>
                <a:ext cx="83824" cy="136220"/>
              </a:xfrm>
              <a:custGeom>
                <a:avLst/>
                <a:gdLst>
                  <a:gd name="connsiteX0" fmla="*/ 74264 w 83824"/>
                  <a:gd name="connsiteY0" fmla="*/ 1818 h 136220"/>
                  <a:gd name="connsiteX1" fmla="*/ 29077 w 83824"/>
                  <a:gd name="connsiteY1" fmla="*/ 63292 h 136220"/>
                  <a:gd name="connsiteX2" fmla="*/ 11047 w 83824"/>
                  <a:gd name="connsiteY2" fmla="*/ 97849 h 136220"/>
                  <a:gd name="connsiteX3" fmla="*/ 17 w 83824"/>
                  <a:gd name="connsiteY3" fmla="*/ 132701 h 136220"/>
                  <a:gd name="connsiteX4" fmla="*/ 5960 w 83824"/>
                  <a:gd name="connsiteY4" fmla="*/ 135158 h 136220"/>
                  <a:gd name="connsiteX5" fmla="*/ 21467 w 83824"/>
                  <a:gd name="connsiteY5" fmla="*/ 103935 h 136220"/>
                  <a:gd name="connsiteX6" fmla="*/ 38688 w 83824"/>
                  <a:gd name="connsiteY6" fmla="*/ 70312 h 136220"/>
                  <a:gd name="connsiteX7" fmla="*/ 82322 w 83824"/>
                  <a:gd name="connsiteY7" fmla="*/ 9866 h 136220"/>
                  <a:gd name="connsiteX8" fmla="*/ 74264 w 83824"/>
                  <a:gd name="connsiteY8" fmla="*/ 1818 h 136220"/>
                  <a:gd name="connsiteX9" fmla="*/ 74264 w 83824"/>
                  <a:gd name="connsiteY9" fmla="*/ 1818 h 13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824" h="136220">
                    <a:moveTo>
                      <a:pt x="74264" y="1818"/>
                    </a:moveTo>
                    <a:cubicBezTo>
                      <a:pt x="57214" y="20753"/>
                      <a:pt x="42012" y="41327"/>
                      <a:pt x="29077" y="63292"/>
                    </a:cubicBezTo>
                    <a:cubicBezTo>
                      <a:pt x="22477" y="74494"/>
                      <a:pt x="16457" y="86038"/>
                      <a:pt x="11047" y="97849"/>
                    </a:cubicBezTo>
                    <a:cubicBezTo>
                      <a:pt x="6170" y="108488"/>
                      <a:pt x="-374" y="120709"/>
                      <a:pt x="17" y="132701"/>
                    </a:cubicBezTo>
                    <a:cubicBezTo>
                      <a:pt x="112" y="135501"/>
                      <a:pt x="3893" y="137568"/>
                      <a:pt x="5960" y="135158"/>
                    </a:cubicBezTo>
                    <a:cubicBezTo>
                      <a:pt x="13456" y="126452"/>
                      <a:pt x="16809" y="114270"/>
                      <a:pt x="21467" y="103935"/>
                    </a:cubicBezTo>
                    <a:cubicBezTo>
                      <a:pt x="26649" y="92448"/>
                      <a:pt x="32392" y="81218"/>
                      <a:pt x="38688" y="70312"/>
                    </a:cubicBezTo>
                    <a:cubicBezTo>
                      <a:pt x="51147" y="48719"/>
                      <a:pt x="65749" y="28488"/>
                      <a:pt x="82322" y="9866"/>
                    </a:cubicBezTo>
                    <a:cubicBezTo>
                      <a:pt x="87161" y="4418"/>
                      <a:pt x="79189" y="-3640"/>
                      <a:pt x="74264" y="1818"/>
                    </a:cubicBezTo>
                    <a:lnTo>
                      <a:pt x="74264" y="181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DCDA411A-B584-3041-A96A-76F9F299B37C}"/>
                  </a:ext>
                </a:extLst>
              </p:cNvPr>
              <p:cNvSpPr/>
              <p:nvPr/>
            </p:nvSpPr>
            <p:spPr>
              <a:xfrm>
                <a:off x="7916063" y="5942955"/>
                <a:ext cx="78133" cy="272147"/>
              </a:xfrm>
              <a:custGeom>
                <a:avLst/>
                <a:gdLst>
                  <a:gd name="connsiteX0" fmla="*/ 76919 w 78133"/>
                  <a:gd name="connsiteY0" fmla="*/ 267947 h 272147"/>
                  <a:gd name="connsiteX1" fmla="*/ 65251 w 78133"/>
                  <a:gd name="connsiteY1" fmla="*/ 128177 h 272147"/>
                  <a:gd name="connsiteX2" fmla="*/ 42972 w 78133"/>
                  <a:gd name="connsiteY2" fmla="*/ 62426 h 272147"/>
                  <a:gd name="connsiteX3" fmla="*/ 28399 w 78133"/>
                  <a:gd name="connsiteY3" fmla="*/ 31260 h 272147"/>
                  <a:gd name="connsiteX4" fmla="*/ 10025 w 78133"/>
                  <a:gd name="connsiteY4" fmla="*/ 1647 h 272147"/>
                  <a:gd name="connsiteX5" fmla="*/ 329 w 78133"/>
                  <a:gd name="connsiteY5" fmla="*/ 7295 h 272147"/>
                  <a:gd name="connsiteX6" fmla="*/ 15626 w 78133"/>
                  <a:gd name="connsiteY6" fmla="*/ 37290 h 272147"/>
                  <a:gd name="connsiteX7" fmla="*/ 29361 w 78133"/>
                  <a:gd name="connsiteY7" fmla="*/ 66465 h 272147"/>
                  <a:gd name="connsiteX8" fmla="*/ 51487 w 78133"/>
                  <a:gd name="connsiteY8" fmla="*/ 131968 h 272147"/>
                  <a:gd name="connsiteX9" fmla="*/ 68194 w 78133"/>
                  <a:gd name="connsiteY9" fmla="*/ 267947 h 272147"/>
                  <a:gd name="connsiteX10" fmla="*/ 76919 w 78133"/>
                  <a:gd name="connsiteY10" fmla="*/ 267947 h 272147"/>
                  <a:gd name="connsiteX11" fmla="*/ 76919 w 78133"/>
                  <a:gd name="connsiteY11" fmla="*/ 267947 h 27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133" h="272147">
                    <a:moveTo>
                      <a:pt x="76919" y="267947"/>
                    </a:moveTo>
                    <a:cubicBezTo>
                      <a:pt x="80224" y="220903"/>
                      <a:pt x="76929" y="173907"/>
                      <a:pt x="65251" y="128177"/>
                    </a:cubicBezTo>
                    <a:cubicBezTo>
                      <a:pt x="59507" y="105708"/>
                      <a:pt x="52030" y="83772"/>
                      <a:pt x="42972" y="62426"/>
                    </a:cubicBezTo>
                    <a:cubicBezTo>
                      <a:pt x="38495" y="51872"/>
                      <a:pt x="33676" y="41443"/>
                      <a:pt x="28399" y="31260"/>
                    </a:cubicBezTo>
                    <a:cubicBezTo>
                      <a:pt x="23112" y="21069"/>
                      <a:pt x="17807" y="10162"/>
                      <a:pt x="10025" y="1647"/>
                    </a:cubicBezTo>
                    <a:cubicBezTo>
                      <a:pt x="6253" y="-2487"/>
                      <a:pt x="-1710" y="1819"/>
                      <a:pt x="329" y="7295"/>
                    </a:cubicBezTo>
                    <a:cubicBezTo>
                      <a:pt x="4243" y="17802"/>
                      <a:pt x="10520" y="27317"/>
                      <a:pt x="15626" y="37290"/>
                    </a:cubicBezTo>
                    <a:cubicBezTo>
                      <a:pt x="20522" y="46862"/>
                      <a:pt x="25151" y="56568"/>
                      <a:pt x="29361" y="66465"/>
                    </a:cubicBezTo>
                    <a:cubicBezTo>
                      <a:pt x="38381" y="87677"/>
                      <a:pt x="45725" y="109661"/>
                      <a:pt x="51487" y="131968"/>
                    </a:cubicBezTo>
                    <a:cubicBezTo>
                      <a:pt x="62927" y="176240"/>
                      <a:pt x="69147" y="222208"/>
                      <a:pt x="68194" y="267947"/>
                    </a:cubicBezTo>
                    <a:cubicBezTo>
                      <a:pt x="68070" y="273605"/>
                      <a:pt x="76529" y="273491"/>
                      <a:pt x="76919" y="267947"/>
                    </a:cubicBezTo>
                    <a:lnTo>
                      <a:pt x="76919" y="26794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4BFE8DF-3277-7C41-B566-DE24500353B2}"/>
                  </a:ext>
                </a:extLst>
              </p:cNvPr>
              <p:cNvSpPr/>
              <p:nvPr/>
            </p:nvSpPr>
            <p:spPr>
              <a:xfrm>
                <a:off x="7993198" y="6091730"/>
                <a:ext cx="36319" cy="126811"/>
              </a:xfrm>
              <a:custGeom>
                <a:avLst/>
                <a:gdLst>
                  <a:gd name="connsiteX0" fmla="*/ 10508 w 36319"/>
                  <a:gd name="connsiteY0" fmla="*/ 121763 h 126811"/>
                  <a:gd name="connsiteX1" fmla="*/ 19957 w 36319"/>
                  <a:gd name="connsiteY1" fmla="*/ 62031 h 126811"/>
                  <a:gd name="connsiteX2" fmla="*/ 27596 w 36319"/>
                  <a:gd name="connsiteY2" fmla="*/ 34123 h 126811"/>
                  <a:gd name="connsiteX3" fmla="*/ 36254 w 36319"/>
                  <a:gd name="connsiteY3" fmla="*/ 5310 h 126811"/>
                  <a:gd name="connsiteX4" fmla="*/ 28482 w 36319"/>
                  <a:gd name="connsiteY4" fmla="*/ 2033 h 126811"/>
                  <a:gd name="connsiteX5" fmla="*/ 16738 w 36319"/>
                  <a:gd name="connsiteY5" fmla="*/ 29770 h 126811"/>
                  <a:gd name="connsiteX6" fmla="*/ 8460 w 36319"/>
                  <a:gd name="connsiteY6" fmla="*/ 60231 h 126811"/>
                  <a:gd name="connsiteX7" fmla="*/ 12 w 36319"/>
                  <a:gd name="connsiteY7" fmla="*/ 121772 h 126811"/>
                  <a:gd name="connsiteX8" fmla="*/ 10508 w 36319"/>
                  <a:gd name="connsiteY8" fmla="*/ 121763 h 126811"/>
                  <a:gd name="connsiteX9" fmla="*/ 10508 w 36319"/>
                  <a:gd name="connsiteY9" fmla="*/ 121763 h 1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319" h="126811">
                    <a:moveTo>
                      <a:pt x="10508" y="121763"/>
                    </a:moveTo>
                    <a:cubicBezTo>
                      <a:pt x="12099" y="101627"/>
                      <a:pt x="15204" y="81672"/>
                      <a:pt x="19957" y="62031"/>
                    </a:cubicBezTo>
                    <a:cubicBezTo>
                      <a:pt x="22224" y="52659"/>
                      <a:pt x="24739" y="43334"/>
                      <a:pt x="27596" y="34123"/>
                    </a:cubicBezTo>
                    <a:cubicBezTo>
                      <a:pt x="30520" y="24693"/>
                      <a:pt x="34749" y="15064"/>
                      <a:pt x="36254" y="5310"/>
                    </a:cubicBezTo>
                    <a:cubicBezTo>
                      <a:pt x="36988" y="576"/>
                      <a:pt x="31359" y="-2081"/>
                      <a:pt x="28482" y="2033"/>
                    </a:cubicBezTo>
                    <a:cubicBezTo>
                      <a:pt x="22881" y="10025"/>
                      <a:pt x="19709" y="20550"/>
                      <a:pt x="16738" y="29770"/>
                    </a:cubicBezTo>
                    <a:cubicBezTo>
                      <a:pt x="13509" y="39800"/>
                      <a:pt x="10718" y="49944"/>
                      <a:pt x="8460" y="60231"/>
                    </a:cubicBezTo>
                    <a:cubicBezTo>
                      <a:pt x="4022" y="80481"/>
                      <a:pt x="1269" y="101084"/>
                      <a:pt x="12" y="121772"/>
                    </a:cubicBezTo>
                    <a:cubicBezTo>
                      <a:pt x="-398" y="128545"/>
                      <a:pt x="9984" y="128440"/>
                      <a:pt x="10508" y="121763"/>
                    </a:cubicBezTo>
                    <a:lnTo>
                      <a:pt x="10508" y="12176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A34FEE85-B3AF-2940-86F7-0A08478C66B0}"/>
                  </a:ext>
                </a:extLst>
              </p:cNvPr>
              <p:cNvSpPr/>
              <p:nvPr/>
            </p:nvSpPr>
            <p:spPr>
              <a:xfrm>
                <a:off x="8051016" y="6033107"/>
                <a:ext cx="59636" cy="180847"/>
              </a:xfrm>
              <a:custGeom>
                <a:avLst/>
                <a:gdLst>
                  <a:gd name="connsiteX0" fmla="*/ 10270 w 59636"/>
                  <a:gd name="connsiteY0" fmla="*/ 176489 h 180847"/>
                  <a:gd name="connsiteX1" fmla="*/ 58600 w 59636"/>
                  <a:gd name="connsiteY1" fmla="*/ 8602 h 180847"/>
                  <a:gd name="connsiteX2" fmla="*/ 48294 w 59636"/>
                  <a:gd name="connsiteY2" fmla="*/ 2582 h 180847"/>
                  <a:gd name="connsiteX3" fmla="*/ 8336 w 59636"/>
                  <a:gd name="connsiteY3" fmla="*/ 84621 h 180847"/>
                  <a:gd name="connsiteX4" fmla="*/ 1212 w 59636"/>
                  <a:gd name="connsiteY4" fmla="*/ 176489 h 180847"/>
                  <a:gd name="connsiteX5" fmla="*/ 10270 w 59636"/>
                  <a:gd name="connsiteY5" fmla="*/ 176489 h 180847"/>
                  <a:gd name="connsiteX6" fmla="*/ 10270 w 59636"/>
                  <a:gd name="connsiteY6" fmla="*/ 176489 h 18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636" h="180847">
                    <a:moveTo>
                      <a:pt x="10270" y="176489"/>
                    </a:moveTo>
                    <a:cubicBezTo>
                      <a:pt x="8317" y="117939"/>
                      <a:pt x="26691" y="57541"/>
                      <a:pt x="58600" y="8602"/>
                    </a:cubicBezTo>
                    <a:cubicBezTo>
                      <a:pt x="62886" y="2020"/>
                      <a:pt x="52789" y="-3400"/>
                      <a:pt x="48294" y="2582"/>
                    </a:cubicBezTo>
                    <a:cubicBezTo>
                      <a:pt x="29701" y="27261"/>
                      <a:pt x="16547" y="54855"/>
                      <a:pt x="8336" y="84621"/>
                    </a:cubicBezTo>
                    <a:cubicBezTo>
                      <a:pt x="78" y="114548"/>
                      <a:pt x="-1484" y="145628"/>
                      <a:pt x="1212" y="176489"/>
                    </a:cubicBezTo>
                    <a:cubicBezTo>
                      <a:pt x="1716" y="182204"/>
                      <a:pt x="10470" y="182395"/>
                      <a:pt x="10270" y="176489"/>
                    </a:cubicBezTo>
                    <a:lnTo>
                      <a:pt x="10270" y="17648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C40FBCB9-6E6D-6F43-9E58-0362821B3F94}"/>
                  </a:ext>
                </a:extLst>
              </p:cNvPr>
              <p:cNvSpPr/>
              <p:nvPr/>
            </p:nvSpPr>
            <p:spPr>
              <a:xfrm>
                <a:off x="8046537" y="6060126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4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5" y="18813"/>
                      <a:pt x="7130" y="33605"/>
                      <a:pt x="8521" y="48626"/>
                    </a:cubicBezTo>
                    <a:cubicBezTo>
                      <a:pt x="9169" y="55636"/>
                      <a:pt x="9102" y="62704"/>
                      <a:pt x="9045" y="69743"/>
                    </a:cubicBezTo>
                    <a:cubicBezTo>
                      <a:pt x="8988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7" y="55217"/>
                      <a:pt x="15950" y="47312"/>
                    </a:cubicBezTo>
                    <a:cubicBezTo>
                      <a:pt x="14264" y="32100"/>
                      <a:pt x="11207" y="17117"/>
                      <a:pt x="6864" y="2439"/>
                    </a:cubicBezTo>
                    <a:cubicBezTo>
                      <a:pt x="5587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2E6933C8-CEC8-FF46-AD15-454857796CB9}"/>
                  </a:ext>
                </a:extLst>
              </p:cNvPr>
              <p:cNvSpPr/>
              <p:nvPr/>
            </p:nvSpPr>
            <p:spPr>
              <a:xfrm>
                <a:off x="8031876" y="6097320"/>
                <a:ext cx="19432" cy="47938"/>
              </a:xfrm>
              <a:custGeom>
                <a:avLst/>
                <a:gdLst>
                  <a:gd name="connsiteX0" fmla="*/ 407 w 19432"/>
                  <a:gd name="connsiteY0" fmla="*/ 6899 h 47938"/>
                  <a:gd name="connsiteX1" fmla="*/ 6751 w 19432"/>
                  <a:gd name="connsiteY1" fmla="*/ 35464 h 47938"/>
                  <a:gd name="connsiteX2" fmla="*/ 13456 w 19432"/>
                  <a:gd name="connsiteY2" fmla="*/ 47904 h 47938"/>
                  <a:gd name="connsiteX3" fmla="*/ 11485 w 19432"/>
                  <a:gd name="connsiteY3" fmla="*/ 3841 h 47938"/>
                  <a:gd name="connsiteX4" fmla="*/ 407 w 19432"/>
                  <a:gd name="connsiteY4" fmla="*/ 6899 h 47938"/>
                  <a:gd name="connsiteX5" fmla="*/ 407 w 19432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2" h="47938">
                    <a:moveTo>
                      <a:pt x="407" y="6899"/>
                    </a:moveTo>
                    <a:cubicBezTo>
                      <a:pt x="3931" y="16166"/>
                      <a:pt x="6036" y="25577"/>
                      <a:pt x="6751" y="35464"/>
                    </a:cubicBezTo>
                    <a:cubicBezTo>
                      <a:pt x="7037" y="39408"/>
                      <a:pt x="7303" y="48571"/>
                      <a:pt x="13456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9" y="-2893"/>
                      <a:pt x="-2241" y="-74"/>
                      <a:pt x="407" y="6899"/>
                    </a:cubicBezTo>
                    <a:lnTo>
                      <a:pt x="407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7" name="Graphic 35" descr="illustrated tuft of grass">
              <a:extLst>
                <a:ext uri="{FF2B5EF4-FFF2-40B4-BE49-F238E27FC236}">
                  <a16:creationId xmlns:a16="http://schemas.microsoft.com/office/drawing/2014/main" id="{DCAED2CA-6EB4-8B45-8022-7B7F0A788C18}"/>
                </a:ext>
              </a:extLst>
            </p:cNvPr>
            <p:cNvGrpSpPr/>
            <p:nvPr/>
          </p:nvGrpSpPr>
          <p:grpSpPr>
            <a:xfrm>
              <a:off x="10072160" y="5768336"/>
              <a:ext cx="559543" cy="218080"/>
              <a:chOff x="5926288" y="5173533"/>
              <a:chExt cx="559543" cy="218080"/>
            </a:xfrm>
            <a:solidFill>
              <a:srgbClr val="000000"/>
            </a:solidFill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D6F78719-A481-9F40-8683-68B31B77358F}"/>
                  </a:ext>
                </a:extLst>
              </p:cNvPr>
              <p:cNvSpPr/>
              <p:nvPr/>
            </p:nvSpPr>
            <p:spPr>
              <a:xfrm>
                <a:off x="6021530" y="5208567"/>
                <a:ext cx="18284" cy="82422"/>
              </a:xfrm>
              <a:custGeom>
                <a:avLst/>
                <a:gdLst>
                  <a:gd name="connsiteX0" fmla="*/ 124 w 18284"/>
                  <a:gd name="connsiteY0" fmla="*/ 4513 h 82422"/>
                  <a:gd name="connsiteX1" fmla="*/ 6039 w 18284"/>
                  <a:gd name="connsiteY1" fmla="*/ 43660 h 82422"/>
                  <a:gd name="connsiteX2" fmla="*/ 8887 w 18284"/>
                  <a:gd name="connsiteY2" fmla="*/ 80132 h 82422"/>
                  <a:gd name="connsiteX3" fmla="*/ 14640 w 18284"/>
                  <a:gd name="connsiteY3" fmla="*/ 80884 h 82422"/>
                  <a:gd name="connsiteX4" fmla="*/ 16164 w 18284"/>
                  <a:gd name="connsiteY4" fmla="*/ 42346 h 82422"/>
                  <a:gd name="connsiteX5" fmla="*/ 7153 w 18284"/>
                  <a:gd name="connsiteY5" fmla="*/ 2569 h 82422"/>
                  <a:gd name="connsiteX6" fmla="*/ 124 w 18284"/>
                  <a:gd name="connsiteY6" fmla="*/ 4513 h 82422"/>
                  <a:gd name="connsiteX7" fmla="*/ 124 w 18284"/>
                  <a:gd name="connsiteY7" fmla="*/ 4513 h 8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4" h="82422">
                    <a:moveTo>
                      <a:pt x="124" y="4513"/>
                    </a:moveTo>
                    <a:cubicBezTo>
                      <a:pt x="3248" y="17409"/>
                      <a:pt x="5143" y="30430"/>
                      <a:pt x="6039" y="43660"/>
                    </a:cubicBezTo>
                    <a:cubicBezTo>
                      <a:pt x="6848" y="55709"/>
                      <a:pt x="4553" y="68787"/>
                      <a:pt x="8887" y="80132"/>
                    </a:cubicBezTo>
                    <a:cubicBezTo>
                      <a:pt x="9772" y="82446"/>
                      <a:pt x="13316" y="83513"/>
                      <a:pt x="14640" y="80884"/>
                    </a:cubicBezTo>
                    <a:cubicBezTo>
                      <a:pt x="20602" y="69092"/>
                      <a:pt x="17840" y="55043"/>
                      <a:pt x="16164" y="42346"/>
                    </a:cubicBezTo>
                    <a:cubicBezTo>
                      <a:pt x="14382" y="28830"/>
                      <a:pt x="11201" y="15581"/>
                      <a:pt x="7153" y="2569"/>
                    </a:cubicBezTo>
                    <a:cubicBezTo>
                      <a:pt x="5762" y="-1907"/>
                      <a:pt x="-991" y="-69"/>
                      <a:pt x="124" y="4513"/>
                    </a:cubicBezTo>
                    <a:lnTo>
                      <a:pt x="124" y="451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BC160429-316B-124A-BE29-F75D14455678}"/>
                  </a:ext>
                </a:extLst>
              </p:cNvPr>
              <p:cNvSpPr/>
              <p:nvPr/>
            </p:nvSpPr>
            <p:spPr>
              <a:xfrm>
                <a:off x="6035798" y="5199762"/>
                <a:ext cx="31349" cy="100488"/>
              </a:xfrm>
              <a:custGeom>
                <a:avLst/>
                <a:gdLst>
                  <a:gd name="connsiteX0" fmla="*/ 9124 w 31349"/>
                  <a:gd name="connsiteY0" fmla="*/ 97167 h 100488"/>
                  <a:gd name="connsiteX1" fmla="*/ 19268 w 31349"/>
                  <a:gd name="connsiteY1" fmla="*/ 48989 h 100488"/>
                  <a:gd name="connsiteX2" fmla="*/ 31337 w 31349"/>
                  <a:gd name="connsiteY2" fmla="*/ 3269 h 100488"/>
                  <a:gd name="connsiteX3" fmla="*/ 25774 w 31349"/>
                  <a:gd name="connsiteY3" fmla="*/ 964 h 100488"/>
                  <a:gd name="connsiteX4" fmla="*/ 7486 w 31349"/>
                  <a:gd name="connsiteY4" fmla="*/ 45741 h 100488"/>
                  <a:gd name="connsiteX5" fmla="*/ 9 w 31349"/>
                  <a:gd name="connsiteY5" fmla="*/ 95938 h 100488"/>
                  <a:gd name="connsiteX6" fmla="*/ 9124 w 31349"/>
                  <a:gd name="connsiteY6" fmla="*/ 97167 h 100488"/>
                  <a:gd name="connsiteX7" fmla="*/ 9124 w 31349"/>
                  <a:gd name="connsiteY7" fmla="*/ 97167 h 10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49" h="100488">
                    <a:moveTo>
                      <a:pt x="9124" y="97167"/>
                    </a:moveTo>
                    <a:cubicBezTo>
                      <a:pt x="11601" y="80974"/>
                      <a:pt x="14954" y="64791"/>
                      <a:pt x="19268" y="48989"/>
                    </a:cubicBezTo>
                    <a:cubicBezTo>
                      <a:pt x="23336" y="34083"/>
                      <a:pt x="29755" y="18671"/>
                      <a:pt x="31337" y="3269"/>
                    </a:cubicBezTo>
                    <a:cubicBezTo>
                      <a:pt x="31613" y="564"/>
                      <a:pt x="27488" y="-1189"/>
                      <a:pt x="25774" y="964"/>
                    </a:cubicBezTo>
                    <a:cubicBezTo>
                      <a:pt x="15935" y="13270"/>
                      <a:pt x="11125" y="30673"/>
                      <a:pt x="7486" y="45741"/>
                    </a:cubicBezTo>
                    <a:cubicBezTo>
                      <a:pt x="3495" y="62296"/>
                      <a:pt x="1095" y="78945"/>
                      <a:pt x="9" y="95938"/>
                    </a:cubicBezTo>
                    <a:cubicBezTo>
                      <a:pt x="-315" y="101072"/>
                      <a:pt x="8334" y="102377"/>
                      <a:pt x="9124" y="97167"/>
                    </a:cubicBezTo>
                    <a:lnTo>
                      <a:pt x="9124" y="9716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42FA025C-1BE6-CA43-A310-7AF4DF13F669}"/>
                  </a:ext>
                </a:extLst>
              </p:cNvPr>
              <p:cNvSpPr/>
              <p:nvPr/>
            </p:nvSpPr>
            <p:spPr>
              <a:xfrm>
                <a:off x="6058313" y="5192379"/>
                <a:ext cx="33887" cy="117626"/>
              </a:xfrm>
              <a:custGeom>
                <a:avLst/>
                <a:gdLst>
                  <a:gd name="connsiteX0" fmla="*/ 14604 w 33887"/>
                  <a:gd name="connsiteY0" fmla="*/ 110873 h 117626"/>
                  <a:gd name="connsiteX1" fmla="*/ 14537 w 33887"/>
                  <a:gd name="connsiteY1" fmla="*/ 55352 h 117626"/>
                  <a:gd name="connsiteX2" fmla="*/ 33597 w 33887"/>
                  <a:gd name="connsiteY2" fmla="*/ 4146 h 117626"/>
                  <a:gd name="connsiteX3" fmla="*/ 29253 w 33887"/>
                  <a:gd name="connsiteY3" fmla="*/ 803 h 117626"/>
                  <a:gd name="connsiteX4" fmla="*/ 4165 w 33887"/>
                  <a:gd name="connsiteY4" fmla="*/ 113760 h 117626"/>
                  <a:gd name="connsiteX5" fmla="*/ 14604 w 33887"/>
                  <a:gd name="connsiteY5" fmla="*/ 110873 h 117626"/>
                  <a:gd name="connsiteX6" fmla="*/ 14604 w 33887"/>
                  <a:gd name="connsiteY6" fmla="*/ 110873 h 11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7" h="117626">
                    <a:moveTo>
                      <a:pt x="14604" y="110873"/>
                    </a:moveTo>
                    <a:cubicBezTo>
                      <a:pt x="10575" y="92585"/>
                      <a:pt x="10546" y="73659"/>
                      <a:pt x="14537" y="55352"/>
                    </a:cubicBezTo>
                    <a:cubicBezTo>
                      <a:pt x="18519" y="37093"/>
                      <a:pt x="25882" y="21034"/>
                      <a:pt x="33597" y="4146"/>
                    </a:cubicBezTo>
                    <a:cubicBezTo>
                      <a:pt x="34873" y="1355"/>
                      <a:pt x="31682" y="-1407"/>
                      <a:pt x="29253" y="803"/>
                    </a:cubicBezTo>
                    <a:cubicBezTo>
                      <a:pt x="-426" y="27806"/>
                      <a:pt x="-4846" y="76945"/>
                      <a:pt x="4165" y="113760"/>
                    </a:cubicBezTo>
                    <a:cubicBezTo>
                      <a:pt x="5822" y="120541"/>
                      <a:pt x="16099" y="117655"/>
                      <a:pt x="14604" y="110873"/>
                    </a:cubicBezTo>
                    <a:lnTo>
                      <a:pt x="14604" y="11087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8186C31E-3D86-C94B-9916-7E563557936E}"/>
                  </a:ext>
                </a:extLst>
              </p:cNvPr>
              <p:cNvSpPr/>
              <p:nvPr/>
            </p:nvSpPr>
            <p:spPr>
              <a:xfrm>
                <a:off x="5926288" y="5173533"/>
                <a:ext cx="83828" cy="136217"/>
              </a:xfrm>
              <a:custGeom>
                <a:avLst/>
                <a:gdLst>
                  <a:gd name="connsiteX0" fmla="*/ 1506 w 83828"/>
                  <a:gd name="connsiteY0" fmla="*/ 9866 h 136217"/>
                  <a:gd name="connsiteX1" fmla="*/ 45140 w 83828"/>
                  <a:gd name="connsiteY1" fmla="*/ 70312 h 136217"/>
                  <a:gd name="connsiteX2" fmla="*/ 61857 w 83828"/>
                  <a:gd name="connsiteY2" fmla="*/ 102821 h 136217"/>
                  <a:gd name="connsiteX3" fmla="*/ 77868 w 83828"/>
                  <a:gd name="connsiteY3" fmla="*/ 135158 h 136217"/>
                  <a:gd name="connsiteX4" fmla="*/ 83812 w 83828"/>
                  <a:gd name="connsiteY4" fmla="*/ 132701 h 136217"/>
                  <a:gd name="connsiteX5" fmla="*/ 72782 w 83828"/>
                  <a:gd name="connsiteY5" fmla="*/ 97849 h 136217"/>
                  <a:gd name="connsiteX6" fmla="*/ 54751 w 83828"/>
                  <a:gd name="connsiteY6" fmla="*/ 63292 h 136217"/>
                  <a:gd name="connsiteX7" fmla="*/ 9564 w 83828"/>
                  <a:gd name="connsiteY7" fmla="*/ 1818 h 136217"/>
                  <a:gd name="connsiteX8" fmla="*/ 1506 w 83828"/>
                  <a:gd name="connsiteY8" fmla="*/ 9866 h 136217"/>
                  <a:gd name="connsiteX9" fmla="*/ 1506 w 83828"/>
                  <a:gd name="connsiteY9" fmla="*/ 9866 h 13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828" h="136217">
                    <a:moveTo>
                      <a:pt x="1506" y="9866"/>
                    </a:moveTo>
                    <a:cubicBezTo>
                      <a:pt x="18080" y="28497"/>
                      <a:pt x="32672" y="48719"/>
                      <a:pt x="45140" y="70312"/>
                    </a:cubicBezTo>
                    <a:cubicBezTo>
                      <a:pt x="51236" y="80875"/>
                      <a:pt x="56808" y="91724"/>
                      <a:pt x="61857" y="102821"/>
                    </a:cubicBezTo>
                    <a:cubicBezTo>
                      <a:pt x="66705" y="113479"/>
                      <a:pt x="70134" y="126176"/>
                      <a:pt x="77868" y="135158"/>
                    </a:cubicBezTo>
                    <a:cubicBezTo>
                      <a:pt x="79935" y="137559"/>
                      <a:pt x="83716" y="135511"/>
                      <a:pt x="83812" y="132701"/>
                    </a:cubicBezTo>
                    <a:cubicBezTo>
                      <a:pt x="84202" y="120709"/>
                      <a:pt x="77659" y="108488"/>
                      <a:pt x="72782" y="97849"/>
                    </a:cubicBezTo>
                    <a:cubicBezTo>
                      <a:pt x="67372" y="86028"/>
                      <a:pt x="61352" y="74484"/>
                      <a:pt x="54751" y="63292"/>
                    </a:cubicBezTo>
                    <a:cubicBezTo>
                      <a:pt x="41806" y="41337"/>
                      <a:pt x="26605" y="20763"/>
                      <a:pt x="9564" y="1818"/>
                    </a:cubicBezTo>
                    <a:cubicBezTo>
                      <a:pt x="4640" y="-3640"/>
                      <a:pt x="-3342" y="4418"/>
                      <a:pt x="1506" y="9866"/>
                    </a:cubicBezTo>
                    <a:lnTo>
                      <a:pt x="1506" y="98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6C61035D-EF02-7943-8C72-5B121521145B}"/>
                  </a:ext>
                </a:extLst>
              </p:cNvPr>
              <p:cNvSpPr/>
              <p:nvPr/>
            </p:nvSpPr>
            <p:spPr>
              <a:xfrm>
                <a:off x="5952414" y="5265915"/>
                <a:ext cx="46268" cy="42535"/>
              </a:xfrm>
              <a:custGeom>
                <a:avLst/>
                <a:gdLst>
                  <a:gd name="connsiteX0" fmla="*/ 2860 w 46268"/>
                  <a:gd name="connsiteY0" fmla="*/ 7706 h 42535"/>
                  <a:gd name="connsiteX1" fmla="*/ 23843 w 46268"/>
                  <a:gd name="connsiteY1" fmla="*/ 22812 h 42535"/>
                  <a:gd name="connsiteX2" fmla="*/ 38131 w 46268"/>
                  <a:gd name="connsiteY2" fmla="*/ 41386 h 42535"/>
                  <a:gd name="connsiteX3" fmla="*/ 46246 w 46268"/>
                  <a:gd name="connsiteY3" fmla="*/ 38024 h 42535"/>
                  <a:gd name="connsiteX4" fmla="*/ 26891 w 46268"/>
                  <a:gd name="connsiteY4" fmla="*/ 10306 h 42535"/>
                  <a:gd name="connsiteX5" fmla="*/ 831 w 46268"/>
                  <a:gd name="connsiteY5" fmla="*/ 2791 h 42535"/>
                  <a:gd name="connsiteX6" fmla="*/ 2860 w 46268"/>
                  <a:gd name="connsiteY6" fmla="*/ 7706 h 42535"/>
                  <a:gd name="connsiteX7" fmla="*/ 2860 w 46268"/>
                  <a:gd name="connsiteY7" fmla="*/ 7706 h 42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268" h="42535">
                    <a:moveTo>
                      <a:pt x="2860" y="7706"/>
                    </a:moveTo>
                    <a:cubicBezTo>
                      <a:pt x="10870" y="7144"/>
                      <a:pt x="18966" y="17574"/>
                      <a:pt x="23843" y="22812"/>
                    </a:cubicBezTo>
                    <a:cubicBezTo>
                      <a:pt x="29015" y="28375"/>
                      <a:pt x="32339" y="36728"/>
                      <a:pt x="38131" y="41386"/>
                    </a:cubicBezTo>
                    <a:cubicBezTo>
                      <a:pt x="40950" y="43663"/>
                      <a:pt x="46675" y="42567"/>
                      <a:pt x="46246" y="38024"/>
                    </a:cubicBezTo>
                    <a:cubicBezTo>
                      <a:pt x="45274" y="27765"/>
                      <a:pt x="34597" y="16554"/>
                      <a:pt x="26891" y="10306"/>
                    </a:cubicBezTo>
                    <a:cubicBezTo>
                      <a:pt x="19900" y="4629"/>
                      <a:pt x="9289" y="-4696"/>
                      <a:pt x="831" y="2791"/>
                    </a:cubicBezTo>
                    <a:cubicBezTo>
                      <a:pt x="-989" y="4410"/>
                      <a:pt x="402" y="7877"/>
                      <a:pt x="2860" y="7706"/>
                    </a:cubicBezTo>
                    <a:lnTo>
                      <a:pt x="2860" y="770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BD09670-9214-4841-AC47-80A8F497366D}"/>
                  </a:ext>
                </a:extLst>
              </p:cNvPr>
              <p:cNvSpPr/>
              <p:nvPr/>
            </p:nvSpPr>
            <p:spPr>
              <a:xfrm>
                <a:off x="6131622" y="5197347"/>
                <a:ext cx="17709" cy="114210"/>
              </a:xfrm>
              <a:custGeom>
                <a:avLst/>
                <a:gdLst>
                  <a:gd name="connsiteX0" fmla="*/ 17132 w 17709"/>
                  <a:gd name="connsiteY0" fmla="*/ 107430 h 114210"/>
                  <a:gd name="connsiteX1" fmla="*/ 14218 w 17709"/>
                  <a:gd name="connsiteY1" fmla="*/ 55137 h 114210"/>
                  <a:gd name="connsiteX2" fmla="*/ 15580 w 17709"/>
                  <a:gd name="connsiteY2" fmla="*/ 29877 h 114210"/>
                  <a:gd name="connsiteX3" fmla="*/ 17628 w 17709"/>
                  <a:gd name="connsiteY3" fmla="*/ 3883 h 114210"/>
                  <a:gd name="connsiteX4" fmla="*/ 10217 w 17709"/>
                  <a:gd name="connsiteY4" fmla="*/ 1873 h 114210"/>
                  <a:gd name="connsiteX5" fmla="*/ 26 w 17709"/>
                  <a:gd name="connsiteY5" fmla="*/ 52470 h 114210"/>
                  <a:gd name="connsiteX6" fmla="*/ 2997 w 17709"/>
                  <a:gd name="connsiteY6" fmla="*/ 107439 h 114210"/>
                  <a:gd name="connsiteX7" fmla="*/ 17132 w 17709"/>
                  <a:gd name="connsiteY7" fmla="*/ 107430 h 114210"/>
                  <a:gd name="connsiteX8" fmla="*/ 17132 w 17709"/>
                  <a:gd name="connsiteY8" fmla="*/ 107430 h 11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09" h="114210">
                    <a:moveTo>
                      <a:pt x="17132" y="107430"/>
                    </a:moveTo>
                    <a:cubicBezTo>
                      <a:pt x="15618" y="90037"/>
                      <a:pt x="14123" y="72606"/>
                      <a:pt x="14218" y="55137"/>
                    </a:cubicBezTo>
                    <a:cubicBezTo>
                      <a:pt x="14265" y="46698"/>
                      <a:pt x="14742" y="38269"/>
                      <a:pt x="15580" y="29877"/>
                    </a:cubicBezTo>
                    <a:cubicBezTo>
                      <a:pt x="16447" y="21114"/>
                      <a:pt x="18095" y="12732"/>
                      <a:pt x="17628" y="3883"/>
                    </a:cubicBezTo>
                    <a:cubicBezTo>
                      <a:pt x="17418" y="-146"/>
                      <a:pt x="12446" y="-1413"/>
                      <a:pt x="10217" y="1873"/>
                    </a:cubicBezTo>
                    <a:cubicBezTo>
                      <a:pt x="569" y="16094"/>
                      <a:pt x="254" y="35840"/>
                      <a:pt x="26" y="52470"/>
                    </a:cubicBezTo>
                    <a:cubicBezTo>
                      <a:pt x="-222" y="70834"/>
                      <a:pt x="1369" y="89161"/>
                      <a:pt x="2997" y="107439"/>
                    </a:cubicBezTo>
                    <a:cubicBezTo>
                      <a:pt x="3788" y="116421"/>
                      <a:pt x="17933" y="116516"/>
                      <a:pt x="17132" y="107430"/>
                    </a:cubicBezTo>
                    <a:lnTo>
                      <a:pt x="17132" y="10743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488F356-93D0-8848-983C-2EC1916C8B31}"/>
                  </a:ext>
                </a:extLst>
              </p:cNvPr>
              <p:cNvSpPr/>
              <p:nvPr/>
            </p:nvSpPr>
            <p:spPr>
              <a:xfrm>
                <a:off x="6228857" y="5227139"/>
                <a:ext cx="18281" cy="82430"/>
              </a:xfrm>
              <a:custGeom>
                <a:avLst/>
                <a:gdLst>
                  <a:gd name="connsiteX0" fmla="*/ 11128 w 18281"/>
                  <a:gd name="connsiteY0" fmla="*/ 2571 h 82430"/>
                  <a:gd name="connsiteX1" fmla="*/ 2118 w 18281"/>
                  <a:gd name="connsiteY1" fmla="*/ 42347 h 82430"/>
                  <a:gd name="connsiteX2" fmla="*/ 3642 w 18281"/>
                  <a:gd name="connsiteY2" fmla="*/ 80885 h 82430"/>
                  <a:gd name="connsiteX3" fmla="*/ 9395 w 18281"/>
                  <a:gd name="connsiteY3" fmla="*/ 80133 h 82430"/>
                  <a:gd name="connsiteX4" fmla="*/ 12243 w 18281"/>
                  <a:gd name="connsiteY4" fmla="*/ 43662 h 82430"/>
                  <a:gd name="connsiteX5" fmla="*/ 18158 w 18281"/>
                  <a:gd name="connsiteY5" fmla="*/ 4514 h 82430"/>
                  <a:gd name="connsiteX6" fmla="*/ 11128 w 18281"/>
                  <a:gd name="connsiteY6" fmla="*/ 2571 h 82430"/>
                  <a:gd name="connsiteX7" fmla="*/ 11128 w 18281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81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72" y="-58"/>
                      <a:pt x="12528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8FEBA5BB-E144-4648-AA64-A3340331159A}"/>
                  </a:ext>
                </a:extLst>
              </p:cNvPr>
              <p:cNvSpPr/>
              <p:nvPr/>
            </p:nvSpPr>
            <p:spPr>
              <a:xfrm>
                <a:off x="6254545" y="5195233"/>
                <a:ext cx="33884" cy="117629"/>
              </a:xfrm>
              <a:custGeom>
                <a:avLst/>
                <a:gdLst>
                  <a:gd name="connsiteX0" fmla="*/ 29722 w 33884"/>
                  <a:gd name="connsiteY0" fmla="*/ 113754 h 117629"/>
                  <a:gd name="connsiteX1" fmla="*/ 4633 w 33884"/>
                  <a:gd name="connsiteY1" fmla="*/ 797 h 117629"/>
                  <a:gd name="connsiteX2" fmla="*/ 290 w 33884"/>
                  <a:gd name="connsiteY2" fmla="*/ 4140 h 117629"/>
                  <a:gd name="connsiteX3" fmla="*/ 19349 w 33884"/>
                  <a:gd name="connsiteY3" fmla="*/ 55347 h 117629"/>
                  <a:gd name="connsiteX4" fmla="*/ 19283 w 33884"/>
                  <a:gd name="connsiteY4" fmla="*/ 110868 h 117629"/>
                  <a:gd name="connsiteX5" fmla="*/ 29722 w 33884"/>
                  <a:gd name="connsiteY5" fmla="*/ 113754 h 117629"/>
                  <a:gd name="connsiteX6" fmla="*/ 29722 w 33884"/>
                  <a:gd name="connsiteY6" fmla="*/ 113754 h 1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84" h="117629">
                    <a:moveTo>
                      <a:pt x="29722" y="113754"/>
                    </a:moveTo>
                    <a:cubicBezTo>
                      <a:pt x="38733" y="76940"/>
                      <a:pt x="34304" y="27801"/>
                      <a:pt x="4633" y="797"/>
                    </a:cubicBezTo>
                    <a:cubicBezTo>
                      <a:pt x="2223" y="-1394"/>
                      <a:pt x="-986" y="1331"/>
                      <a:pt x="290" y="4140"/>
                    </a:cubicBezTo>
                    <a:cubicBezTo>
                      <a:pt x="8005" y="21028"/>
                      <a:pt x="15368" y="37097"/>
                      <a:pt x="19349" y="55347"/>
                    </a:cubicBezTo>
                    <a:cubicBezTo>
                      <a:pt x="23340" y="73654"/>
                      <a:pt x="23312" y="92580"/>
                      <a:pt x="19283" y="110868"/>
                    </a:cubicBezTo>
                    <a:cubicBezTo>
                      <a:pt x="17787" y="117650"/>
                      <a:pt x="28055" y="120555"/>
                      <a:pt x="29722" y="113754"/>
                    </a:cubicBezTo>
                    <a:lnTo>
                      <a:pt x="29722" y="11375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BA41706-E9F2-F24B-9438-381BE013445F}"/>
                  </a:ext>
                </a:extLst>
              </p:cNvPr>
              <p:cNvSpPr/>
              <p:nvPr/>
            </p:nvSpPr>
            <p:spPr>
              <a:xfrm>
                <a:off x="6168907" y="5180452"/>
                <a:ext cx="36319" cy="126811"/>
              </a:xfrm>
              <a:custGeom>
                <a:avLst/>
                <a:gdLst>
                  <a:gd name="connsiteX0" fmla="*/ 10508 w 36319"/>
                  <a:gd name="connsiteY0" fmla="*/ 121763 h 126811"/>
                  <a:gd name="connsiteX1" fmla="*/ 19957 w 36319"/>
                  <a:gd name="connsiteY1" fmla="*/ 62031 h 126811"/>
                  <a:gd name="connsiteX2" fmla="*/ 27596 w 36319"/>
                  <a:gd name="connsiteY2" fmla="*/ 34123 h 126811"/>
                  <a:gd name="connsiteX3" fmla="*/ 36254 w 36319"/>
                  <a:gd name="connsiteY3" fmla="*/ 5310 h 126811"/>
                  <a:gd name="connsiteX4" fmla="*/ 28482 w 36319"/>
                  <a:gd name="connsiteY4" fmla="*/ 2033 h 126811"/>
                  <a:gd name="connsiteX5" fmla="*/ 16738 w 36319"/>
                  <a:gd name="connsiteY5" fmla="*/ 29770 h 126811"/>
                  <a:gd name="connsiteX6" fmla="*/ 8460 w 36319"/>
                  <a:gd name="connsiteY6" fmla="*/ 60231 h 126811"/>
                  <a:gd name="connsiteX7" fmla="*/ 12 w 36319"/>
                  <a:gd name="connsiteY7" fmla="*/ 121772 h 126811"/>
                  <a:gd name="connsiteX8" fmla="*/ 10508 w 36319"/>
                  <a:gd name="connsiteY8" fmla="*/ 121763 h 126811"/>
                  <a:gd name="connsiteX9" fmla="*/ 10508 w 36319"/>
                  <a:gd name="connsiteY9" fmla="*/ 121763 h 1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319" h="126811">
                    <a:moveTo>
                      <a:pt x="10508" y="121763"/>
                    </a:moveTo>
                    <a:cubicBezTo>
                      <a:pt x="12099" y="101627"/>
                      <a:pt x="15204" y="81672"/>
                      <a:pt x="19957" y="62031"/>
                    </a:cubicBezTo>
                    <a:cubicBezTo>
                      <a:pt x="22224" y="52659"/>
                      <a:pt x="24739" y="43334"/>
                      <a:pt x="27596" y="34123"/>
                    </a:cubicBezTo>
                    <a:cubicBezTo>
                      <a:pt x="30520" y="24693"/>
                      <a:pt x="34749" y="15064"/>
                      <a:pt x="36254" y="5310"/>
                    </a:cubicBezTo>
                    <a:cubicBezTo>
                      <a:pt x="36988" y="576"/>
                      <a:pt x="31359" y="-2081"/>
                      <a:pt x="28482" y="2033"/>
                    </a:cubicBezTo>
                    <a:cubicBezTo>
                      <a:pt x="22881" y="10025"/>
                      <a:pt x="19710" y="20550"/>
                      <a:pt x="16738" y="29770"/>
                    </a:cubicBezTo>
                    <a:cubicBezTo>
                      <a:pt x="13509" y="39800"/>
                      <a:pt x="10718" y="49944"/>
                      <a:pt x="8460" y="60231"/>
                    </a:cubicBezTo>
                    <a:cubicBezTo>
                      <a:pt x="4022" y="80481"/>
                      <a:pt x="1269" y="101084"/>
                      <a:pt x="12" y="121772"/>
                    </a:cubicBezTo>
                    <a:cubicBezTo>
                      <a:pt x="-398" y="128545"/>
                      <a:pt x="9984" y="128440"/>
                      <a:pt x="10508" y="121763"/>
                    </a:cubicBezTo>
                    <a:lnTo>
                      <a:pt x="10508" y="121763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75857A6-B045-5842-B3A5-CEF0DDDEC396}"/>
                  </a:ext>
                </a:extLst>
              </p:cNvPr>
              <p:cNvSpPr/>
              <p:nvPr/>
            </p:nvSpPr>
            <p:spPr>
              <a:xfrm>
                <a:off x="6203356" y="5221813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3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5" y="18813"/>
                      <a:pt x="7130" y="33605"/>
                      <a:pt x="8521" y="48626"/>
                    </a:cubicBezTo>
                    <a:cubicBezTo>
                      <a:pt x="9169" y="55636"/>
                      <a:pt x="9102" y="62704"/>
                      <a:pt x="9045" y="69743"/>
                    </a:cubicBezTo>
                    <a:cubicBezTo>
                      <a:pt x="8988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7" y="55217"/>
                      <a:pt x="15950" y="47312"/>
                    </a:cubicBezTo>
                    <a:cubicBezTo>
                      <a:pt x="14264" y="32100"/>
                      <a:pt x="11207" y="17117"/>
                      <a:pt x="6863" y="2439"/>
                    </a:cubicBezTo>
                    <a:cubicBezTo>
                      <a:pt x="5587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4082344-D952-7D41-8B43-333BDCD07EA7}"/>
                  </a:ext>
                </a:extLst>
              </p:cNvPr>
              <p:cNvSpPr/>
              <p:nvPr/>
            </p:nvSpPr>
            <p:spPr>
              <a:xfrm>
                <a:off x="6188695" y="5259007"/>
                <a:ext cx="19432" cy="47938"/>
              </a:xfrm>
              <a:custGeom>
                <a:avLst/>
                <a:gdLst>
                  <a:gd name="connsiteX0" fmla="*/ 407 w 19432"/>
                  <a:gd name="connsiteY0" fmla="*/ 6899 h 47938"/>
                  <a:gd name="connsiteX1" fmla="*/ 6751 w 19432"/>
                  <a:gd name="connsiteY1" fmla="*/ 35464 h 47938"/>
                  <a:gd name="connsiteX2" fmla="*/ 13456 w 19432"/>
                  <a:gd name="connsiteY2" fmla="*/ 47904 h 47938"/>
                  <a:gd name="connsiteX3" fmla="*/ 11485 w 19432"/>
                  <a:gd name="connsiteY3" fmla="*/ 3841 h 47938"/>
                  <a:gd name="connsiteX4" fmla="*/ 407 w 19432"/>
                  <a:gd name="connsiteY4" fmla="*/ 6899 h 47938"/>
                  <a:gd name="connsiteX5" fmla="*/ 407 w 19432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2" h="47938">
                    <a:moveTo>
                      <a:pt x="407" y="6899"/>
                    </a:moveTo>
                    <a:cubicBezTo>
                      <a:pt x="3931" y="16166"/>
                      <a:pt x="6036" y="25577"/>
                      <a:pt x="6751" y="35464"/>
                    </a:cubicBezTo>
                    <a:cubicBezTo>
                      <a:pt x="7037" y="39408"/>
                      <a:pt x="7303" y="48571"/>
                      <a:pt x="13456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9" y="-2893"/>
                      <a:pt x="-2241" y="-74"/>
                      <a:pt x="407" y="6899"/>
                    </a:cubicBezTo>
                    <a:lnTo>
                      <a:pt x="407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34BAA09C-ABBE-CF4B-BD45-ED1B8F00C886}"/>
                  </a:ext>
                </a:extLst>
              </p:cNvPr>
              <p:cNvSpPr/>
              <p:nvPr/>
            </p:nvSpPr>
            <p:spPr>
              <a:xfrm>
                <a:off x="6336364" y="5291307"/>
                <a:ext cx="18279" cy="82430"/>
              </a:xfrm>
              <a:custGeom>
                <a:avLst/>
                <a:gdLst>
                  <a:gd name="connsiteX0" fmla="*/ 11128 w 18279"/>
                  <a:gd name="connsiteY0" fmla="*/ 2571 h 82430"/>
                  <a:gd name="connsiteX1" fmla="*/ 2118 w 18279"/>
                  <a:gd name="connsiteY1" fmla="*/ 42347 h 82430"/>
                  <a:gd name="connsiteX2" fmla="*/ 3642 w 18279"/>
                  <a:gd name="connsiteY2" fmla="*/ 80885 h 82430"/>
                  <a:gd name="connsiteX3" fmla="*/ 9395 w 18279"/>
                  <a:gd name="connsiteY3" fmla="*/ 80133 h 82430"/>
                  <a:gd name="connsiteX4" fmla="*/ 12243 w 18279"/>
                  <a:gd name="connsiteY4" fmla="*/ 43662 h 82430"/>
                  <a:gd name="connsiteX5" fmla="*/ 18158 w 18279"/>
                  <a:gd name="connsiteY5" fmla="*/ 4514 h 82430"/>
                  <a:gd name="connsiteX6" fmla="*/ 11128 w 18279"/>
                  <a:gd name="connsiteY6" fmla="*/ 2571 h 82430"/>
                  <a:gd name="connsiteX7" fmla="*/ 11128 w 18279"/>
                  <a:gd name="connsiteY7" fmla="*/ 2571 h 82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9" h="82430">
                    <a:moveTo>
                      <a:pt x="11128" y="2571"/>
                    </a:moveTo>
                    <a:cubicBezTo>
                      <a:pt x="7090" y="15582"/>
                      <a:pt x="3899" y="28831"/>
                      <a:pt x="2118" y="42347"/>
                    </a:cubicBezTo>
                    <a:cubicBezTo>
                      <a:pt x="451" y="55054"/>
                      <a:pt x="-2321" y="69093"/>
                      <a:pt x="3642" y="80885"/>
                    </a:cubicBezTo>
                    <a:cubicBezTo>
                      <a:pt x="4975" y="83524"/>
                      <a:pt x="8509" y="82457"/>
                      <a:pt x="9395" y="80133"/>
                    </a:cubicBezTo>
                    <a:cubicBezTo>
                      <a:pt x="13729" y="68770"/>
                      <a:pt x="11433" y="55720"/>
                      <a:pt x="12243" y="43662"/>
                    </a:cubicBezTo>
                    <a:cubicBezTo>
                      <a:pt x="13128" y="30431"/>
                      <a:pt x="15033" y="17401"/>
                      <a:pt x="18158" y="4514"/>
                    </a:cubicBezTo>
                    <a:cubicBezTo>
                      <a:pt x="19263" y="-58"/>
                      <a:pt x="12519" y="-1915"/>
                      <a:pt x="11128" y="2571"/>
                    </a:cubicBezTo>
                    <a:lnTo>
                      <a:pt x="11128" y="257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4675307-AAF8-A44E-A5CF-DAE8E03043E2}"/>
                  </a:ext>
                </a:extLst>
              </p:cNvPr>
              <p:cNvSpPr/>
              <p:nvPr/>
            </p:nvSpPr>
            <p:spPr>
              <a:xfrm>
                <a:off x="6310853" y="5298811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3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4" y="18813"/>
                      <a:pt x="7130" y="33605"/>
                      <a:pt x="8521" y="48626"/>
                    </a:cubicBezTo>
                    <a:cubicBezTo>
                      <a:pt x="9168" y="55636"/>
                      <a:pt x="9102" y="62704"/>
                      <a:pt x="9045" y="69743"/>
                    </a:cubicBezTo>
                    <a:cubicBezTo>
                      <a:pt x="8987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6" y="55217"/>
                      <a:pt x="15950" y="47312"/>
                    </a:cubicBezTo>
                    <a:cubicBezTo>
                      <a:pt x="14264" y="32100"/>
                      <a:pt x="11207" y="17117"/>
                      <a:pt x="6863" y="2439"/>
                    </a:cubicBezTo>
                    <a:cubicBezTo>
                      <a:pt x="5596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C88D545-0996-9145-ACA8-2D9FDEDBDDB7}"/>
                  </a:ext>
                </a:extLst>
              </p:cNvPr>
              <p:cNvSpPr/>
              <p:nvPr/>
            </p:nvSpPr>
            <p:spPr>
              <a:xfrm>
                <a:off x="6296202" y="5323175"/>
                <a:ext cx="19433" cy="47938"/>
              </a:xfrm>
              <a:custGeom>
                <a:avLst/>
                <a:gdLst>
                  <a:gd name="connsiteX0" fmla="*/ 408 w 19433"/>
                  <a:gd name="connsiteY0" fmla="*/ 6899 h 47938"/>
                  <a:gd name="connsiteX1" fmla="*/ 6751 w 19433"/>
                  <a:gd name="connsiteY1" fmla="*/ 35464 h 47938"/>
                  <a:gd name="connsiteX2" fmla="*/ 13457 w 19433"/>
                  <a:gd name="connsiteY2" fmla="*/ 47904 h 47938"/>
                  <a:gd name="connsiteX3" fmla="*/ 11485 w 19433"/>
                  <a:gd name="connsiteY3" fmla="*/ 3841 h 47938"/>
                  <a:gd name="connsiteX4" fmla="*/ 408 w 19433"/>
                  <a:gd name="connsiteY4" fmla="*/ 6899 h 47938"/>
                  <a:gd name="connsiteX5" fmla="*/ 408 w 19433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3" h="47938">
                    <a:moveTo>
                      <a:pt x="408" y="6899"/>
                    </a:moveTo>
                    <a:cubicBezTo>
                      <a:pt x="3932" y="16166"/>
                      <a:pt x="6037" y="25577"/>
                      <a:pt x="6751" y="35464"/>
                    </a:cubicBezTo>
                    <a:cubicBezTo>
                      <a:pt x="7037" y="39408"/>
                      <a:pt x="7304" y="48571"/>
                      <a:pt x="13457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0" y="-2893"/>
                      <a:pt x="-2240" y="-74"/>
                      <a:pt x="408" y="6899"/>
                    </a:cubicBezTo>
                    <a:lnTo>
                      <a:pt x="408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C60ED-14C5-6244-BEB0-49BE665FA825}"/>
                  </a:ext>
                </a:extLst>
              </p:cNvPr>
              <p:cNvSpPr/>
              <p:nvPr/>
            </p:nvSpPr>
            <p:spPr>
              <a:xfrm>
                <a:off x="6438736" y="5285981"/>
                <a:ext cx="18184" cy="92802"/>
              </a:xfrm>
              <a:custGeom>
                <a:avLst/>
                <a:gdLst>
                  <a:gd name="connsiteX0" fmla="*/ 148 w 18184"/>
                  <a:gd name="connsiteY0" fmla="*/ 4297 h 92802"/>
                  <a:gd name="connsiteX1" fmla="*/ 8521 w 18184"/>
                  <a:gd name="connsiteY1" fmla="*/ 48626 h 92802"/>
                  <a:gd name="connsiteX2" fmla="*/ 9045 w 18184"/>
                  <a:gd name="connsiteY2" fmla="*/ 69743 h 92802"/>
                  <a:gd name="connsiteX3" fmla="*/ 9816 w 18184"/>
                  <a:gd name="connsiteY3" fmla="*/ 90431 h 92802"/>
                  <a:gd name="connsiteX4" fmla="*/ 15779 w 18184"/>
                  <a:gd name="connsiteY4" fmla="*/ 91212 h 92802"/>
                  <a:gd name="connsiteX5" fmla="*/ 17979 w 18184"/>
                  <a:gd name="connsiteY5" fmla="*/ 71067 h 92802"/>
                  <a:gd name="connsiteX6" fmla="*/ 15950 w 18184"/>
                  <a:gd name="connsiteY6" fmla="*/ 47312 h 92802"/>
                  <a:gd name="connsiteX7" fmla="*/ 6864 w 18184"/>
                  <a:gd name="connsiteY7" fmla="*/ 2439 h 92802"/>
                  <a:gd name="connsiteX8" fmla="*/ 148 w 18184"/>
                  <a:gd name="connsiteY8" fmla="*/ 4297 h 92802"/>
                  <a:gd name="connsiteX9" fmla="*/ 148 w 18184"/>
                  <a:gd name="connsiteY9" fmla="*/ 4297 h 92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184" h="92802">
                    <a:moveTo>
                      <a:pt x="148" y="4297"/>
                    </a:moveTo>
                    <a:cubicBezTo>
                      <a:pt x="4235" y="18813"/>
                      <a:pt x="7130" y="33605"/>
                      <a:pt x="8521" y="48626"/>
                    </a:cubicBezTo>
                    <a:cubicBezTo>
                      <a:pt x="9169" y="55636"/>
                      <a:pt x="9102" y="62704"/>
                      <a:pt x="9045" y="69743"/>
                    </a:cubicBezTo>
                    <a:cubicBezTo>
                      <a:pt x="8988" y="76610"/>
                      <a:pt x="7587" y="83830"/>
                      <a:pt x="9816" y="90431"/>
                    </a:cubicBezTo>
                    <a:cubicBezTo>
                      <a:pt x="10635" y="92860"/>
                      <a:pt x="14474" y="93908"/>
                      <a:pt x="15779" y="91212"/>
                    </a:cubicBezTo>
                    <a:cubicBezTo>
                      <a:pt x="18846" y="84850"/>
                      <a:pt x="18189" y="77992"/>
                      <a:pt x="17979" y="71067"/>
                    </a:cubicBezTo>
                    <a:cubicBezTo>
                      <a:pt x="17741" y="63113"/>
                      <a:pt x="16827" y="55217"/>
                      <a:pt x="15950" y="47312"/>
                    </a:cubicBezTo>
                    <a:cubicBezTo>
                      <a:pt x="14264" y="32100"/>
                      <a:pt x="11207" y="17117"/>
                      <a:pt x="6864" y="2439"/>
                    </a:cubicBezTo>
                    <a:cubicBezTo>
                      <a:pt x="5587" y="-1837"/>
                      <a:pt x="-1071" y="-28"/>
                      <a:pt x="148" y="4297"/>
                    </a:cubicBezTo>
                    <a:lnTo>
                      <a:pt x="148" y="429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99B85D40-091D-2743-AB50-E3BBB011FA4D}"/>
                  </a:ext>
                </a:extLst>
              </p:cNvPr>
              <p:cNvSpPr/>
              <p:nvPr/>
            </p:nvSpPr>
            <p:spPr>
              <a:xfrm>
                <a:off x="6466399" y="5322067"/>
                <a:ext cx="19432" cy="47938"/>
              </a:xfrm>
              <a:custGeom>
                <a:avLst/>
                <a:gdLst>
                  <a:gd name="connsiteX0" fmla="*/ 407 w 19432"/>
                  <a:gd name="connsiteY0" fmla="*/ 6899 h 47938"/>
                  <a:gd name="connsiteX1" fmla="*/ 6751 w 19432"/>
                  <a:gd name="connsiteY1" fmla="*/ 35464 h 47938"/>
                  <a:gd name="connsiteX2" fmla="*/ 13456 w 19432"/>
                  <a:gd name="connsiteY2" fmla="*/ 47904 h 47938"/>
                  <a:gd name="connsiteX3" fmla="*/ 11485 w 19432"/>
                  <a:gd name="connsiteY3" fmla="*/ 3841 h 47938"/>
                  <a:gd name="connsiteX4" fmla="*/ 407 w 19432"/>
                  <a:gd name="connsiteY4" fmla="*/ 6899 h 47938"/>
                  <a:gd name="connsiteX5" fmla="*/ 407 w 19432"/>
                  <a:gd name="connsiteY5" fmla="*/ 6899 h 47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32" h="47938">
                    <a:moveTo>
                      <a:pt x="407" y="6899"/>
                    </a:moveTo>
                    <a:cubicBezTo>
                      <a:pt x="3931" y="16166"/>
                      <a:pt x="6036" y="25577"/>
                      <a:pt x="6751" y="35464"/>
                    </a:cubicBezTo>
                    <a:cubicBezTo>
                      <a:pt x="7037" y="39408"/>
                      <a:pt x="7303" y="48571"/>
                      <a:pt x="13456" y="47904"/>
                    </a:cubicBezTo>
                    <a:cubicBezTo>
                      <a:pt x="26782" y="46466"/>
                      <a:pt x="14028" y="10175"/>
                      <a:pt x="11485" y="3841"/>
                    </a:cubicBezTo>
                    <a:cubicBezTo>
                      <a:pt x="8789" y="-2893"/>
                      <a:pt x="-2241" y="-74"/>
                      <a:pt x="407" y="6899"/>
                    </a:cubicBezTo>
                    <a:lnTo>
                      <a:pt x="407" y="689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741CE1CD-7C67-F04D-8AD8-892756DB2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200" y="4715906"/>
            <a:ext cx="5907314" cy="218951"/>
          </a:xfrm>
          <a:custGeom>
            <a:avLst/>
            <a:gdLst>
              <a:gd name="connsiteX0" fmla="*/ 5907314 w 5907314"/>
              <a:gd name="connsiteY0" fmla="*/ 146380 h 218951"/>
              <a:gd name="connsiteX1" fmla="*/ 2902857 w 5907314"/>
              <a:gd name="connsiteY1" fmla="*/ 1237 h 218951"/>
              <a:gd name="connsiteX2" fmla="*/ 0 w 5907314"/>
              <a:gd name="connsiteY2" fmla="*/ 218951 h 218951"/>
              <a:gd name="connsiteX3" fmla="*/ 0 w 5907314"/>
              <a:gd name="connsiteY3" fmla="*/ 218951 h 21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218951">
                <a:moveTo>
                  <a:pt x="5907314" y="146380"/>
                </a:moveTo>
                <a:cubicBezTo>
                  <a:pt x="4897361" y="67761"/>
                  <a:pt x="3887409" y="-10858"/>
                  <a:pt x="2902857" y="1237"/>
                </a:cubicBezTo>
                <a:cubicBezTo>
                  <a:pt x="1918305" y="13332"/>
                  <a:pt x="0" y="218951"/>
                  <a:pt x="0" y="218951"/>
                </a:cubicBezTo>
                <a:lnTo>
                  <a:pt x="0" y="218951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377" name="Group 376" descr="illustration of man in jeans, a t-shirt, and blue jeans">
            <a:extLst>
              <a:ext uri="{FF2B5EF4-FFF2-40B4-BE49-F238E27FC236}">
                <a16:creationId xmlns:a16="http://schemas.microsoft.com/office/drawing/2014/main" id="{6FC84A6C-9172-0A44-BFBF-2166ACFE5492}"/>
              </a:ext>
            </a:extLst>
          </p:cNvPr>
          <p:cNvGrpSpPr/>
          <p:nvPr/>
        </p:nvGrpSpPr>
        <p:grpSpPr>
          <a:xfrm>
            <a:off x="6648094" y="1871751"/>
            <a:ext cx="1257846" cy="3357042"/>
            <a:chOff x="6648094" y="1871751"/>
            <a:chExt cx="1257846" cy="3357042"/>
          </a:xfrm>
        </p:grpSpPr>
        <p:grpSp>
          <p:nvGrpSpPr>
            <p:cNvPr id="103" name="Graphic 97">
              <a:extLst>
                <a:ext uri="{FF2B5EF4-FFF2-40B4-BE49-F238E27FC236}">
                  <a16:creationId xmlns:a16="http://schemas.microsoft.com/office/drawing/2014/main" id="{9D6313BF-AB4F-FF42-90F4-CB823F2EC499}"/>
                </a:ext>
              </a:extLst>
            </p:cNvPr>
            <p:cNvGrpSpPr/>
            <p:nvPr/>
          </p:nvGrpSpPr>
          <p:grpSpPr>
            <a:xfrm>
              <a:off x="6648094" y="2276314"/>
              <a:ext cx="1257846" cy="2952479"/>
              <a:chOff x="6648094" y="2276314"/>
              <a:chExt cx="1257846" cy="2952479"/>
            </a:xfrm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FB68E259-8901-B547-9D52-5AF67B65CA6E}"/>
                  </a:ext>
                </a:extLst>
              </p:cNvPr>
              <p:cNvSpPr/>
              <p:nvPr/>
            </p:nvSpPr>
            <p:spPr>
              <a:xfrm>
                <a:off x="6658564" y="2276314"/>
                <a:ext cx="1237987" cy="2942105"/>
              </a:xfrm>
              <a:custGeom>
                <a:avLst/>
                <a:gdLst>
                  <a:gd name="connsiteX0" fmla="*/ 1221560 w 1237987"/>
                  <a:gd name="connsiteY0" fmla="*/ 1230581 h 2942105"/>
                  <a:gd name="connsiteX1" fmla="*/ 1222238 w 1237987"/>
                  <a:gd name="connsiteY1" fmla="*/ 890476 h 2942105"/>
                  <a:gd name="connsiteX2" fmla="*/ 1219229 w 1237987"/>
                  <a:gd name="connsiteY2" fmla="*/ 850376 h 2942105"/>
                  <a:gd name="connsiteX3" fmla="*/ 1235254 w 1237987"/>
                  <a:gd name="connsiteY3" fmla="*/ 812848 h 2942105"/>
                  <a:gd name="connsiteX4" fmla="*/ 1213209 w 1237987"/>
                  <a:gd name="connsiteY4" fmla="*/ 781523 h 2942105"/>
                  <a:gd name="connsiteX5" fmla="*/ 1090200 w 1237987"/>
                  <a:gd name="connsiteY5" fmla="*/ 220862 h 2942105"/>
                  <a:gd name="connsiteX6" fmla="*/ 1015868 w 1237987"/>
                  <a:gd name="connsiteY6" fmla="*/ 183411 h 2942105"/>
                  <a:gd name="connsiteX7" fmla="*/ 946124 w 1237987"/>
                  <a:gd name="connsiteY7" fmla="*/ 148757 h 2942105"/>
                  <a:gd name="connsiteX8" fmla="*/ 866375 w 1237987"/>
                  <a:gd name="connsiteY8" fmla="*/ 100182 h 2942105"/>
                  <a:gd name="connsiteX9" fmla="*/ 866225 w 1237987"/>
                  <a:gd name="connsiteY9" fmla="*/ 78388 h 2942105"/>
                  <a:gd name="connsiteX10" fmla="*/ 821460 w 1237987"/>
                  <a:gd name="connsiteY10" fmla="*/ 17027 h 2942105"/>
                  <a:gd name="connsiteX11" fmla="*/ 712820 w 1237987"/>
                  <a:gd name="connsiteY11" fmla="*/ 9763 h 2942105"/>
                  <a:gd name="connsiteX12" fmla="*/ 673021 w 1237987"/>
                  <a:gd name="connsiteY12" fmla="*/ 100559 h 2942105"/>
                  <a:gd name="connsiteX13" fmla="*/ 562425 w 1237987"/>
                  <a:gd name="connsiteY13" fmla="*/ 116449 h 2942105"/>
                  <a:gd name="connsiteX14" fmla="*/ 535190 w 1237987"/>
                  <a:gd name="connsiteY14" fmla="*/ 120911 h 2942105"/>
                  <a:gd name="connsiteX15" fmla="*/ 326187 w 1237987"/>
                  <a:gd name="connsiteY15" fmla="*/ 256424 h 2942105"/>
                  <a:gd name="connsiteX16" fmla="*/ 328820 w 1237987"/>
                  <a:gd name="connsiteY16" fmla="*/ 414182 h 2942105"/>
                  <a:gd name="connsiteX17" fmla="*/ 308506 w 1237987"/>
                  <a:gd name="connsiteY17" fmla="*/ 576857 h 2942105"/>
                  <a:gd name="connsiteX18" fmla="*/ 301736 w 1237987"/>
                  <a:gd name="connsiteY18" fmla="*/ 765633 h 2942105"/>
                  <a:gd name="connsiteX19" fmla="*/ 290675 w 1237987"/>
                  <a:gd name="connsiteY19" fmla="*/ 812696 h 2942105"/>
                  <a:gd name="connsiteX20" fmla="*/ 301736 w 1237987"/>
                  <a:gd name="connsiteY20" fmla="*/ 831383 h 2942105"/>
                  <a:gd name="connsiteX21" fmla="*/ 334463 w 1237987"/>
                  <a:gd name="connsiteY21" fmla="*/ 828054 h 2942105"/>
                  <a:gd name="connsiteX22" fmla="*/ 351014 w 1237987"/>
                  <a:gd name="connsiteY22" fmla="*/ 909392 h 2942105"/>
                  <a:gd name="connsiteX23" fmla="*/ 343115 w 1237987"/>
                  <a:gd name="connsiteY23" fmla="*/ 947980 h 2942105"/>
                  <a:gd name="connsiteX24" fmla="*/ 260130 w 1237987"/>
                  <a:gd name="connsiteY24" fmla="*/ 1324705 h 2942105"/>
                  <a:gd name="connsiteX25" fmla="*/ 305121 w 1237987"/>
                  <a:gd name="connsiteY25" fmla="*/ 1333103 h 2942105"/>
                  <a:gd name="connsiteX26" fmla="*/ 396155 w 1237987"/>
                  <a:gd name="connsiteY26" fmla="*/ 1340669 h 2942105"/>
                  <a:gd name="connsiteX27" fmla="*/ 445435 w 1237987"/>
                  <a:gd name="connsiteY27" fmla="*/ 1443948 h 2942105"/>
                  <a:gd name="connsiteX28" fmla="*/ 459730 w 1237987"/>
                  <a:gd name="connsiteY28" fmla="*/ 1450380 h 2942105"/>
                  <a:gd name="connsiteX29" fmla="*/ 325811 w 1237987"/>
                  <a:gd name="connsiteY29" fmla="*/ 1892249 h 2942105"/>
                  <a:gd name="connsiteX30" fmla="*/ 172632 w 1237987"/>
                  <a:gd name="connsiteY30" fmla="*/ 2419619 h 2942105"/>
                  <a:gd name="connsiteX31" fmla="*/ 193397 w 1237987"/>
                  <a:gd name="connsiteY31" fmla="*/ 2441560 h 2942105"/>
                  <a:gd name="connsiteX32" fmla="*/ 167591 w 1237987"/>
                  <a:gd name="connsiteY32" fmla="*/ 2500502 h 2942105"/>
                  <a:gd name="connsiteX33" fmla="*/ 153296 w 1237987"/>
                  <a:gd name="connsiteY33" fmla="*/ 2545977 h 2942105"/>
                  <a:gd name="connsiteX34" fmla="*/ 125233 w 1237987"/>
                  <a:gd name="connsiteY34" fmla="*/ 2581765 h 2942105"/>
                  <a:gd name="connsiteX35" fmla="*/ 101158 w 1237987"/>
                  <a:gd name="connsiteY35" fmla="*/ 2696242 h 2942105"/>
                  <a:gd name="connsiteX36" fmla="*/ 41948 w 1237987"/>
                  <a:gd name="connsiteY36" fmla="*/ 2816320 h 2942105"/>
                  <a:gd name="connsiteX37" fmla="*/ 24870 w 1237987"/>
                  <a:gd name="connsiteY37" fmla="*/ 2850593 h 2942105"/>
                  <a:gd name="connsiteX38" fmla="*/ 1847 w 1237987"/>
                  <a:gd name="connsiteY38" fmla="*/ 2898562 h 2942105"/>
                  <a:gd name="connsiteX39" fmla="*/ 33898 w 1237987"/>
                  <a:gd name="connsiteY39" fmla="*/ 2944414 h 2942105"/>
                  <a:gd name="connsiteX40" fmla="*/ 236582 w 1237987"/>
                  <a:gd name="connsiteY40" fmla="*/ 2938891 h 2942105"/>
                  <a:gd name="connsiteX41" fmla="*/ 305272 w 1237987"/>
                  <a:gd name="connsiteY41" fmla="*/ 2881390 h 2942105"/>
                  <a:gd name="connsiteX42" fmla="*/ 295717 w 1237987"/>
                  <a:gd name="connsiteY42" fmla="*/ 2829937 h 2942105"/>
                  <a:gd name="connsiteX43" fmla="*/ 314299 w 1237987"/>
                  <a:gd name="connsiteY43" fmla="*/ 2723027 h 2942105"/>
                  <a:gd name="connsiteX44" fmla="*/ 331830 w 1237987"/>
                  <a:gd name="connsiteY44" fmla="*/ 2609005 h 2942105"/>
                  <a:gd name="connsiteX45" fmla="*/ 282174 w 1237987"/>
                  <a:gd name="connsiteY45" fmla="*/ 2579268 h 2942105"/>
                  <a:gd name="connsiteX46" fmla="*/ 282701 w 1237987"/>
                  <a:gd name="connsiteY46" fmla="*/ 2539922 h 2942105"/>
                  <a:gd name="connsiteX47" fmla="*/ 315278 w 1237987"/>
                  <a:gd name="connsiteY47" fmla="*/ 2456693 h 2942105"/>
                  <a:gd name="connsiteX48" fmla="*/ 456042 w 1237987"/>
                  <a:gd name="connsiteY48" fmla="*/ 2428700 h 2942105"/>
                  <a:gd name="connsiteX49" fmla="*/ 468758 w 1237987"/>
                  <a:gd name="connsiteY49" fmla="*/ 2400703 h 2942105"/>
                  <a:gd name="connsiteX50" fmla="*/ 619228 w 1237987"/>
                  <a:gd name="connsiteY50" fmla="*/ 1917977 h 2942105"/>
                  <a:gd name="connsiteX51" fmla="*/ 819353 w 1237987"/>
                  <a:gd name="connsiteY51" fmla="*/ 1348992 h 2942105"/>
                  <a:gd name="connsiteX52" fmla="*/ 841247 w 1237987"/>
                  <a:gd name="connsiteY52" fmla="*/ 1311538 h 2942105"/>
                  <a:gd name="connsiteX53" fmla="*/ 850576 w 1237987"/>
                  <a:gd name="connsiteY53" fmla="*/ 1316078 h 2942105"/>
                  <a:gd name="connsiteX54" fmla="*/ 900833 w 1237987"/>
                  <a:gd name="connsiteY54" fmla="*/ 1936361 h 2942105"/>
                  <a:gd name="connsiteX55" fmla="*/ 918288 w 1237987"/>
                  <a:gd name="connsiteY55" fmla="*/ 2373693 h 2942105"/>
                  <a:gd name="connsiteX56" fmla="*/ 930702 w 1237987"/>
                  <a:gd name="connsiteY56" fmla="*/ 2409404 h 2942105"/>
                  <a:gd name="connsiteX57" fmla="*/ 941987 w 1237987"/>
                  <a:gd name="connsiteY57" fmla="*/ 2407512 h 2942105"/>
                  <a:gd name="connsiteX58" fmla="*/ 917911 w 1237987"/>
                  <a:gd name="connsiteY58" fmla="*/ 2515712 h 2942105"/>
                  <a:gd name="connsiteX59" fmla="*/ 903241 w 1237987"/>
                  <a:gd name="connsiteY59" fmla="*/ 2584943 h 2942105"/>
                  <a:gd name="connsiteX60" fmla="*/ 865774 w 1237987"/>
                  <a:gd name="connsiteY60" fmla="*/ 2625423 h 2942105"/>
                  <a:gd name="connsiteX61" fmla="*/ 881047 w 1237987"/>
                  <a:gd name="connsiteY61" fmla="*/ 2707514 h 2942105"/>
                  <a:gd name="connsiteX62" fmla="*/ 912570 w 1237987"/>
                  <a:gd name="connsiteY62" fmla="*/ 2783631 h 2942105"/>
                  <a:gd name="connsiteX63" fmla="*/ 923178 w 1237987"/>
                  <a:gd name="connsiteY63" fmla="*/ 2860731 h 2942105"/>
                  <a:gd name="connsiteX64" fmla="*/ 911893 w 1237987"/>
                  <a:gd name="connsiteY64" fmla="*/ 2877378 h 2942105"/>
                  <a:gd name="connsiteX65" fmla="*/ 979605 w 1237987"/>
                  <a:gd name="connsiteY65" fmla="*/ 2937531 h 2942105"/>
                  <a:gd name="connsiteX66" fmla="*/ 1214715 w 1237987"/>
                  <a:gd name="connsiteY66" fmla="*/ 2922776 h 2942105"/>
                  <a:gd name="connsiteX67" fmla="*/ 1209372 w 1237987"/>
                  <a:gd name="connsiteY67" fmla="*/ 2871932 h 2942105"/>
                  <a:gd name="connsiteX68" fmla="*/ 1162050 w 1237987"/>
                  <a:gd name="connsiteY68" fmla="*/ 2805122 h 2942105"/>
                  <a:gd name="connsiteX69" fmla="*/ 1113824 w 1237987"/>
                  <a:gd name="connsiteY69" fmla="*/ 2601361 h 2942105"/>
                  <a:gd name="connsiteX70" fmla="*/ 1072897 w 1237987"/>
                  <a:gd name="connsiteY70" fmla="*/ 2561184 h 2942105"/>
                  <a:gd name="connsiteX71" fmla="*/ 1044156 w 1237987"/>
                  <a:gd name="connsiteY71" fmla="*/ 2511172 h 2942105"/>
                  <a:gd name="connsiteX72" fmla="*/ 1057624 w 1237987"/>
                  <a:gd name="connsiteY72" fmla="*/ 2426505 h 2942105"/>
                  <a:gd name="connsiteX73" fmla="*/ 1119919 w 1237987"/>
                  <a:gd name="connsiteY73" fmla="*/ 2423779 h 2942105"/>
                  <a:gd name="connsiteX74" fmla="*/ 1143015 w 1237987"/>
                  <a:gd name="connsiteY74" fmla="*/ 2375053 h 2942105"/>
                  <a:gd name="connsiteX75" fmla="*/ 1139930 w 1237987"/>
                  <a:gd name="connsiteY75" fmla="*/ 1331514 h 2942105"/>
                  <a:gd name="connsiteX76" fmla="*/ 1217724 w 1237987"/>
                  <a:gd name="connsiteY76" fmla="*/ 1316610 h 2942105"/>
                  <a:gd name="connsiteX77" fmla="*/ 1228407 w 1237987"/>
                  <a:gd name="connsiteY77" fmla="*/ 1297240 h 2942105"/>
                  <a:gd name="connsiteX78" fmla="*/ 1221560 w 1237987"/>
                  <a:gd name="connsiteY78" fmla="*/ 1230581 h 2942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7987" h="2942105">
                    <a:moveTo>
                      <a:pt x="1221560" y="1230581"/>
                    </a:moveTo>
                    <a:cubicBezTo>
                      <a:pt x="1252408" y="1231261"/>
                      <a:pt x="1238037" y="961221"/>
                      <a:pt x="1222238" y="890476"/>
                    </a:cubicBezTo>
                    <a:cubicBezTo>
                      <a:pt x="1219379" y="879581"/>
                      <a:pt x="1219981" y="864751"/>
                      <a:pt x="1219229" y="850376"/>
                    </a:cubicBezTo>
                    <a:cubicBezTo>
                      <a:pt x="1244733" y="852948"/>
                      <a:pt x="1236533" y="834032"/>
                      <a:pt x="1235254" y="812848"/>
                    </a:cubicBezTo>
                    <a:cubicBezTo>
                      <a:pt x="1235629" y="796049"/>
                      <a:pt x="1238790" y="767979"/>
                      <a:pt x="1213209" y="781523"/>
                    </a:cubicBezTo>
                    <a:cubicBezTo>
                      <a:pt x="1148357" y="650628"/>
                      <a:pt x="1189887" y="339273"/>
                      <a:pt x="1090200" y="220862"/>
                    </a:cubicBezTo>
                    <a:cubicBezTo>
                      <a:pt x="1072219" y="199375"/>
                      <a:pt x="1046714" y="189159"/>
                      <a:pt x="1015868" y="183411"/>
                    </a:cubicBezTo>
                    <a:cubicBezTo>
                      <a:pt x="991567" y="177507"/>
                      <a:pt x="966589" y="165781"/>
                      <a:pt x="946124" y="148757"/>
                    </a:cubicBezTo>
                    <a:cubicBezTo>
                      <a:pt x="926940" y="113800"/>
                      <a:pt x="902263" y="102753"/>
                      <a:pt x="866375" y="100182"/>
                    </a:cubicBezTo>
                    <a:cubicBezTo>
                      <a:pt x="866677" y="93369"/>
                      <a:pt x="865548" y="85655"/>
                      <a:pt x="866225" y="78388"/>
                    </a:cubicBezTo>
                    <a:cubicBezTo>
                      <a:pt x="868332" y="56070"/>
                      <a:pt x="850200" y="27999"/>
                      <a:pt x="821460" y="17027"/>
                    </a:cubicBezTo>
                    <a:cubicBezTo>
                      <a:pt x="787604" y="3634"/>
                      <a:pt x="748181" y="2574"/>
                      <a:pt x="712820" y="9763"/>
                    </a:cubicBezTo>
                    <a:cubicBezTo>
                      <a:pt x="683629" y="19373"/>
                      <a:pt x="679567" y="73548"/>
                      <a:pt x="673021" y="100559"/>
                    </a:cubicBezTo>
                    <a:cubicBezTo>
                      <a:pt x="633673" y="89967"/>
                      <a:pt x="583642" y="66285"/>
                      <a:pt x="562425" y="116449"/>
                    </a:cubicBezTo>
                    <a:cubicBezTo>
                      <a:pt x="552193" y="113345"/>
                      <a:pt x="541360" y="121366"/>
                      <a:pt x="535190" y="120911"/>
                    </a:cubicBezTo>
                    <a:cubicBezTo>
                      <a:pt x="447691" y="135135"/>
                      <a:pt x="358613" y="173196"/>
                      <a:pt x="326187" y="256424"/>
                    </a:cubicBezTo>
                    <a:cubicBezTo>
                      <a:pt x="306174" y="306285"/>
                      <a:pt x="321372" y="362504"/>
                      <a:pt x="328820" y="414182"/>
                    </a:cubicBezTo>
                    <a:cubicBezTo>
                      <a:pt x="335817" y="470397"/>
                      <a:pt x="317083" y="522681"/>
                      <a:pt x="308506" y="576857"/>
                    </a:cubicBezTo>
                    <a:cubicBezTo>
                      <a:pt x="295792" y="651381"/>
                      <a:pt x="293459" y="710171"/>
                      <a:pt x="301736" y="765633"/>
                    </a:cubicBezTo>
                    <a:cubicBezTo>
                      <a:pt x="279767" y="770628"/>
                      <a:pt x="281798" y="791586"/>
                      <a:pt x="290675" y="812696"/>
                    </a:cubicBezTo>
                    <a:cubicBezTo>
                      <a:pt x="293309" y="819808"/>
                      <a:pt x="295942" y="827375"/>
                      <a:pt x="301736" y="831383"/>
                    </a:cubicBezTo>
                    <a:cubicBezTo>
                      <a:pt x="313472" y="838875"/>
                      <a:pt x="321672" y="829340"/>
                      <a:pt x="334463" y="828054"/>
                    </a:cubicBezTo>
                    <a:cubicBezTo>
                      <a:pt x="337171" y="857791"/>
                      <a:pt x="342513" y="876178"/>
                      <a:pt x="351014" y="909392"/>
                    </a:cubicBezTo>
                    <a:cubicBezTo>
                      <a:pt x="348607" y="919304"/>
                      <a:pt x="343115" y="947980"/>
                      <a:pt x="343115" y="947980"/>
                    </a:cubicBezTo>
                    <a:cubicBezTo>
                      <a:pt x="315654" y="1072824"/>
                      <a:pt x="233120" y="1193884"/>
                      <a:pt x="260130" y="1324705"/>
                    </a:cubicBezTo>
                    <a:cubicBezTo>
                      <a:pt x="260732" y="1335751"/>
                      <a:pt x="291654" y="1332574"/>
                      <a:pt x="305121" y="1333103"/>
                    </a:cubicBezTo>
                    <a:cubicBezTo>
                      <a:pt x="337171" y="1333103"/>
                      <a:pt x="367491" y="1337037"/>
                      <a:pt x="396155" y="1340669"/>
                    </a:cubicBezTo>
                    <a:cubicBezTo>
                      <a:pt x="401422" y="1375171"/>
                      <a:pt x="415039" y="1430784"/>
                      <a:pt x="445435" y="1443948"/>
                    </a:cubicBezTo>
                    <a:cubicBezTo>
                      <a:pt x="445961" y="1444099"/>
                      <a:pt x="458977" y="1450380"/>
                      <a:pt x="459730" y="1450380"/>
                    </a:cubicBezTo>
                    <a:cubicBezTo>
                      <a:pt x="422412" y="1602991"/>
                      <a:pt x="376670" y="1743499"/>
                      <a:pt x="325811" y="1892249"/>
                    </a:cubicBezTo>
                    <a:cubicBezTo>
                      <a:pt x="266601" y="2065745"/>
                      <a:pt x="203779" y="2237955"/>
                      <a:pt x="172632" y="2419619"/>
                    </a:cubicBezTo>
                    <a:cubicBezTo>
                      <a:pt x="172255" y="2423705"/>
                      <a:pt x="185046" y="2438232"/>
                      <a:pt x="193397" y="2441560"/>
                    </a:cubicBezTo>
                    <a:cubicBezTo>
                      <a:pt x="182563" y="2464337"/>
                      <a:pt x="178350" y="2477578"/>
                      <a:pt x="167591" y="2500502"/>
                    </a:cubicBezTo>
                    <a:cubicBezTo>
                      <a:pt x="162551" y="2511777"/>
                      <a:pt x="154801" y="2533870"/>
                      <a:pt x="153296" y="2545977"/>
                    </a:cubicBezTo>
                    <a:cubicBezTo>
                      <a:pt x="141334" y="2553617"/>
                      <a:pt x="125007" y="2567767"/>
                      <a:pt x="125233" y="2581765"/>
                    </a:cubicBezTo>
                    <a:cubicBezTo>
                      <a:pt x="93032" y="2595461"/>
                      <a:pt x="108456" y="2662722"/>
                      <a:pt x="101158" y="2696242"/>
                    </a:cubicBezTo>
                    <a:cubicBezTo>
                      <a:pt x="93710" y="2746254"/>
                      <a:pt x="66174" y="2775385"/>
                      <a:pt x="41948" y="2816320"/>
                    </a:cubicBezTo>
                    <a:cubicBezTo>
                      <a:pt x="36983" y="2824566"/>
                      <a:pt x="25096" y="2840304"/>
                      <a:pt x="24870" y="2850593"/>
                    </a:cubicBezTo>
                    <a:cubicBezTo>
                      <a:pt x="9898" y="2857705"/>
                      <a:pt x="795" y="2872461"/>
                      <a:pt x="1847" y="2898562"/>
                    </a:cubicBezTo>
                    <a:cubicBezTo>
                      <a:pt x="1772" y="2929056"/>
                      <a:pt x="10876" y="2943734"/>
                      <a:pt x="33898" y="2944414"/>
                    </a:cubicBezTo>
                    <a:cubicBezTo>
                      <a:pt x="96494" y="2950772"/>
                      <a:pt x="173610" y="2946080"/>
                      <a:pt x="236582" y="2938891"/>
                    </a:cubicBezTo>
                    <a:cubicBezTo>
                      <a:pt x="283604" y="2932839"/>
                      <a:pt x="315805" y="2938363"/>
                      <a:pt x="305272" y="2881390"/>
                    </a:cubicBezTo>
                    <a:cubicBezTo>
                      <a:pt x="303089" y="2867617"/>
                      <a:pt x="303842" y="2841135"/>
                      <a:pt x="295717" y="2829937"/>
                    </a:cubicBezTo>
                    <a:cubicBezTo>
                      <a:pt x="290751" y="2796495"/>
                      <a:pt x="303617" y="2755032"/>
                      <a:pt x="314299" y="2723027"/>
                    </a:cubicBezTo>
                    <a:cubicBezTo>
                      <a:pt x="320845" y="2695333"/>
                      <a:pt x="336419" y="2646153"/>
                      <a:pt x="331830" y="2609005"/>
                    </a:cubicBezTo>
                    <a:cubicBezTo>
                      <a:pt x="329723" y="2591829"/>
                      <a:pt x="288344" y="2580099"/>
                      <a:pt x="282174" y="2579268"/>
                    </a:cubicBezTo>
                    <a:cubicBezTo>
                      <a:pt x="277209" y="2568144"/>
                      <a:pt x="280068" y="2554072"/>
                      <a:pt x="282701" y="2539922"/>
                    </a:cubicBezTo>
                    <a:cubicBezTo>
                      <a:pt x="289021" y="2516920"/>
                      <a:pt x="299704" y="2475989"/>
                      <a:pt x="315278" y="2456693"/>
                    </a:cubicBezTo>
                    <a:cubicBezTo>
                      <a:pt x="343340" y="2457073"/>
                      <a:pt x="440394" y="2434449"/>
                      <a:pt x="456042" y="2428700"/>
                    </a:cubicBezTo>
                    <a:cubicBezTo>
                      <a:pt x="459504" y="2430363"/>
                      <a:pt x="468758" y="2400703"/>
                      <a:pt x="468758" y="2400703"/>
                    </a:cubicBezTo>
                    <a:cubicBezTo>
                      <a:pt x="518488" y="2241132"/>
                      <a:pt x="565962" y="2077397"/>
                      <a:pt x="619228" y="1917977"/>
                    </a:cubicBezTo>
                    <a:cubicBezTo>
                      <a:pt x="682801" y="1727683"/>
                      <a:pt x="755253" y="1537924"/>
                      <a:pt x="819353" y="1348992"/>
                    </a:cubicBezTo>
                    <a:cubicBezTo>
                      <a:pt x="824470" y="1336509"/>
                      <a:pt x="834174" y="1323571"/>
                      <a:pt x="841247" y="1311538"/>
                    </a:cubicBezTo>
                    <a:cubicBezTo>
                      <a:pt x="843504" y="1307681"/>
                      <a:pt x="850501" y="1311538"/>
                      <a:pt x="850576" y="1316078"/>
                    </a:cubicBezTo>
                    <a:cubicBezTo>
                      <a:pt x="855918" y="1523696"/>
                      <a:pt x="897071" y="1728820"/>
                      <a:pt x="900833" y="1936361"/>
                    </a:cubicBezTo>
                    <a:cubicBezTo>
                      <a:pt x="905949" y="2082466"/>
                      <a:pt x="904595" y="2227056"/>
                      <a:pt x="918288" y="2373693"/>
                    </a:cubicBezTo>
                    <a:cubicBezTo>
                      <a:pt x="921748" y="2404716"/>
                      <a:pt x="926113" y="2411295"/>
                      <a:pt x="930702" y="2409404"/>
                    </a:cubicBezTo>
                    <a:cubicBezTo>
                      <a:pt x="932583" y="2409707"/>
                      <a:pt x="940106" y="2407058"/>
                      <a:pt x="941987" y="2407512"/>
                    </a:cubicBezTo>
                    <a:cubicBezTo>
                      <a:pt x="938902" y="2438309"/>
                      <a:pt x="931077" y="2484161"/>
                      <a:pt x="917911" y="2515712"/>
                    </a:cubicBezTo>
                    <a:cubicBezTo>
                      <a:pt x="888946" y="2520175"/>
                      <a:pt x="901209" y="2577225"/>
                      <a:pt x="903241" y="2584943"/>
                    </a:cubicBezTo>
                    <a:cubicBezTo>
                      <a:pt x="875930" y="2584943"/>
                      <a:pt x="863893" y="2611273"/>
                      <a:pt x="865774" y="2625423"/>
                    </a:cubicBezTo>
                    <a:cubicBezTo>
                      <a:pt x="868407" y="2649027"/>
                      <a:pt x="870889" y="2679975"/>
                      <a:pt x="881047" y="2707514"/>
                    </a:cubicBezTo>
                    <a:cubicBezTo>
                      <a:pt x="890301" y="2733165"/>
                      <a:pt x="906777" y="2755863"/>
                      <a:pt x="912570" y="2783631"/>
                    </a:cubicBezTo>
                    <a:cubicBezTo>
                      <a:pt x="916256" y="2803984"/>
                      <a:pt x="919642" y="2840456"/>
                      <a:pt x="923178" y="2860731"/>
                    </a:cubicBezTo>
                    <a:cubicBezTo>
                      <a:pt x="914300" y="2864894"/>
                      <a:pt x="913397" y="2870189"/>
                      <a:pt x="911893" y="2877378"/>
                    </a:cubicBezTo>
                    <a:cubicBezTo>
                      <a:pt x="904219" y="2935034"/>
                      <a:pt x="931529" y="2933519"/>
                      <a:pt x="979605" y="2937531"/>
                    </a:cubicBezTo>
                    <a:cubicBezTo>
                      <a:pt x="1008419" y="2943886"/>
                      <a:pt x="1221486" y="2962499"/>
                      <a:pt x="1214715" y="2922776"/>
                    </a:cubicBezTo>
                    <a:cubicBezTo>
                      <a:pt x="1213963" y="2904994"/>
                      <a:pt x="1212457" y="2887290"/>
                      <a:pt x="1209372" y="2871932"/>
                    </a:cubicBezTo>
                    <a:cubicBezTo>
                      <a:pt x="1208019" y="2867846"/>
                      <a:pt x="1178376" y="2822977"/>
                      <a:pt x="1162050" y="2805122"/>
                    </a:cubicBezTo>
                    <a:cubicBezTo>
                      <a:pt x="1107354" y="2753292"/>
                      <a:pt x="1112094" y="2681413"/>
                      <a:pt x="1113824" y="2601361"/>
                    </a:cubicBezTo>
                    <a:cubicBezTo>
                      <a:pt x="1110589" y="2579645"/>
                      <a:pt x="1094037" y="2558838"/>
                      <a:pt x="1072897" y="2561184"/>
                    </a:cubicBezTo>
                    <a:cubicBezTo>
                      <a:pt x="1078915" y="2537956"/>
                      <a:pt x="1067705" y="2517829"/>
                      <a:pt x="1044156" y="2511172"/>
                    </a:cubicBezTo>
                    <a:cubicBezTo>
                      <a:pt x="1046564" y="2484915"/>
                      <a:pt x="1048971" y="2449204"/>
                      <a:pt x="1057624" y="2426505"/>
                    </a:cubicBezTo>
                    <a:cubicBezTo>
                      <a:pt x="1057624" y="2426505"/>
                      <a:pt x="1119467" y="2425294"/>
                      <a:pt x="1119919" y="2423779"/>
                    </a:cubicBezTo>
                    <a:cubicBezTo>
                      <a:pt x="1136771" y="2420225"/>
                      <a:pt x="1146025" y="2396543"/>
                      <a:pt x="1143015" y="2375053"/>
                    </a:cubicBezTo>
                    <a:cubicBezTo>
                      <a:pt x="1146928" y="2026325"/>
                      <a:pt x="1145273" y="1680925"/>
                      <a:pt x="1139930" y="1331514"/>
                    </a:cubicBezTo>
                    <a:cubicBezTo>
                      <a:pt x="1166187" y="1332726"/>
                      <a:pt x="1191843" y="1323039"/>
                      <a:pt x="1217724" y="1316610"/>
                    </a:cubicBezTo>
                    <a:cubicBezTo>
                      <a:pt x="1229010" y="1313430"/>
                      <a:pt x="1229461" y="1301703"/>
                      <a:pt x="1228407" y="1297240"/>
                    </a:cubicBezTo>
                    <a:cubicBezTo>
                      <a:pt x="1226978" y="1274161"/>
                      <a:pt x="1224119" y="1251614"/>
                      <a:pt x="1221560" y="12305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74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05" name="Graphic 97">
                <a:extLst>
                  <a:ext uri="{FF2B5EF4-FFF2-40B4-BE49-F238E27FC236}">
                    <a16:creationId xmlns:a16="http://schemas.microsoft.com/office/drawing/2014/main" id="{949A771B-78CF-7045-90FF-BE19D0F4EF35}"/>
                  </a:ext>
                </a:extLst>
              </p:cNvPr>
              <p:cNvGrpSpPr/>
              <p:nvPr/>
            </p:nvGrpSpPr>
            <p:grpSpPr>
              <a:xfrm>
                <a:off x="6912906" y="2355750"/>
                <a:ext cx="978245" cy="1232723"/>
                <a:chOff x="6912906" y="2355750"/>
                <a:chExt cx="978245" cy="1232723"/>
              </a:xfrm>
              <a:solidFill>
                <a:srgbClr val="FFFFFF"/>
              </a:solidFill>
            </p:grpSpPr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69B9922-9906-BB41-9B83-32698275F664}"/>
                    </a:ext>
                  </a:extLst>
                </p:cNvPr>
                <p:cNvSpPr/>
                <p:nvPr/>
              </p:nvSpPr>
              <p:spPr>
                <a:xfrm>
                  <a:off x="6912906" y="3174800"/>
                  <a:ext cx="152353" cy="413673"/>
                </a:xfrm>
                <a:custGeom>
                  <a:avLst/>
                  <a:gdLst>
                    <a:gd name="connsiteX0" fmla="*/ 20836 w 152353"/>
                    <a:gd name="connsiteY0" fmla="*/ 416761 h 413673"/>
                    <a:gd name="connsiteX1" fmla="*/ 2027 w 152353"/>
                    <a:gd name="connsiteY1" fmla="*/ 407680 h 413673"/>
                    <a:gd name="connsiteX2" fmla="*/ 34228 w 152353"/>
                    <a:gd name="connsiteY2" fmla="*/ 218220 h 413673"/>
                    <a:gd name="connsiteX3" fmla="*/ 84937 w 152353"/>
                    <a:gd name="connsiteY3" fmla="*/ 61523 h 413673"/>
                    <a:gd name="connsiteX4" fmla="*/ 91707 w 152353"/>
                    <a:gd name="connsiteY4" fmla="*/ 8108 h 413673"/>
                    <a:gd name="connsiteX5" fmla="*/ 97952 w 152353"/>
                    <a:gd name="connsiteY5" fmla="*/ 7728 h 413673"/>
                    <a:gd name="connsiteX6" fmla="*/ 148962 w 152353"/>
                    <a:gd name="connsiteY6" fmla="*/ 349496 h 413673"/>
                    <a:gd name="connsiteX7" fmla="*/ 139256 w 152353"/>
                    <a:gd name="connsiteY7" fmla="*/ 359182 h 413673"/>
                    <a:gd name="connsiteX8" fmla="*/ 20836 w 152353"/>
                    <a:gd name="connsiteY8" fmla="*/ 416761 h 41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2353" h="413673">
                      <a:moveTo>
                        <a:pt x="20836" y="416761"/>
                      </a:moveTo>
                      <a:cubicBezTo>
                        <a:pt x="13162" y="422284"/>
                        <a:pt x="2403" y="417138"/>
                        <a:pt x="2027" y="407680"/>
                      </a:cubicBezTo>
                      <a:cubicBezTo>
                        <a:pt x="-381" y="339509"/>
                        <a:pt x="14065" y="277162"/>
                        <a:pt x="34228" y="218220"/>
                      </a:cubicBezTo>
                      <a:cubicBezTo>
                        <a:pt x="52284" y="165485"/>
                        <a:pt x="77262" y="115547"/>
                        <a:pt x="84937" y="61523"/>
                      </a:cubicBezTo>
                      <a:cubicBezTo>
                        <a:pt x="86441" y="50628"/>
                        <a:pt x="89601" y="25055"/>
                        <a:pt x="91707" y="8108"/>
                      </a:cubicBezTo>
                      <a:cubicBezTo>
                        <a:pt x="92159" y="4702"/>
                        <a:pt x="97049" y="4325"/>
                        <a:pt x="97952" y="7728"/>
                      </a:cubicBezTo>
                      <a:cubicBezTo>
                        <a:pt x="125187" y="110933"/>
                        <a:pt x="169200" y="277997"/>
                        <a:pt x="148962" y="349496"/>
                      </a:cubicBezTo>
                      <a:cubicBezTo>
                        <a:pt x="147682" y="354114"/>
                        <a:pt x="143921" y="357971"/>
                        <a:pt x="139256" y="359182"/>
                      </a:cubicBezTo>
                      <a:cubicBezTo>
                        <a:pt x="104873" y="368186"/>
                        <a:pt x="48974" y="396482"/>
                        <a:pt x="20836" y="416761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74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CCE0B65B-D6E0-8344-AA79-FA8F174D9C59}"/>
                    </a:ext>
                  </a:extLst>
                </p:cNvPr>
                <p:cNvSpPr/>
                <p:nvPr/>
              </p:nvSpPr>
              <p:spPr>
                <a:xfrm>
                  <a:off x="7523396" y="2371491"/>
                  <a:ext cx="367755" cy="1182555"/>
                </a:xfrm>
                <a:custGeom>
                  <a:avLst/>
                  <a:gdLst>
                    <a:gd name="connsiteX0" fmla="*/ 357256 w 367755"/>
                    <a:gd name="connsiteY0" fmla="*/ 1187913 h 1182555"/>
                    <a:gd name="connsiteX1" fmla="*/ 357256 w 367755"/>
                    <a:gd name="connsiteY1" fmla="*/ 1187913 h 1182555"/>
                    <a:gd name="connsiteX2" fmla="*/ 149005 w 367755"/>
                    <a:gd name="connsiteY2" fmla="*/ 1114821 h 1182555"/>
                    <a:gd name="connsiteX3" fmla="*/ 74973 w 367755"/>
                    <a:gd name="connsiteY3" fmla="*/ 378474 h 1182555"/>
                    <a:gd name="connsiteX4" fmla="*/ 56390 w 367755"/>
                    <a:gd name="connsiteY4" fmla="*/ 153152 h 1182555"/>
                    <a:gd name="connsiteX5" fmla="*/ 52478 w 367755"/>
                    <a:gd name="connsiteY5" fmla="*/ 102080 h 1182555"/>
                    <a:gd name="connsiteX6" fmla="*/ 25394 w 367755"/>
                    <a:gd name="connsiteY6" fmla="*/ 40338 h 1182555"/>
                    <a:gd name="connsiteX7" fmla="*/ 11475 w 367755"/>
                    <a:gd name="connsiteY7" fmla="*/ 36477 h 1182555"/>
                    <a:gd name="connsiteX8" fmla="*/ 8390 w 367755"/>
                    <a:gd name="connsiteY8" fmla="*/ 29668 h 1182555"/>
                    <a:gd name="connsiteX9" fmla="*/ 3726 w 367755"/>
                    <a:gd name="connsiteY9" fmla="*/ 5381 h 1182555"/>
                    <a:gd name="connsiteX10" fmla="*/ 77306 w 367755"/>
                    <a:gd name="connsiteY10" fmla="*/ 51081 h 1182555"/>
                    <a:gd name="connsiteX11" fmla="*/ 80315 w 367755"/>
                    <a:gd name="connsiteY11" fmla="*/ 54938 h 1182555"/>
                    <a:gd name="connsiteX12" fmla="*/ 199788 w 367755"/>
                    <a:gd name="connsiteY12" fmla="*/ 106768 h 1182555"/>
                    <a:gd name="connsiteX13" fmla="*/ 288114 w 367755"/>
                    <a:gd name="connsiteY13" fmla="*/ 292899 h 1182555"/>
                    <a:gd name="connsiteX14" fmla="*/ 319187 w 367755"/>
                    <a:gd name="connsiteY14" fmla="*/ 581400 h 1182555"/>
                    <a:gd name="connsiteX15" fmla="*/ 354623 w 367755"/>
                    <a:gd name="connsiteY15" fmla="*/ 683241 h 1182555"/>
                    <a:gd name="connsiteX16" fmla="*/ 369444 w 367755"/>
                    <a:gd name="connsiteY16" fmla="*/ 741049 h 1182555"/>
                    <a:gd name="connsiteX17" fmla="*/ 358986 w 367755"/>
                    <a:gd name="connsiteY17" fmla="*/ 754895 h 1182555"/>
                    <a:gd name="connsiteX18" fmla="*/ 276152 w 367755"/>
                    <a:gd name="connsiteY18" fmla="*/ 763293 h 1182555"/>
                    <a:gd name="connsiteX19" fmla="*/ 267275 w 367755"/>
                    <a:gd name="connsiteY19" fmla="*/ 778352 h 1182555"/>
                    <a:gd name="connsiteX20" fmla="*/ 357256 w 367755"/>
                    <a:gd name="connsiteY20" fmla="*/ 1187913 h 1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67755" h="1182555">
                      <a:moveTo>
                        <a:pt x="357256" y="1187913"/>
                      </a:moveTo>
                      <a:lnTo>
                        <a:pt x="357256" y="1187913"/>
                      </a:lnTo>
                      <a:cubicBezTo>
                        <a:pt x="289092" y="1166500"/>
                        <a:pt x="220855" y="1126322"/>
                        <a:pt x="149005" y="1114821"/>
                      </a:cubicBezTo>
                      <a:cubicBezTo>
                        <a:pt x="104014" y="862563"/>
                        <a:pt x="85356" y="629372"/>
                        <a:pt x="74973" y="378474"/>
                      </a:cubicBezTo>
                      <a:cubicBezTo>
                        <a:pt x="69255" y="311512"/>
                        <a:pt x="51877" y="230854"/>
                        <a:pt x="56390" y="153152"/>
                      </a:cubicBezTo>
                      <a:cubicBezTo>
                        <a:pt x="57067" y="141045"/>
                        <a:pt x="53306" y="116832"/>
                        <a:pt x="52478" y="102080"/>
                      </a:cubicBezTo>
                      <a:cubicBezTo>
                        <a:pt x="53080" y="79078"/>
                        <a:pt x="56089" y="21877"/>
                        <a:pt x="25394" y="40338"/>
                      </a:cubicBezTo>
                      <a:cubicBezTo>
                        <a:pt x="20428" y="43290"/>
                        <a:pt x="13958" y="41697"/>
                        <a:pt x="11475" y="36477"/>
                      </a:cubicBezTo>
                      <a:cubicBezTo>
                        <a:pt x="10497" y="34434"/>
                        <a:pt x="9444" y="32166"/>
                        <a:pt x="8390" y="29668"/>
                      </a:cubicBezTo>
                      <a:cubicBezTo>
                        <a:pt x="4704" y="18773"/>
                        <a:pt x="-1391" y="4701"/>
                        <a:pt x="3726" y="5381"/>
                      </a:cubicBezTo>
                      <a:cubicBezTo>
                        <a:pt x="40741" y="12493"/>
                        <a:pt x="60077" y="15973"/>
                        <a:pt x="77306" y="51081"/>
                      </a:cubicBezTo>
                      <a:cubicBezTo>
                        <a:pt x="77983" y="52518"/>
                        <a:pt x="79036" y="53882"/>
                        <a:pt x="80315" y="54938"/>
                      </a:cubicBezTo>
                      <a:cubicBezTo>
                        <a:pt x="116202" y="82710"/>
                        <a:pt x="162924" y="87095"/>
                        <a:pt x="199788" y="106768"/>
                      </a:cubicBezTo>
                      <a:cubicBezTo>
                        <a:pt x="258472" y="138019"/>
                        <a:pt x="275777" y="226240"/>
                        <a:pt x="288114" y="292899"/>
                      </a:cubicBezTo>
                      <a:cubicBezTo>
                        <a:pt x="305193" y="385283"/>
                        <a:pt x="305118" y="487276"/>
                        <a:pt x="319187" y="581400"/>
                      </a:cubicBezTo>
                      <a:cubicBezTo>
                        <a:pt x="325657" y="601224"/>
                        <a:pt x="333481" y="691491"/>
                        <a:pt x="354623" y="683241"/>
                      </a:cubicBezTo>
                      <a:cubicBezTo>
                        <a:pt x="376140" y="680596"/>
                        <a:pt x="366962" y="719484"/>
                        <a:pt x="369444" y="741049"/>
                      </a:cubicBezTo>
                      <a:cubicBezTo>
                        <a:pt x="370196" y="747481"/>
                        <a:pt x="365306" y="753761"/>
                        <a:pt x="358986" y="754895"/>
                      </a:cubicBezTo>
                      <a:cubicBezTo>
                        <a:pt x="335889" y="758904"/>
                        <a:pt x="299701" y="759813"/>
                        <a:pt x="276152" y="763293"/>
                      </a:cubicBezTo>
                      <a:cubicBezTo>
                        <a:pt x="268779" y="764427"/>
                        <a:pt x="264792" y="771240"/>
                        <a:pt x="267275" y="778352"/>
                      </a:cubicBezTo>
                      <a:cubicBezTo>
                        <a:pt x="304742" y="885336"/>
                        <a:pt x="346422" y="1064887"/>
                        <a:pt x="357256" y="1187913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74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4C762C83-4B93-504C-8428-5848D2BFCCFE}"/>
                    </a:ext>
                  </a:extLst>
                </p:cNvPr>
                <p:cNvSpPr/>
                <p:nvPr/>
              </p:nvSpPr>
              <p:spPr>
                <a:xfrm>
                  <a:off x="6941584" y="2355750"/>
                  <a:ext cx="389059" cy="1149493"/>
                </a:xfrm>
                <a:custGeom>
                  <a:avLst/>
                  <a:gdLst>
                    <a:gd name="connsiteX0" fmla="*/ 250666 w 389059"/>
                    <a:gd name="connsiteY0" fmla="*/ 1154850 h 1149493"/>
                    <a:gd name="connsiteX1" fmla="*/ 250289 w 389059"/>
                    <a:gd name="connsiteY1" fmla="*/ 1154850 h 1149493"/>
                    <a:gd name="connsiteX2" fmla="*/ 215380 w 389059"/>
                    <a:gd name="connsiteY2" fmla="*/ 1050589 h 1149493"/>
                    <a:gd name="connsiteX3" fmla="*/ 210265 w 389059"/>
                    <a:gd name="connsiteY3" fmla="*/ 865215 h 1149493"/>
                    <a:gd name="connsiteX4" fmla="*/ 221023 w 389059"/>
                    <a:gd name="connsiteY4" fmla="*/ 741886 h 1149493"/>
                    <a:gd name="connsiteX5" fmla="*/ 195819 w 389059"/>
                    <a:gd name="connsiteY5" fmla="*/ 732502 h 1149493"/>
                    <a:gd name="connsiteX6" fmla="*/ 9687 w 389059"/>
                    <a:gd name="connsiteY6" fmla="*/ 745440 h 1149493"/>
                    <a:gd name="connsiteX7" fmla="*/ 2691 w 389059"/>
                    <a:gd name="connsiteY7" fmla="*/ 700043 h 1149493"/>
                    <a:gd name="connsiteX8" fmla="*/ 17211 w 389059"/>
                    <a:gd name="connsiteY8" fmla="*/ 674318 h 1149493"/>
                    <a:gd name="connsiteX9" fmla="*/ 16459 w 389059"/>
                    <a:gd name="connsiteY9" fmla="*/ 570356 h 1149493"/>
                    <a:gd name="connsiteX10" fmla="*/ 47305 w 389059"/>
                    <a:gd name="connsiteY10" fmla="*/ 368110 h 1149493"/>
                    <a:gd name="connsiteX11" fmla="*/ 32785 w 389059"/>
                    <a:gd name="connsiteY11" fmla="*/ 232449 h 1149493"/>
                    <a:gd name="connsiteX12" fmla="*/ 279030 w 389059"/>
                    <a:gd name="connsiteY12" fmla="*/ 38224 h 1149493"/>
                    <a:gd name="connsiteX13" fmla="*/ 340271 w 389059"/>
                    <a:gd name="connsiteY13" fmla="*/ 8487 h 1149493"/>
                    <a:gd name="connsiteX14" fmla="*/ 390754 w 389059"/>
                    <a:gd name="connsiteY14" fmla="*/ 24831 h 1149493"/>
                    <a:gd name="connsiteX15" fmla="*/ 333199 w 389059"/>
                    <a:gd name="connsiteY15" fmla="*/ 46318 h 1149493"/>
                    <a:gd name="connsiteX16" fmla="*/ 325976 w 389059"/>
                    <a:gd name="connsiteY16" fmla="*/ 135525 h 1149493"/>
                    <a:gd name="connsiteX17" fmla="*/ 360584 w 389059"/>
                    <a:gd name="connsiteY17" fmla="*/ 693991 h 1149493"/>
                    <a:gd name="connsiteX18" fmla="*/ 348095 w 389059"/>
                    <a:gd name="connsiteY18" fmla="*/ 975000 h 1149493"/>
                    <a:gd name="connsiteX19" fmla="*/ 342152 w 389059"/>
                    <a:gd name="connsiteY19" fmla="*/ 1133212 h 1149493"/>
                    <a:gd name="connsiteX20" fmla="*/ 309199 w 389059"/>
                    <a:gd name="connsiteY20" fmla="*/ 1142141 h 1149493"/>
                    <a:gd name="connsiteX21" fmla="*/ 250666 w 389059"/>
                    <a:gd name="connsiteY21" fmla="*/ 1154850 h 1149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89059" h="1149493">
                      <a:moveTo>
                        <a:pt x="250666" y="1154850"/>
                      </a:moveTo>
                      <a:lnTo>
                        <a:pt x="250289" y="1154850"/>
                      </a:lnTo>
                      <a:cubicBezTo>
                        <a:pt x="234716" y="1119291"/>
                        <a:pt x="222754" y="1091294"/>
                        <a:pt x="215380" y="1050589"/>
                      </a:cubicBezTo>
                      <a:cubicBezTo>
                        <a:pt x="204773" y="992327"/>
                        <a:pt x="206352" y="914924"/>
                        <a:pt x="210265" y="865215"/>
                      </a:cubicBezTo>
                      <a:cubicBezTo>
                        <a:pt x="214553" y="810663"/>
                        <a:pt x="221023" y="754444"/>
                        <a:pt x="221023" y="741886"/>
                      </a:cubicBezTo>
                      <a:cubicBezTo>
                        <a:pt x="221023" y="735528"/>
                        <a:pt x="212747" y="732502"/>
                        <a:pt x="195819" y="732502"/>
                      </a:cubicBezTo>
                      <a:cubicBezTo>
                        <a:pt x="164221" y="725542"/>
                        <a:pt x="15706" y="763070"/>
                        <a:pt x="9687" y="745440"/>
                      </a:cubicBezTo>
                      <a:cubicBezTo>
                        <a:pt x="6678" y="736589"/>
                        <a:pt x="-846" y="718733"/>
                        <a:pt x="2691" y="700043"/>
                      </a:cubicBezTo>
                      <a:cubicBezTo>
                        <a:pt x="3743" y="694294"/>
                        <a:pt x="19544" y="686728"/>
                        <a:pt x="17211" y="674318"/>
                      </a:cubicBezTo>
                      <a:cubicBezTo>
                        <a:pt x="10214" y="635959"/>
                        <a:pt x="14879" y="585718"/>
                        <a:pt x="16459" y="570356"/>
                      </a:cubicBezTo>
                      <a:cubicBezTo>
                        <a:pt x="26240" y="477595"/>
                        <a:pt x="43317" y="444530"/>
                        <a:pt x="47305" y="368110"/>
                      </a:cubicBezTo>
                      <a:cubicBezTo>
                        <a:pt x="47982" y="322864"/>
                        <a:pt x="31882" y="277769"/>
                        <a:pt x="32785" y="232449"/>
                      </a:cubicBezTo>
                      <a:cubicBezTo>
                        <a:pt x="34816" y="103671"/>
                        <a:pt x="172572" y="52824"/>
                        <a:pt x="279030" y="38224"/>
                      </a:cubicBezTo>
                      <a:cubicBezTo>
                        <a:pt x="287079" y="13482"/>
                        <a:pt x="311305" y="-1499"/>
                        <a:pt x="340271" y="8487"/>
                      </a:cubicBezTo>
                      <a:cubicBezTo>
                        <a:pt x="347268" y="9773"/>
                        <a:pt x="392861" y="15525"/>
                        <a:pt x="390754" y="24831"/>
                      </a:cubicBezTo>
                      <a:cubicBezTo>
                        <a:pt x="387895" y="37237"/>
                        <a:pt x="335832" y="38523"/>
                        <a:pt x="333199" y="46318"/>
                      </a:cubicBezTo>
                      <a:cubicBezTo>
                        <a:pt x="327556" y="56079"/>
                        <a:pt x="323193" y="117895"/>
                        <a:pt x="325976" y="135525"/>
                      </a:cubicBezTo>
                      <a:cubicBezTo>
                        <a:pt x="355318" y="320292"/>
                        <a:pt x="393462" y="507103"/>
                        <a:pt x="360584" y="693991"/>
                      </a:cubicBezTo>
                      <a:cubicBezTo>
                        <a:pt x="347569" y="785843"/>
                        <a:pt x="345011" y="879893"/>
                        <a:pt x="348095" y="975000"/>
                      </a:cubicBezTo>
                      <a:cubicBezTo>
                        <a:pt x="345387" y="1026981"/>
                        <a:pt x="357876" y="1084260"/>
                        <a:pt x="342152" y="1133212"/>
                      </a:cubicBezTo>
                      <a:cubicBezTo>
                        <a:pt x="332070" y="1135181"/>
                        <a:pt x="321312" y="1138432"/>
                        <a:pt x="309199" y="1142141"/>
                      </a:cubicBezTo>
                      <a:cubicBezTo>
                        <a:pt x="291444" y="1147587"/>
                        <a:pt x="267368" y="1154928"/>
                        <a:pt x="250666" y="1154850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74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9" name="Graphic 97">
                <a:extLst>
                  <a:ext uri="{FF2B5EF4-FFF2-40B4-BE49-F238E27FC236}">
                    <a16:creationId xmlns:a16="http://schemas.microsoft.com/office/drawing/2014/main" id="{CBACAD60-F411-8F4D-B4CA-33A494FECBC0}"/>
                  </a:ext>
                </a:extLst>
              </p:cNvPr>
              <p:cNvGrpSpPr/>
              <p:nvPr/>
            </p:nvGrpSpPr>
            <p:grpSpPr>
              <a:xfrm>
                <a:off x="6658533" y="4778548"/>
                <a:ext cx="1212516" cy="437888"/>
                <a:chOff x="6658533" y="4778548"/>
                <a:chExt cx="1212516" cy="437888"/>
              </a:xfrm>
              <a:solidFill>
                <a:srgbClr val="FFFFFF"/>
              </a:solidFill>
            </p:grpSpPr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C7E274EE-0F62-CD48-BAC5-D39EF431388F}"/>
                    </a:ext>
                  </a:extLst>
                </p:cNvPr>
                <p:cNvSpPr/>
                <p:nvPr/>
              </p:nvSpPr>
              <p:spPr>
                <a:xfrm>
                  <a:off x="7527052" y="4778548"/>
                  <a:ext cx="343997" cy="437888"/>
                </a:xfrm>
                <a:custGeom>
                  <a:avLst/>
                  <a:gdLst>
                    <a:gd name="connsiteX0" fmla="*/ 221262 w 343997"/>
                    <a:gd name="connsiteY0" fmla="*/ 443239 h 437888"/>
                    <a:gd name="connsiteX1" fmla="*/ 52207 w 343997"/>
                    <a:gd name="connsiteY1" fmla="*/ 428107 h 437888"/>
                    <a:gd name="connsiteX2" fmla="*/ 39041 w 343997"/>
                    <a:gd name="connsiteY2" fmla="*/ 381727 h 437888"/>
                    <a:gd name="connsiteX3" fmla="*/ 52207 w 343997"/>
                    <a:gd name="connsiteY3" fmla="*/ 316582 h 437888"/>
                    <a:gd name="connsiteX4" fmla="*/ 2552 w 343997"/>
                    <a:gd name="connsiteY4" fmla="*/ 115319 h 437888"/>
                    <a:gd name="connsiteX5" fmla="*/ 32120 w 343997"/>
                    <a:gd name="connsiteY5" fmla="*/ 74462 h 437888"/>
                    <a:gd name="connsiteX6" fmla="*/ 37236 w 343997"/>
                    <a:gd name="connsiteY6" fmla="*/ 23766 h 437888"/>
                    <a:gd name="connsiteX7" fmla="*/ 130979 w 343997"/>
                    <a:gd name="connsiteY7" fmla="*/ 5985 h 437888"/>
                    <a:gd name="connsiteX8" fmla="*/ 203505 w 343997"/>
                    <a:gd name="connsiteY8" fmla="*/ 54486 h 437888"/>
                    <a:gd name="connsiteX9" fmla="*/ 207342 w 343997"/>
                    <a:gd name="connsiteY9" fmla="*/ 57966 h 437888"/>
                    <a:gd name="connsiteX10" fmla="*/ 246541 w 343997"/>
                    <a:gd name="connsiteY10" fmla="*/ 128482 h 437888"/>
                    <a:gd name="connsiteX11" fmla="*/ 246841 w 343997"/>
                    <a:gd name="connsiteY11" fmla="*/ 229869 h 437888"/>
                    <a:gd name="connsiteX12" fmla="*/ 339907 w 343997"/>
                    <a:gd name="connsiteY12" fmla="*/ 385207 h 437888"/>
                    <a:gd name="connsiteX13" fmla="*/ 344948 w 343997"/>
                    <a:gd name="connsiteY13" fmla="*/ 409797 h 437888"/>
                    <a:gd name="connsiteX14" fmla="*/ 341337 w 343997"/>
                    <a:gd name="connsiteY14" fmla="*/ 430301 h 437888"/>
                    <a:gd name="connsiteX15" fmla="*/ 221262 w 343997"/>
                    <a:gd name="connsiteY15" fmla="*/ 443239 h 437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3997" h="437888">
                      <a:moveTo>
                        <a:pt x="221262" y="443239"/>
                      </a:moveTo>
                      <a:cubicBezTo>
                        <a:pt x="183493" y="443014"/>
                        <a:pt x="69135" y="437942"/>
                        <a:pt x="52207" y="428107"/>
                      </a:cubicBezTo>
                      <a:cubicBezTo>
                        <a:pt x="41525" y="415775"/>
                        <a:pt x="36634" y="399733"/>
                        <a:pt x="39041" y="381727"/>
                      </a:cubicBezTo>
                      <a:cubicBezTo>
                        <a:pt x="40697" y="372420"/>
                        <a:pt x="56722" y="369546"/>
                        <a:pt x="52207" y="316582"/>
                      </a:cubicBezTo>
                      <a:cubicBezTo>
                        <a:pt x="47693" y="263618"/>
                        <a:pt x="-5272" y="204145"/>
                        <a:pt x="2552" y="115319"/>
                      </a:cubicBezTo>
                      <a:cubicBezTo>
                        <a:pt x="3756" y="101472"/>
                        <a:pt x="31217" y="77864"/>
                        <a:pt x="32120" y="74462"/>
                      </a:cubicBezTo>
                      <a:cubicBezTo>
                        <a:pt x="35130" y="66592"/>
                        <a:pt x="27079" y="28458"/>
                        <a:pt x="37236" y="23766"/>
                      </a:cubicBezTo>
                      <a:cubicBezTo>
                        <a:pt x="64847" y="3639"/>
                        <a:pt x="97574" y="4625"/>
                        <a:pt x="130979" y="5985"/>
                      </a:cubicBezTo>
                      <a:cubicBezTo>
                        <a:pt x="185525" y="8105"/>
                        <a:pt x="205161" y="27095"/>
                        <a:pt x="203505" y="54486"/>
                      </a:cubicBezTo>
                      <a:cubicBezTo>
                        <a:pt x="203431" y="56300"/>
                        <a:pt x="205537" y="57511"/>
                        <a:pt x="207342" y="57966"/>
                      </a:cubicBezTo>
                      <a:cubicBezTo>
                        <a:pt x="239393" y="65684"/>
                        <a:pt x="248120" y="94585"/>
                        <a:pt x="246541" y="128482"/>
                      </a:cubicBezTo>
                      <a:cubicBezTo>
                        <a:pt x="245337" y="158444"/>
                        <a:pt x="237587" y="201270"/>
                        <a:pt x="246841" y="229869"/>
                      </a:cubicBezTo>
                      <a:cubicBezTo>
                        <a:pt x="259556" y="281245"/>
                        <a:pt x="320045" y="320665"/>
                        <a:pt x="339907" y="385207"/>
                      </a:cubicBezTo>
                      <a:cubicBezTo>
                        <a:pt x="342239" y="392696"/>
                        <a:pt x="344120" y="403517"/>
                        <a:pt x="344948" y="409797"/>
                      </a:cubicBezTo>
                      <a:cubicBezTo>
                        <a:pt x="346152" y="419255"/>
                        <a:pt x="346753" y="425536"/>
                        <a:pt x="341337" y="430301"/>
                      </a:cubicBezTo>
                      <a:cubicBezTo>
                        <a:pt x="310941" y="442863"/>
                        <a:pt x="257826" y="443317"/>
                        <a:pt x="221262" y="44323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73E916EF-C92E-1946-A3B6-932F4991BD5F}"/>
                    </a:ext>
                  </a:extLst>
                </p:cNvPr>
                <p:cNvSpPr/>
                <p:nvPr/>
              </p:nvSpPr>
              <p:spPr>
                <a:xfrm>
                  <a:off x="6658533" y="4810427"/>
                  <a:ext cx="329695" cy="404330"/>
                </a:xfrm>
                <a:custGeom>
                  <a:avLst/>
                  <a:gdLst>
                    <a:gd name="connsiteX0" fmla="*/ 101867 w 329695"/>
                    <a:gd name="connsiteY0" fmla="*/ 409396 h 404330"/>
                    <a:gd name="connsiteX1" fmla="*/ 18431 w 329695"/>
                    <a:gd name="connsiteY1" fmla="*/ 408336 h 404330"/>
                    <a:gd name="connsiteX2" fmla="*/ 1879 w 329695"/>
                    <a:gd name="connsiteY2" fmla="*/ 372470 h 404330"/>
                    <a:gd name="connsiteX3" fmla="*/ 4362 w 329695"/>
                    <a:gd name="connsiteY3" fmla="*/ 341750 h 404330"/>
                    <a:gd name="connsiteX4" fmla="*/ 92462 w 329695"/>
                    <a:gd name="connsiteY4" fmla="*/ 201021 h 404330"/>
                    <a:gd name="connsiteX5" fmla="*/ 109164 w 329695"/>
                    <a:gd name="connsiteY5" fmla="*/ 65282 h 404330"/>
                    <a:gd name="connsiteX6" fmla="*/ 129554 w 329695"/>
                    <a:gd name="connsiteY6" fmla="*/ 43337 h 404330"/>
                    <a:gd name="connsiteX7" fmla="*/ 266707 w 329695"/>
                    <a:gd name="connsiteY7" fmla="*/ 17387 h 404330"/>
                    <a:gd name="connsiteX8" fmla="*/ 282732 w 329695"/>
                    <a:gd name="connsiteY8" fmla="*/ 46666 h 404330"/>
                    <a:gd name="connsiteX9" fmla="*/ 331409 w 329695"/>
                    <a:gd name="connsiteY9" fmla="*/ 80415 h 404330"/>
                    <a:gd name="connsiteX10" fmla="*/ 297102 w 329695"/>
                    <a:gd name="connsiteY10" fmla="*/ 234840 h 404330"/>
                    <a:gd name="connsiteX11" fmla="*/ 291234 w 329695"/>
                    <a:gd name="connsiteY11" fmla="*/ 398198 h 404330"/>
                    <a:gd name="connsiteX12" fmla="*/ 101867 w 329695"/>
                    <a:gd name="connsiteY12" fmla="*/ 409396 h 404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9695" h="404330">
                      <a:moveTo>
                        <a:pt x="101867" y="409396"/>
                      </a:moveTo>
                      <a:cubicBezTo>
                        <a:pt x="68763" y="409470"/>
                        <a:pt x="44839" y="410452"/>
                        <a:pt x="18431" y="408336"/>
                      </a:cubicBezTo>
                      <a:cubicBezTo>
                        <a:pt x="1654" y="406293"/>
                        <a:pt x="2932" y="388208"/>
                        <a:pt x="1879" y="372470"/>
                      </a:cubicBezTo>
                      <a:cubicBezTo>
                        <a:pt x="1428" y="366041"/>
                        <a:pt x="2331" y="347805"/>
                        <a:pt x="4362" y="341750"/>
                      </a:cubicBezTo>
                      <a:cubicBezTo>
                        <a:pt x="10380" y="324046"/>
                        <a:pt x="78243" y="235294"/>
                        <a:pt x="92462" y="201021"/>
                      </a:cubicBezTo>
                      <a:cubicBezTo>
                        <a:pt x="106682" y="166669"/>
                        <a:pt x="105704" y="77917"/>
                        <a:pt x="109164" y="65282"/>
                      </a:cubicBezTo>
                      <a:cubicBezTo>
                        <a:pt x="112701" y="52721"/>
                        <a:pt x="129554" y="43337"/>
                        <a:pt x="129554" y="43337"/>
                      </a:cubicBezTo>
                      <a:cubicBezTo>
                        <a:pt x="140312" y="-7809"/>
                        <a:pt x="215021" y="2783"/>
                        <a:pt x="266707" y="17387"/>
                      </a:cubicBezTo>
                      <a:cubicBezTo>
                        <a:pt x="288526" y="23590"/>
                        <a:pt x="277691" y="32520"/>
                        <a:pt x="282732" y="46666"/>
                      </a:cubicBezTo>
                      <a:cubicBezTo>
                        <a:pt x="288149" y="61950"/>
                        <a:pt x="330732" y="46138"/>
                        <a:pt x="331409" y="80415"/>
                      </a:cubicBezTo>
                      <a:cubicBezTo>
                        <a:pt x="332914" y="156606"/>
                        <a:pt x="300714" y="213275"/>
                        <a:pt x="297102" y="234840"/>
                      </a:cubicBezTo>
                      <a:cubicBezTo>
                        <a:pt x="288074" y="271537"/>
                        <a:pt x="318168" y="383594"/>
                        <a:pt x="291234" y="398198"/>
                      </a:cubicBezTo>
                      <a:cubicBezTo>
                        <a:pt x="233980" y="409167"/>
                        <a:pt x="163785" y="408409"/>
                        <a:pt x="101867" y="4093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4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DC1FD056-3E46-804A-8CFE-59E36B5E6A38}"/>
                  </a:ext>
                </a:extLst>
              </p:cNvPr>
              <p:cNvSpPr/>
              <p:nvPr/>
            </p:nvSpPr>
            <p:spPr>
              <a:xfrm>
                <a:off x="7262485" y="2431071"/>
                <a:ext cx="368504" cy="929679"/>
              </a:xfrm>
              <a:custGeom>
                <a:avLst/>
                <a:gdLst>
                  <a:gd name="connsiteX0" fmla="*/ 1765 w 368504"/>
                  <a:gd name="connsiteY0" fmla="*/ 43405 h 929679"/>
                  <a:gd name="connsiteX1" fmla="*/ 52173 w 368504"/>
                  <a:gd name="connsiteY1" fmla="*/ 404318 h 929679"/>
                  <a:gd name="connsiteX2" fmla="*/ 32386 w 368504"/>
                  <a:gd name="connsiteY2" fmla="*/ 700688 h 929679"/>
                  <a:gd name="connsiteX3" fmla="*/ 26593 w 368504"/>
                  <a:gd name="connsiteY3" fmla="*/ 905202 h 929679"/>
                  <a:gd name="connsiteX4" fmla="*/ 62706 w 368504"/>
                  <a:gd name="connsiteY4" fmla="*/ 933199 h 929679"/>
                  <a:gd name="connsiteX5" fmla="*/ 370267 w 368504"/>
                  <a:gd name="connsiteY5" fmla="*/ 813653 h 929679"/>
                  <a:gd name="connsiteX6" fmla="*/ 347396 w 368504"/>
                  <a:gd name="connsiteY6" fmla="*/ 507674 h 929679"/>
                  <a:gd name="connsiteX7" fmla="*/ 320762 w 368504"/>
                  <a:gd name="connsiteY7" fmla="*/ 179598 h 929679"/>
                  <a:gd name="connsiteX8" fmla="*/ 313390 w 368504"/>
                  <a:gd name="connsiteY8" fmla="*/ 42500 h 929679"/>
                  <a:gd name="connsiteX9" fmla="*/ 202644 w 368504"/>
                  <a:gd name="connsiteY9" fmla="*/ 163708 h 929679"/>
                  <a:gd name="connsiteX10" fmla="*/ 13653 w 368504"/>
                  <a:gd name="connsiteY10" fmla="*/ 8374 h 929679"/>
                  <a:gd name="connsiteX11" fmla="*/ 1765 w 368504"/>
                  <a:gd name="connsiteY11" fmla="*/ 43405 h 929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8504" h="929679">
                    <a:moveTo>
                      <a:pt x="1765" y="43405"/>
                    </a:moveTo>
                    <a:cubicBezTo>
                      <a:pt x="1765" y="43405"/>
                      <a:pt x="48035" y="358240"/>
                      <a:pt x="52173" y="404318"/>
                    </a:cubicBezTo>
                    <a:cubicBezTo>
                      <a:pt x="60449" y="496095"/>
                      <a:pt x="33063" y="608455"/>
                      <a:pt x="32386" y="700688"/>
                    </a:cubicBezTo>
                    <a:cubicBezTo>
                      <a:pt x="32236" y="724521"/>
                      <a:pt x="31634" y="894536"/>
                      <a:pt x="26593" y="905202"/>
                    </a:cubicBezTo>
                    <a:cubicBezTo>
                      <a:pt x="25163" y="908383"/>
                      <a:pt x="23734" y="943336"/>
                      <a:pt x="62706" y="933199"/>
                    </a:cubicBezTo>
                    <a:cubicBezTo>
                      <a:pt x="150806" y="910197"/>
                      <a:pt x="371095" y="820385"/>
                      <a:pt x="370267" y="813653"/>
                    </a:cubicBezTo>
                    <a:cubicBezTo>
                      <a:pt x="369439" y="807221"/>
                      <a:pt x="353866" y="660510"/>
                      <a:pt x="347396" y="507674"/>
                    </a:cubicBezTo>
                    <a:cubicBezTo>
                      <a:pt x="343408" y="412793"/>
                      <a:pt x="328963" y="279626"/>
                      <a:pt x="320762" y="179598"/>
                    </a:cubicBezTo>
                    <a:cubicBezTo>
                      <a:pt x="314518" y="102273"/>
                      <a:pt x="313766" y="44163"/>
                      <a:pt x="313390" y="42500"/>
                    </a:cubicBezTo>
                    <a:cubicBezTo>
                      <a:pt x="297063" y="51201"/>
                      <a:pt x="281641" y="165829"/>
                      <a:pt x="202644" y="163708"/>
                    </a:cubicBezTo>
                    <a:cubicBezTo>
                      <a:pt x="117627" y="161440"/>
                      <a:pt x="26593" y="54755"/>
                      <a:pt x="13653" y="8374"/>
                    </a:cubicBezTo>
                    <a:cubicBezTo>
                      <a:pt x="3796" y="-7589"/>
                      <a:pt x="5451" y="45071"/>
                      <a:pt x="1765" y="434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4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3" name="Graphic 97">
                <a:extLst>
                  <a:ext uri="{FF2B5EF4-FFF2-40B4-BE49-F238E27FC236}">
                    <a16:creationId xmlns:a16="http://schemas.microsoft.com/office/drawing/2014/main" id="{8910965A-A452-9243-AA08-CE3337960DB1}"/>
                  </a:ext>
                </a:extLst>
              </p:cNvPr>
              <p:cNvGrpSpPr/>
              <p:nvPr/>
            </p:nvGrpSpPr>
            <p:grpSpPr>
              <a:xfrm>
                <a:off x="6648094" y="2323395"/>
                <a:ext cx="1257846" cy="2905398"/>
                <a:chOff x="6648094" y="2323395"/>
                <a:chExt cx="1257846" cy="2905398"/>
              </a:xfrm>
              <a:solidFill>
                <a:srgbClr val="000000"/>
              </a:solidFill>
            </p:grpSpPr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FE4CED3C-A4DC-5F45-ADD4-778A063FB024}"/>
                    </a:ext>
                  </a:extLst>
                </p:cNvPr>
                <p:cNvSpPr/>
                <p:nvPr/>
              </p:nvSpPr>
              <p:spPr>
                <a:xfrm>
                  <a:off x="6648094" y="2323395"/>
                  <a:ext cx="1257846" cy="2905398"/>
                </a:xfrm>
                <a:custGeom>
                  <a:avLst/>
                  <a:gdLst>
                    <a:gd name="connsiteX0" fmla="*/ 1259567 w 1257846"/>
                    <a:gd name="connsiteY0" fmla="*/ 1040498 h 2905398"/>
                    <a:gd name="connsiteX1" fmla="*/ 1232859 w 1257846"/>
                    <a:gd name="connsiteY1" fmla="*/ 811390 h 2905398"/>
                    <a:gd name="connsiteX2" fmla="*/ 1254527 w 1257846"/>
                    <a:gd name="connsiteY2" fmla="*/ 769927 h 2905398"/>
                    <a:gd name="connsiteX3" fmla="*/ 1227517 w 1257846"/>
                    <a:gd name="connsiteY3" fmla="*/ 722789 h 2905398"/>
                    <a:gd name="connsiteX4" fmla="*/ 1100595 w 1257846"/>
                    <a:gd name="connsiteY4" fmla="*/ 162582 h 2905398"/>
                    <a:gd name="connsiteX5" fmla="*/ 960507 w 1257846"/>
                    <a:gd name="connsiteY5" fmla="*/ 102204 h 2905398"/>
                    <a:gd name="connsiteX6" fmla="*/ 880758 w 1257846"/>
                    <a:gd name="connsiteY6" fmla="*/ 50603 h 2905398"/>
                    <a:gd name="connsiteX7" fmla="*/ 876845 w 1257846"/>
                    <a:gd name="connsiteY7" fmla="*/ 24879 h 2905398"/>
                    <a:gd name="connsiteX8" fmla="*/ 900319 w 1257846"/>
                    <a:gd name="connsiteY8" fmla="*/ 112267 h 2905398"/>
                    <a:gd name="connsiteX9" fmla="*/ 901749 w 1257846"/>
                    <a:gd name="connsiteY9" fmla="*/ 97815 h 2905398"/>
                    <a:gd name="connsiteX10" fmla="*/ 912808 w 1257846"/>
                    <a:gd name="connsiteY10" fmla="*/ 96758 h 2905398"/>
                    <a:gd name="connsiteX11" fmla="*/ 908820 w 1257846"/>
                    <a:gd name="connsiteY11" fmla="*/ 122405 h 2905398"/>
                    <a:gd name="connsiteX12" fmla="*/ 906037 w 1257846"/>
                    <a:gd name="connsiteY12" fmla="*/ 152822 h 2905398"/>
                    <a:gd name="connsiteX13" fmla="*/ 743077 w 1257846"/>
                    <a:gd name="connsiteY13" fmla="*/ 234994 h 2905398"/>
                    <a:gd name="connsiteX14" fmla="*/ 634813 w 1257846"/>
                    <a:gd name="connsiteY14" fmla="*/ 82531 h 2905398"/>
                    <a:gd name="connsiteX15" fmla="*/ 669723 w 1257846"/>
                    <a:gd name="connsiteY15" fmla="*/ 69216 h 2905398"/>
                    <a:gd name="connsiteX16" fmla="*/ 682589 w 1257846"/>
                    <a:gd name="connsiteY16" fmla="*/ 87300 h 2905398"/>
                    <a:gd name="connsiteX17" fmla="*/ 691842 w 1257846"/>
                    <a:gd name="connsiteY17" fmla="*/ 5357 h 2905398"/>
                    <a:gd name="connsiteX18" fmla="*/ 688382 w 1257846"/>
                    <a:gd name="connsiteY18" fmla="*/ 9443 h 2905398"/>
                    <a:gd name="connsiteX19" fmla="*/ 678902 w 1257846"/>
                    <a:gd name="connsiteY19" fmla="*/ 46063 h 2905398"/>
                    <a:gd name="connsiteX20" fmla="*/ 569585 w 1257846"/>
                    <a:gd name="connsiteY20" fmla="*/ 64069 h 2905398"/>
                    <a:gd name="connsiteX21" fmla="*/ 330186 w 1257846"/>
                    <a:gd name="connsiteY21" fmla="*/ 208963 h 2905398"/>
                    <a:gd name="connsiteX22" fmla="*/ 331541 w 1257846"/>
                    <a:gd name="connsiteY22" fmla="*/ 368841 h 2905398"/>
                    <a:gd name="connsiteX23" fmla="*/ 311377 w 1257846"/>
                    <a:gd name="connsiteY23" fmla="*/ 530455 h 2905398"/>
                    <a:gd name="connsiteX24" fmla="*/ 303779 w 1257846"/>
                    <a:gd name="connsiteY24" fmla="*/ 718097 h 2905398"/>
                    <a:gd name="connsiteX25" fmla="*/ 303403 w 1257846"/>
                    <a:gd name="connsiteY25" fmla="*/ 792625 h 2905398"/>
                    <a:gd name="connsiteX26" fmla="*/ 341471 w 1257846"/>
                    <a:gd name="connsiteY26" fmla="*/ 792400 h 2905398"/>
                    <a:gd name="connsiteX27" fmla="*/ 380142 w 1257846"/>
                    <a:gd name="connsiteY27" fmla="*/ 954694 h 2905398"/>
                    <a:gd name="connsiteX28" fmla="*/ 405647 w 1257846"/>
                    <a:gd name="connsiteY28" fmla="*/ 1114192 h 2905398"/>
                    <a:gd name="connsiteX29" fmla="*/ 403391 w 1257846"/>
                    <a:gd name="connsiteY29" fmla="*/ 1202264 h 2905398"/>
                    <a:gd name="connsiteX30" fmla="*/ 277973 w 1257846"/>
                    <a:gd name="connsiteY30" fmla="*/ 1259920 h 2905398"/>
                    <a:gd name="connsiteX31" fmla="*/ 347114 w 1257846"/>
                    <a:gd name="connsiteY31" fmla="*/ 939336 h 2905398"/>
                    <a:gd name="connsiteX32" fmla="*/ 352306 w 1257846"/>
                    <a:gd name="connsiteY32" fmla="*/ 896662 h 2905398"/>
                    <a:gd name="connsiteX33" fmla="*/ 351026 w 1257846"/>
                    <a:gd name="connsiteY33" fmla="*/ 896965 h 2905398"/>
                    <a:gd name="connsiteX34" fmla="*/ 254425 w 1257846"/>
                    <a:gd name="connsiteY34" fmla="*/ 1249856 h 2905398"/>
                    <a:gd name="connsiteX35" fmla="*/ 270976 w 1257846"/>
                    <a:gd name="connsiteY35" fmla="*/ 1293211 h 2905398"/>
                    <a:gd name="connsiteX36" fmla="*/ 311302 w 1257846"/>
                    <a:gd name="connsiteY36" fmla="*/ 1295479 h 2905398"/>
                    <a:gd name="connsiteX37" fmla="*/ 398500 w 1257846"/>
                    <a:gd name="connsiteY37" fmla="*/ 1302669 h 2905398"/>
                    <a:gd name="connsiteX38" fmla="*/ 459064 w 1257846"/>
                    <a:gd name="connsiteY38" fmla="*/ 1407839 h 2905398"/>
                    <a:gd name="connsiteX39" fmla="*/ 214400 w 1257846"/>
                    <a:gd name="connsiteY39" fmla="*/ 2194960 h 2905398"/>
                    <a:gd name="connsiteX40" fmla="*/ 183553 w 1257846"/>
                    <a:gd name="connsiteY40" fmla="*/ 2326383 h 2905398"/>
                    <a:gd name="connsiteX41" fmla="*/ 183628 w 1257846"/>
                    <a:gd name="connsiteY41" fmla="*/ 2387973 h 2905398"/>
                    <a:gd name="connsiteX42" fmla="*/ 194989 w 1257846"/>
                    <a:gd name="connsiteY42" fmla="*/ 2399929 h 2905398"/>
                    <a:gd name="connsiteX43" fmla="*/ 151202 w 1257846"/>
                    <a:gd name="connsiteY43" fmla="*/ 2496927 h 2905398"/>
                    <a:gd name="connsiteX44" fmla="*/ 130963 w 1257846"/>
                    <a:gd name="connsiteY44" fmla="*/ 2533550 h 2905398"/>
                    <a:gd name="connsiteX45" fmla="*/ 99816 w 1257846"/>
                    <a:gd name="connsiteY45" fmla="*/ 2651884 h 2905398"/>
                    <a:gd name="connsiteX46" fmla="*/ 21948 w 1257846"/>
                    <a:gd name="connsiteY46" fmla="*/ 2805178 h 2905398"/>
                    <a:gd name="connsiteX47" fmla="*/ 1861 w 1257846"/>
                    <a:gd name="connsiteY47" fmla="*/ 2857913 h 2905398"/>
                    <a:gd name="connsiteX48" fmla="*/ 39478 w 1257846"/>
                    <a:gd name="connsiteY48" fmla="*/ 2907094 h 2905398"/>
                    <a:gd name="connsiteX49" fmla="*/ 183929 w 1257846"/>
                    <a:gd name="connsiteY49" fmla="*/ 2908531 h 2905398"/>
                    <a:gd name="connsiteX50" fmla="*/ 323942 w 1257846"/>
                    <a:gd name="connsiteY50" fmla="*/ 2872820 h 2905398"/>
                    <a:gd name="connsiteX51" fmla="*/ 324168 w 1257846"/>
                    <a:gd name="connsiteY51" fmla="*/ 2829617 h 2905398"/>
                    <a:gd name="connsiteX52" fmla="*/ 318299 w 1257846"/>
                    <a:gd name="connsiteY52" fmla="*/ 2793071 h 2905398"/>
                    <a:gd name="connsiteX53" fmla="*/ 321384 w 1257846"/>
                    <a:gd name="connsiteY53" fmla="*/ 2533321 h 2905398"/>
                    <a:gd name="connsiteX54" fmla="*/ 302274 w 1257846"/>
                    <a:gd name="connsiteY54" fmla="*/ 2525075 h 2905398"/>
                    <a:gd name="connsiteX55" fmla="*/ 298512 w 1257846"/>
                    <a:gd name="connsiteY55" fmla="*/ 2504493 h 2905398"/>
                    <a:gd name="connsiteX56" fmla="*/ 309798 w 1257846"/>
                    <a:gd name="connsiteY56" fmla="*/ 2482097 h 2905398"/>
                    <a:gd name="connsiteX57" fmla="*/ 329811 w 1257846"/>
                    <a:gd name="connsiteY57" fmla="*/ 2419524 h 2905398"/>
                    <a:gd name="connsiteX58" fmla="*/ 412193 w 1257846"/>
                    <a:gd name="connsiteY58" fmla="*/ 2411884 h 2905398"/>
                    <a:gd name="connsiteX59" fmla="*/ 417158 w 1257846"/>
                    <a:gd name="connsiteY59" fmla="*/ 2408478 h 2905398"/>
                    <a:gd name="connsiteX60" fmla="*/ 462224 w 1257846"/>
                    <a:gd name="connsiteY60" fmla="*/ 2400002 h 2905398"/>
                    <a:gd name="connsiteX61" fmla="*/ 478174 w 1257846"/>
                    <a:gd name="connsiteY61" fmla="*/ 2393120 h 2905398"/>
                    <a:gd name="connsiteX62" fmla="*/ 625484 w 1257846"/>
                    <a:gd name="connsiteY62" fmla="*/ 1937175 h 2905398"/>
                    <a:gd name="connsiteX63" fmla="*/ 854049 w 1257846"/>
                    <a:gd name="connsiteY63" fmla="*/ 1276944 h 2905398"/>
                    <a:gd name="connsiteX64" fmla="*/ 871203 w 1257846"/>
                    <a:gd name="connsiteY64" fmla="*/ 1526631 h 2905398"/>
                    <a:gd name="connsiteX65" fmla="*/ 904608 w 1257846"/>
                    <a:gd name="connsiteY65" fmla="*/ 1888071 h 2905398"/>
                    <a:gd name="connsiteX66" fmla="*/ 916796 w 1257846"/>
                    <a:gd name="connsiteY66" fmla="*/ 2261844 h 2905398"/>
                    <a:gd name="connsiteX67" fmla="*/ 941172 w 1257846"/>
                    <a:gd name="connsiteY67" fmla="*/ 2372689 h 2905398"/>
                    <a:gd name="connsiteX68" fmla="*/ 942225 w 1257846"/>
                    <a:gd name="connsiteY68" fmla="*/ 2372915 h 2905398"/>
                    <a:gd name="connsiteX69" fmla="*/ 925071 w 1257846"/>
                    <a:gd name="connsiteY69" fmla="*/ 2459701 h 2905398"/>
                    <a:gd name="connsiteX70" fmla="*/ 904532 w 1257846"/>
                    <a:gd name="connsiteY70" fmla="*/ 2524846 h 2905398"/>
                    <a:gd name="connsiteX71" fmla="*/ 899868 w 1257846"/>
                    <a:gd name="connsiteY71" fmla="*/ 2535061 h 2905398"/>
                    <a:gd name="connsiteX72" fmla="*/ 869774 w 1257846"/>
                    <a:gd name="connsiteY72" fmla="*/ 2577281 h 2905398"/>
                    <a:gd name="connsiteX73" fmla="*/ 888281 w 1257846"/>
                    <a:gd name="connsiteY73" fmla="*/ 2676323 h 2905398"/>
                    <a:gd name="connsiteX74" fmla="*/ 917096 w 1257846"/>
                    <a:gd name="connsiteY74" fmla="*/ 2751379 h 2905398"/>
                    <a:gd name="connsiteX75" fmla="*/ 922288 w 1257846"/>
                    <a:gd name="connsiteY75" fmla="*/ 2808278 h 2905398"/>
                    <a:gd name="connsiteX76" fmla="*/ 910326 w 1257846"/>
                    <a:gd name="connsiteY76" fmla="*/ 2833928 h 2905398"/>
                    <a:gd name="connsiteX77" fmla="*/ 945009 w 1257846"/>
                    <a:gd name="connsiteY77" fmla="*/ 2897562 h 2905398"/>
                    <a:gd name="connsiteX78" fmla="*/ 1123918 w 1257846"/>
                    <a:gd name="connsiteY78" fmla="*/ 2910725 h 2905398"/>
                    <a:gd name="connsiteX79" fmla="*/ 1237072 w 1257846"/>
                    <a:gd name="connsiteY79" fmla="*/ 2878114 h 2905398"/>
                    <a:gd name="connsiteX80" fmla="*/ 1231730 w 1257846"/>
                    <a:gd name="connsiteY80" fmla="*/ 2842023 h 2905398"/>
                    <a:gd name="connsiteX81" fmla="*/ 1221046 w 1257846"/>
                    <a:gd name="connsiteY81" fmla="*/ 2813576 h 2905398"/>
                    <a:gd name="connsiteX82" fmla="*/ 1181322 w 1257846"/>
                    <a:gd name="connsiteY82" fmla="*/ 2753500 h 2905398"/>
                    <a:gd name="connsiteX83" fmla="*/ 1091642 w 1257846"/>
                    <a:gd name="connsiteY83" fmla="*/ 2511379 h 2905398"/>
                    <a:gd name="connsiteX84" fmla="*/ 1062150 w 1257846"/>
                    <a:gd name="connsiteY84" fmla="*/ 2461593 h 2905398"/>
                    <a:gd name="connsiteX85" fmla="*/ 1075617 w 1257846"/>
                    <a:gd name="connsiteY85" fmla="*/ 2391453 h 2905398"/>
                    <a:gd name="connsiteX86" fmla="*/ 1077498 w 1257846"/>
                    <a:gd name="connsiteY86" fmla="*/ 2391077 h 2905398"/>
                    <a:gd name="connsiteX87" fmla="*/ 1145285 w 1257846"/>
                    <a:gd name="connsiteY87" fmla="*/ 2378364 h 2905398"/>
                    <a:gd name="connsiteX88" fmla="*/ 1161460 w 1257846"/>
                    <a:gd name="connsiteY88" fmla="*/ 2339775 h 2905398"/>
                    <a:gd name="connsiteX89" fmla="*/ 1163191 w 1257846"/>
                    <a:gd name="connsiteY89" fmla="*/ 2073293 h 2905398"/>
                    <a:gd name="connsiteX90" fmla="*/ 1158451 w 1257846"/>
                    <a:gd name="connsiteY90" fmla="*/ 1296539 h 2905398"/>
                    <a:gd name="connsiteX91" fmla="*/ 1230150 w 1257846"/>
                    <a:gd name="connsiteY91" fmla="*/ 1281861 h 2905398"/>
                    <a:gd name="connsiteX92" fmla="*/ 1241135 w 1257846"/>
                    <a:gd name="connsiteY92" fmla="*/ 1192049 h 2905398"/>
                    <a:gd name="connsiteX93" fmla="*/ 1259567 w 1257846"/>
                    <a:gd name="connsiteY93" fmla="*/ 1040498 h 2905398"/>
                    <a:gd name="connsiteX94" fmla="*/ 207854 w 1257846"/>
                    <a:gd name="connsiteY94" fmla="*/ 2502528 h 2905398"/>
                    <a:gd name="connsiteX95" fmla="*/ 281810 w 1257846"/>
                    <a:gd name="connsiteY95" fmla="*/ 2515842 h 2905398"/>
                    <a:gd name="connsiteX96" fmla="*/ 271503 w 1257846"/>
                    <a:gd name="connsiteY96" fmla="*/ 2597180 h 2905398"/>
                    <a:gd name="connsiteX97" fmla="*/ 155115 w 1257846"/>
                    <a:gd name="connsiteY97" fmla="*/ 2602175 h 2905398"/>
                    <a:gd name="connsiteX98" fmla="*/ 207854 w 1257846"/>
                    <a:gd name="connsiteY98" fmla="*/ 2502528 h 2905398"/>
                    <a:gd name="connsiteX99" fmla="*/ 297685 w 1257846"/>
                    <a:gd name="connsiteY99" fmla="*/ 2874180 h 2905398"/>
                    <a:gd name="connsiteX100" fmla="*/ 122537 w 1257846"/>
                    <a:gd name="connsiteY100" fmla="*/ 2887347 h 2905398"/>
                    <a:gd name="connsiteX101" fmla="*/ 30299 w 1257846"/>
                    <a:gd name="connsiteY101" fmla="*/ 2881066 h 2905398"/>
                    <a:gd name="connsiteX102" fmla="*/ 24506 w 1257846"/>
                    <a:gd name="connsiteY102" fmla="*/ 2820462 h 2905398"/>
                    <a:gd name="connsiteX103" fmla="*/ 60995 w 1257846"/>
                    <a:gd name="connsiteY103" fmla="*/ 2844975 h 2905398"/>
                    <a:gd name="connsiteX104" fmla="*/ 60995 w 1257846"/>
                    <a:gd name="connsiteY104" fmla="*/ 2844975 h 2905398"/>
                    <a:gd name="connsiteX105" fmla="*/ 303854 w 1257846"/>
                    <a:gd name="connsiteY105" fmla="*/ 2837183 h 2905398"/>
                    <a:gd name="connsiteX106" fmla="*/ 297685 w 1257846"/>
                    <a:gd name="connsiteY106" fmla="*/ 2874180 h 2905398"/>
                    <a:gd name="connsiteX107" fmla="*/ 298663 w 1257846"/>
                    <a:gd name="connsiteY107" fmla="*/ 2549588 h 2905398"/>
                    <a:gd name="connsiteX108" fmla="*/ 300695 w 1257846"/>
                    <a:gd name="connsiteY108" fmla="*/ 2549362 h 2905398"/>
                    <a:gd name="connsiteX109" fmla="*/ 332745 w 1257846"/>
                    <a:gd name="connsiteY109" fmla="*/ 2580610 h 2905398"/>
                    <a:gd name="connsiteX110" fmla="*/ 299566 w 1257846"/>
                    <a:gd name="connsiteY110" fmla="*/ 2718997 h 2905398"/>
                    <a:gd name="connsiteX111" fmla="*/ 295653 w 1257846"/>
                    <a:gd name="connsiteY111" fmla="*/ 2810398 h 2905398"/>
                    <a:gd name="connsiteX112" fmla="*/ 227491 w 1257846"/>
                    <a:gd name="connsiteY112" fmla="*/ 2841343 h 2905398"/>
                    <a:gd name="connsiteX113" fmla="*/ 47829 w 1257846"/>
                    <a:gd name="connsiteY113" fmla="*/ 2808581 h 2905398"/>
                    <a:gd name="connsiteX114" fmla="*/ 76945 w 1257846"/>
                    <a:gd name="connsiteY114" fmla="*/ 2754106 h 2905398"/>
                    <a:gd name="connsiteX115" fmla="*/ 121559 w 1257846"/>
                    <a:gd name="connsiteY115" fmla="*/ 2632514 h 2905398"/>
                    <a:gd name="connsiteX116" fmla="*/ 130888 w 1257846"/>
                    <a:gd name="connsiteY116" fmla="*/ 2539904 h 2905398"/>
                    <a:gd name="connsiteX117" fmla="*/ 153835 w 1257846"/>
                    <a:gd name="connsiteY117" fmla="*/ 2602703 h 2905398"/>
                    <a:gd name="connsiteX118" fmla="*/ 147816 w 1257846"/>
                    <a:gd name="connsiteY118" fmla="*/ 2605352 h 2905398"/>
                    <a:gd name="connsiteX119" fmla="*/ 147816 w 1257846"/>
                    <a:gd name="connsiteY119" fmla="*/ 2605352 h 2905398"/>
                    <a:gd name="connsiteX120" fmla="*/ 136380 w 1257846"/>
                    <a:gd name="connsiteY120" fmla="*/ 2619350 h 2905398"/>
                    <a:gd name="connsiteX121" fmla="*/ 137885 w 1257846"/>
                    <a:gd name="connsiteY121" fmla="*/ 2617835 h 2905398"/>
                    <a:gd name="connsiteX122" fmla="*/ 136606 w 1257846"/>
                    <a:gd name="connsiteY122" fmla="*/ 2616398 h 2905398"/>
                    <a:gd name="connsiteX123" fmla="*/ 268268 w 1257846"/>
                    <a:gd name="connsiteY123" fmla="*/ 2611178 h 2905398"/>
                    <a:gd name="connsiteX124" fmla="*/ 287754 w 1257846"/>
                    <a:gd name="connsiteY124" fmla="*/ 2617004 h 2905398"/>
                    <a:gd name="connsiteX125" fmla="*/ 289710 w 1257846"/>
                    <a:gd name="connsiteY125" fmla="*/ 2604975 h 2905398"/>
                    <a:gd name="connsiteX126" fmla="*/ 298663 w 1257846"/>
                    <a:gd name="connsiteY126" fmla="*/ 2549588 h 2905398"/>
                    <a:gd name="connsiteX127" fmla="*/ 286174 w 1257846"/>
                    <a:gd name="connsiteY127" fmla="*/ 2494507 h 2905398"/>
                    <a:gd name="connsiteX128" fmla="*/ 211615 w 1257846"/>
                    <a:gd name="connsiteY128" fmla="*/ 2482249 h 2905398"/>
                    <a:gd name="connsiteX129" fmla="*/ 211615 w 1257846"/>
                    <a:gd name="connsiteY129" fmla="*/ 2482249 h 2905398"/>
                    <a:gd name="connsiteX130" fmla="*/ 178964 w 1257846"/>
                    <a:gd name="connsiteY130" fmla="*/ 2484971 h 2905398"/>
                    <a:gd name="connsiteX131" fmla="*/ 210262 w 1257846"/>
                    <a:gd name="connsiteY131" fmla="*/ 2391302 h 2905398"/>
                    <a:gd name="connsiteX132" fmla="*/ 213722 w 1257846"/>
                    <a:gd name="connsiteY132" fmla="*/ 2382372 h 2905398"/>
                    <a:gd name="connsiteX133" fmla="*/ 324920 w 1257846"/>
                    <a:gd name="connsiteY133" fmla="*/ 2397656 h 2905398"/>
                    <a:gd name="connsiteX134" fmla="*/ 286174 w 1257846"/>
                    <a:gd name="connsiteY134" fmla="*/ 2494507 h 2905398"/>
                    <a:gd name="connsiteX135" fmla="*/ 1231278 w 1257846"/>
                    <a:gd name="connsiteY135" fmla="*/ 741099 h 2905398"/>
                    <a:gd name="connsiteX136" fmla="*/ 1232106 w 1257846"/>
                    <a:gd name="connsiteY136" fmla="*/ 741099 h 2905398"/>
                    <a:gd name="connsiteX137" fmla="*/ 1233987 w 1257846"/>
                    <a:gd name="connsiteY137" fmla="*/ 742311 h 2905398"/>
                    <a:gd name="connsiteX138" fmla="*/ 1236093 w 1257846"/>
                    <a:gd name="connsiteY138" fmla="*/ 794292 h 2905398"/>
                    <a:gd name="connsiteX139" fmla="*/ 1154087 w 1257846"/>
                    <a:gd name="connsiteY139" fmla="*/ 806398 h 2905398"/>
                    <a:gd name="connsiteX140" fmla="*/ 1144307 w 1257846"/>
                    <a:gd name="connsiteY140" fmla="*/ 768641 h 2905398"/>
                    <a:gd name="connsiteX141" fmla="*/ 1224959 w 1257846"/>
                    <a:gd name="connsiteY141" fmla="*/ 746851 h 2905398"/>
                    <a:gd name="connsiteX142" fmla="*/ 1231278 w 1257846"/>
                    <a:gd name="connsiteY142" fmla="*/ 741099 h 2905398"/>
                    <a:gd name="connsiteX143" fmla="*/ 898890 w 1257846"/>
                    <a:gd name="connsiteY143" fmla="*/ 78145 h 2905398"/>
                    <a:gd name="connsiteX144" fmla="*/ 889561 w 1257846"/>
                    <a:gd name="connsiteY144" fmla="*/ 76405 h 2905398"/>
                    <a:gd name="connsiteX145" fmla="*/ 882488 w 1257846"/>
                    <a:gd name="connsiteY145" fmla="*/ 57338 h 2905398"/>
                    <a:gd name="connsiteX146" fmla="*/ 916193 w 1257846"/>
                    <a:gd name="connsiteY146" fmla="*/ 65658 h 2905398"/>
                    <a:gd name="connsiteX147" fmla="*/ 972244 w 1257846"/>
                    <a:gd name="connsiteY147" fmla="*/ 188155 h 2905398"/>
                    <a:gd name="connsiteX148" fmla="*/ 946212 w 1257846"/>
                    <a:gd name="connsiteY148" fmla="*/ 178775 h 2905398"/>
                    <a:gd name="connsiteX149" fmla="*/ 939817 w 1257846"/>
                    <a:gd name="connsiteY149" fmla="*/ 179836 h 2905398"/>
                    <a:gd name="connsiteX150" fmla="*/ 898890 w 1257846"/>
                    <a:gd name="connsiteY150" fmla="*/ 78145 h 2905398"/>
                    <a:gd name="connsiteX151" fmla="*/ 611717 w 1257846"/>
                    <a:gd name="connsiteY151" fmla="*/ 42431 h 2905398"/>
                    <a:gd name="connsiteX152" fmla="*/ 675516 w 1257846"/>
                    <a:gd name="connsiteY152" fmla="*/ 55746 h 2905398"/>
                    <a:gd name="connsiteX153" fmla="*/ 673184 w 1257846"/>
                    <a:gd name="connsiteY153" fmla="*/ 61875 h 2905398"/>
                    <a:gd name="connsiteX154" fmla="*/ 655429 w 1257846"/>
                    <a:gd name="connsiteY154" fmla="*/ 64147 h 2905398"/>
                    <a:gd name="connsiteX155" fmla="*/ 633384 w 1257846"/>
                    <a:gd name="connsiteY155" fmla="*/ 67173 h 2905398"/>
                    <a:gd name="connsiteX156" fmla="*/ 614952 w 1257846"/>
                    <a:gd name="connsiteY156" fmla="*/ 102658 h 2905398"/>
                    <a:gd name="connsiteX157" fmla="*/ 612318 w 1257846"/>
                    <a:gd name="connsiteY157" fmla="*/ 141472 h 2905398"/>
                    <a:gd name="connsiteX158" fmla="*/ 559729 w 1257846"/>
                    <a:gd name="connsiteY158" fmla="*/ 181879 h 2905398"/>
                    <a:gd name="connsiteX159" fmla="*/ 611717 w 1257846"/>
                    <a:gd name="connsiteY159" fmla="*/ 42431 h 2905398"/>
                    <a:gd name="connsiteX160" fmla="*/ 324544 w 1257846"/>
                    <a:gd name="connsiteY160" fmla="*/ 773407 h 2905398"/>
                    <a:gd name="connsiteX161" fmla="*/ 316343 w 1257846"/>
                    <a:gd name="connsiteY161" fmla="*/ 774393 h 2905398"/>
                    <a:gd name="connsiteX162" fmla="*/ 305961 w 1257846"/>
                    <a:gd name="connsiteY162" fmla="*/ 724226 h 2905398"/>
                    <a:gd name="connsiteX163" fmla="*/ 418061 w 1257846"/>
                    <a:gd name="connsiteY163" fmla="*/ 711440 h 2905398"/>
                    <a:gd name="connsiteX164" fmla="*/ 418061 w 1257846"/>
                    <a:gd name="connsiteY164" fmla="*/ 711440 h 2905398"/>
                    <a:gd name="connsiteX165" fmla="*/ 523014 w 1257846"/>
                    <a:gd name="connsiteY165" fmla="*/ 720218 h 2905398"/>
                    <a:gd name="connsiteX166" fmla="*/ 542275 w 1257846"/>
                    <a:gd name="connsiteY166" fmla="*/ 766070 h 2905398"/>
                    <a:gd name="connsiteX167" fmla="*/ 483892 w 1257846"/>
                    <a:gd name="connsiteY167" fmla="*/ 759261 h 2905398"/>
                    <a:gd name="connsiteX168" fmla="*/ 483666 w 1257846"/>
                    <a:gd name="connsiteY168" fmla="*/ 759109 h 2905398"/>
                    <a:gd name="connsiteX169" fmla="*/ 391955 w 1257846"/>
                    <a:gd name="connsiteY169" fmla="*/ 762512 h 2905398"/>
                    <a:gd name="connsiteX170" fmla="*/ 389322 w 1257846"/>
                    <a:gd name="connsiteY170" fmla="*/ 761300 h 2905398"/>
                    <a:gd name="connsiteX171" fmla="*/ 324544 w 1257846"/>
                    <a:gd name="connsiteY171" fmla="*/ 773407 h 2905398"/>
                    <a:gd name="connsiteX172" fmla="*/ 583654 w 1257846"/>
                    <a:gd name="connsiteY172" fmla="*/ 1331570 h 2905398"/>
                    <a:gd name="connsiteX173" fmla="*/ 573573 w 1257846"/>
                    <a:gd name="connsiteY173" fmla="*/ 1319844 h 2905398"/>
                    <a:gd name="connsiteX174" fmla="*/ 561534 w 1257846"/>
                    <a:gd name="connsiteY174" fmla="*/ 1314321 h 2905398"/>
                    <a:gd name="connsiteX175" fmla="*/ 561234 w 1257846"/>
                    <a:gd name="connsiteY175" fmla="*/ 1326047 h 2905398"/>
                    <a:gd name="connsiteX176" fmla="*/ 564544 w 1257846"/>
                    <a:gd name="connsiteY176" fmla="*/ 1415634 h 2905398"/>
                    <a:gd name="connsiteX177" fmla="*/ 530388 w 1257846"/>
                    <a:gd name="connsiteY177" fmla="*/ 1288596 h 2905398"/>
                    <a:gd name="connsiteX178" fmla="*/ 522563 w 1257846"/>
                    <a:gd name="connsiteY178" fmla="*/ 1420928 h 2905398"/>
                    <a:gd name="connsiteX179" fmla="*/ 493598 w 1257846"/>
                    <a:gd name="connsiteY179" fmla="*/ 1333159 h 2905398"/>
                    <a:gd name="connsiteX180" fmla="*/ 487880 w 1257846"/>
                    <a:gd name="connsiteY180" fmla="*/ 1298734 h 2905398"/>
                    <a:gd name="connsiteX181" fmla="*/ 487880 w 1257846"/>
                    <a:gd name="connsiteY181" fmla="*/ 1298734 h 2905398"/>
                    <a:gd name="connsiteX182" fmla="*/ 502626 w 1257846"/>
                    <a:gd name="connsiteY182" fmla="*/ 1414042 h 2905398"/>
                    <a:gd name="connsiteX183" fmla="*/ 502550 w 1257846"/>
                    <a:gd name="connsiteY183" fmla="*/ 1414042 h 2905398"/>
                    <a:gd name="connsiteX184" fmla="*/ 495554 w 1257846"/>
                    <a:gd name="connsiteY184" fmla="*/ 1410562 h 2905398"/>
                    <a:gd name="connsiteX185" fmla="*/ 438977 w 1257846"/>
                    <a:gd name="connsiteY185" fmla="*/ 1273464 h 2905398"/>
                    <a:gd name="connsiteX186" fmla="*/ 454475 w 1257846"/>
                    <a:gd name="connsiteY186" fmla="*/ 1385746 h 2905398"/>
                    <a:gd name="connsiteX187" fmla="*/ 416406 w 1257846"/>
                    <a:gd name="connsiteY187" fmla="*/ 1220197 h 2905398"/>
                    <a:gd name="connsiteX188" fmla="*/ 426337 w 1257846"/>
                    <a:gd name="connsiteY188" fmla="*/ 1204684 h 2905398"/>
                    <a:gd name="connsiteX189" fmla="*/ 426563 w 1257846"/>
                    <a:gd name="connsiteY189" fmla="*/ 1202113 h 2905398"/>
                    <a:gd name="connsiteX190" fmla="*/ 397748 w 1257846"/>
                    <a:gd name="connsiteY190" fmla="*/ 961884 h 2905398"/>
                    <a:gd name="connsiteX191" fmla="*/ 355315 w 1257846"/>
                    <a:gd name="connsiteY191" fmla="*/ 789448 h 2905398"/>
                    <a:gd name="connsiteX192" fmla="*/ 478926 w 1257846"/>
                    <a:gd name="connsiteY192" fmla="*/ 773710 h 2905398"/>
                    <a:gd name="connsiteX193" fmla="*/ 509698 w 1257846"/>
                    <a:gd name="connsiteY193" fmla="*/ 775450 h 2905398"/>
                    <a:gd name="connsiteX194" fmla="*/ 514212 w 1257846"/>
                    <a:gd name="connsiteY194" fmla="*/ 1129250 h 2905398"/>
                    <a:gd name="connsiteX195" fmla="*/ 583654 w 1257846"/>
                    <a:gd name="connsiteY195" fmla="*/ 1331570 h 2905398"/>
                    <a:gd name="connsiteX196" fmla="*/ 640531 w 1257846"/>
                    <a:gd name="connsiteY196" fmla="*/ 727329 h 2905398"/>
                    <a:gd name="connsiteX197" fmla="*/ 629321 w 1257846"/>
                    <a:gd name="connsiteY197" fmla="*/ 1001680 h 2905398"/>
                    <a:gd name="connsiteX198" fmla="*/ 630525 w 1257846"/>
                    <a:gd name="connsiteY198" fmla="*/ 1140674 h 2905398"/>
                    <a:gd name="connsiteX199" fmla="*/ 624432 w 1257846"/>
                    <a:gd name="connsiteY199" fmla="*/ 1159438 h 2905398"/>
                    <a:gd name="connsiteX200" fmla="*/ 545509 w 1257846"/>
                    <a:gd name="connsiteY200" fmla="*/ 1174042 h 2905398"/>
                    <a:gd name="connsiteX201" fmla="*/ 518199 w 1257846"/>
                    <a:gd name="connsiteY201" fmla="*/ 776662 h 2905398"/>
                    <a:gd name="connsiteX202" fmla="*/ 540845 w 1257846"/>
                    <a:gd name="connsiteY202" fmla="*/ 778176 h 2905398"/>
                    <a:gd name="connsiteX203" fmla="*/ 557773 w 1257846"/>
                    <a:gd name="connsiteY203" fmla="*/ 749271 h 2905398"/>
                    <a:gd name="connsiteX204" fmla="*/ 532870 w 1257846"/>
                    <a:gd name="connsiteY204" fmla="*/ 710154 h 2905398"/>
                    <a:gd name="connsiteX205" fmla="*/ 525121 w 1257846"/>
                    <a:gd name="connsiteY205" fmla="*/ 308839 h 2905398"/>
                    <a:gd name="connsiteX206" fmla="*/ 512407 w 1257846"/>
                    <a:gd name="connsiteY206" fmla="*/ 707051 h 2905398"/>
                    <a:gd name="connsiteX207" fmla="*/ 317848 w 1257846"/>
                    <a:gd name="connsiteY207" fmla="*/ 716963 h 2905398"/>
                    <a:gd name="connsiteX208" fmla="*/ 347717 w 1257846"/>
                    <a:gd name="connsiteY208" fmla="*/ 401603 h 2905398"/>
                    <a:gd name="connsiteX209" fmla="*/ 333497 w 1257846"/>
                    <a:gd name="connsiteY209" fmla="*/ 267302 h 2905398"/>
                    <a:gd name="connsiteX210" fmla="*/ 562437 w 1257846"/>
                    <a:gd name="connsiteY210" fmla="*/ 77842 h 2905398"/>
                    <a:gd name="connsiteX211" fmla="*/ 538513 w 1257846"/>
                    <a:gd name="connsiteY211" fmla="*/ 188536 h 2905398"/>
                    <a:gd name="connsiteX212" fmla="*/ 552582 w 1257846"/>
                    <a:gd name="connsiteY212" fmla="*/ 232648 h 2905398"/>
                    <a:gd name="connsiteX213" fmla="*/ 562437 w 1257846"/>
                    <a:gd name="connsiteY213" fmla="*/ 226744 h 2905398"/>
                    <a:gd name="connsiteX214" fmla="*/ 605923 w 1257846"/>
                    <a:gd name="connsiteY214" fmla="*/ 168863 h 2905398"/>
                    <a:gd name="connsiteX215" fmla="*/ 610437 w 1257846"/>
                    <a:gd name="connsiteY215" fmla="*/ 192016 h 2905398"/>
                    <a:gd name="connsiteX216" fmla="*/ 641735 w 1257846"/>
                    <a:gd name="connsiteY216" fmla="*/ 411512 h 2905398"/>
                    <a:gd name="connsiteX217" fmla="*/ 640531 w 1257846"/>
                    <a:gd name="connsiteY217" fmla="*/ 727329 h 2905398"/>
                    <a:gd name="connsiteX218" fmla="*/ 657234 w 1257846"/>
                    <a:gd name="connsiteY218" fmla="*/ 1026954 h 2905398"/>
                    <a:gd name="connsiteX219" fmla="*/ 665585 w 1257846"/>
                    <a:gd name="connsiteY219" fmla="*/ 750634 h 2905398"/>
                    <a:gd name="connsiteX220" fmla="*/ 681610 w 1257846"/>
                    <a:gd name="connsiteY220" fmla="*/ 569953 h 2905398"/>
                    <a:gd name="connsiteX221" fmla="*/ 654526 w 1257846"/>
                    <a:gd name="connsiteY221" fmla="*/ 306190 h 2905398"/>
                    <a:gd name="connsiteX222" fmla="*/ 640231 w 1257846"/>
                    <a:gd name="connsiteY222" fmla="*/ 208963 h 2905398"/>
                    <a:gd name="connsiteX223" fmla="*/ 628194 w 1257846"/>
                    <a:gd name="connsiteY223" fmla="*/ 152973 h 2905398"/>
                    <a:gd name="connsiteX224" fmla="*/ 627516 w 1257846"/>
                    <a:gd name="connsiteY224" fmla="*/ 139884 h 2905398"/>
                    <a:gd name="connsiteX225" fmla="*/ 920707 w 1257846"/>
                    <a:gd name="connsiteY225" fmla="*/ 178321 h 2905398"/>
                    <a:gd name="connsiteX226" fmla="*/ 938764 w 1257846"/>
                    <a:gd name="connsiteY226" fmla="*/ 438980 h 2905398"/>
                    <a:gd name="connsiteX227" fmla="*/ 973748 w 1257846"/>
                    <a:gd name="connsiteY227" fmla="*/ 908543 h 2905398"/>
                    <a:gd name="connsiteX228" fmla="*/ 657234 w 1257846"/>
                    <a:gd name="connsiteY228" fmla="*/ 1026954 h 2905398"/>
                    <a:gd name="connsiteX229" fmla="*/ 940269 w 1257846"/>
                    <a:gd name="connsiteY229" fmla="*/ 2450018 h 2905398"/>
                    <a:gd name="connsiteX230" fmla="*/ 946814 w 1257846"/>
                    <a:gd name="connsiteY230" fmla="*/ 2432691 h 2905398"/>
                    <a:gd name="connsiteX231" fmla="*/ 960507 w 1257846"/>
                    <a:gd name="connsiteY231" fmla="*/ 2375412 h 2905398"/>
                    <a:gd name="connsiteX232" fmla="*/ 1058765 w 1257846"/>
                    <a:gd name="connsiteY232" fmla="*/ 2378364 h 2905398"/>
                    <a:gd name="connsiteX233" fmla="*/ 1049585 w 1257846"/>
                    <a:gd name="connsiteY233" fmla="*/ 2457281 h 2905398"/>
                    <a:gd name="connsiteX234" fmla="*/ 1001736 w 1257846"/>
                    <a:gd name="connsiteY234" fmla="*/ 2451832 h 2905398"/>
                    <a:gd name="connsiteX235" fmla="*/ 1001736 w 1257846"/>
                    <a:gd name="connsiteY235" fmla="*/ 2451832 h 2905398"/>
                    <a:gd name="connsiteX236" fmla="*/ 936883 w 1257846"/>
                    <a:gd name="connsiteY236" fmla="*/ 2457052 h 2905398"/>
                    <a:gd name="connsiteX237" fmla="*/ 940269 w 1257846"/>
                    <a:gd name="connsiteY237" fmla="*/ 2450018 h 2905398"/>
                    <a:gd name="connsiteX238" fmla="*/ 1201636 w 1257846"/>
                    <a:gd name="connsiteY238" fmla="*/ 2881823 h 2905398"/>
                    <a:gd name="connsiteX239" fmla="*/ 958100 w 1257846"/>
                    <a:gd name="connsiteY239" fmla="*/ 2876071 h 2905398"/>
                    <a:gd name="connsiteX240" fmla="*/ 930112 w 1257846"/>
                    <a:gd name="connsiteY240" fmla="*/ 2831885 h 2905398"/>
                    <a:gd name="connsiteX241" fmla="*/ 933046 w 1257846"/>
                    <a:gd name="connsiteY241" fmla="*/ 2834309 h 2905398"/>
                    <a:gd name="connsiteX242" fmla="*/ 984357 w 1257846"/>
                    <a:gd name="connsiteY242" fmla="*/ 2849515 h 2905398"/>
                    <a:gd name="connsiteX243" fmla="*/ 1213523 w 1257846"/>
                    <a:gd name="connsiteY243" fmla="*/ 2852922 h 2905398"/>
                    <a:gd name="connsiteX244" fmla="*/ 1201636 w 1257846"/>
                    <a:gd name="connsiteY244" fmla="*/ 2881823 h 2905398"/>
                    <a:gd name="connsiteX245" fmla="*/ 1069147 w 1257846"/>
                    <a:gd name="connsiteY245" fmla="*/ 2489209 h 2905398"/>
                    <a:gd name="connsiteX246" fmla="*/ 1072306 w 1257846"/>
                    <a:gd name="connsiteY246" fmla="*/ 2517357 h 2905398"/>
                    <a:gd name="connsiteX247" fmla="*/ 1064482 w 1257846"/>
                    <a:gd name="connsiteY247" fmla="*/ 2586285 h 2905398"/>
                    <a:gd name="connsiteX248" fmla="*/ 932821 w 1257846"/>
                    <a:gd name="connsiteY248" fmla="*/ 2603386 h 2905398"/>
                    <a:gd name="connsiteX249" fmla="*/ 1062827 w 1257846"/>
                    <a:gd name="connsiteY249" fmla="*/ 2600132 h 2905398"/>
                    <a:gd name="connsiteX250" fmla="*/ 1079454 w 1257846"/>
                    <a:gd name="connsiteY250" fmla="*/ 2605049 h 2905398"/>
                    <a:gd name="connsiteX251" fmla="*/ 1081560 w 1257846"/>
                    <a:gd name="connsiteY251" fmla="*/ 2591808 h 2905398"/>
                    <a:gd name="connsiteX252" fmla="*/ 1090664 w 1257846"/>
                    <a:gd name="connsiteY252" fmla="*/ 2519249 h 2905398"/>
                    <a:gd name="connsiteX253" fmla="*/ 1110376 w 1257846"/>
                    <a:gd name="connsiteY253" fmla="*/ 2651052 h 2905398"/>
                    <a:gd name="connsiteX254" fmla="*/ 1163491 w 1257846"/>
                    <a:gd name="connsiteY254" fmla="*/ 2770221 h 2905398"/>
                    <a:gd name="connsiteX255" fmla="*/ 1198702 w 1257846"/>
                    <a:gd name="connsiteY255" fmla="*/ 2826591 h 2905398"/>
                    <a:gd name="connsiteX256" fmla="*/ 950426 w 1257846"/>
                    <a:gd name="connsiteY256" fmla="*/ 2822579 h 2905398"/>
                    <a:gd name="connsiteX257" fmla="*/ 944106 w 1257846"/>
                    <a:gd name="connsiteY257" fmla="*/ 2817207 h 2905398"/>
                    <a:gd name="connsiteX258" fmla="*/ 930262 w 1257846"/>
                    <a:gd name="connsiteY258" fmla="*/ 2731178 h 2905398"/>
                    <a:gd name="connsiteX259" fmla="*/ 902350 w 1257846"/>
                    <a:gd name="connsiteY259" fmla="*/ 2548228 h 2905398"/>
                    <a:gd name="connsiteX260" fmla="*/ 909874 w 1257846"/>
                    <a:gd name="connsiteY260" fmla="*/ 2543307 h 2905398"/>
                    <a:gd name="connsiteX261" fmla="*/ 909874 w 1257846"/>
                    <a:gd name="connsiteY261" fmla="*/ 2543307 h 2905398"/>
                    <a:gd name="connsiteX262" fmla="*/ 909874 w 1257846"/>
                    <a:gd name="connsiteY262" fmla="*/ 2543307 h 2905398"/>
                    <a:gd name="connsiteX263" fmla="*/ 909874 w 1257846"/>
                    <a:gd name="connsiteY263" fmla="*/ 2543307 h 2905398"/>
                    <a:gd name="connsiteX264" fmla="*/ 934777 w 1257846"/>
                    <a:gd name="connsiteY264" fmla="*/ 2594154 h 2905398"/>
                    <a:gd name="connsiteX265" fmla="*/ 931240 w 1257846"/>
                    <a:gd name="connsiteY265" fmla="*/ 2477937 h 2905398"/>
                    <a:gd name="connsiteX266" fmla="*/ 1069147 w 1257846"/>
                    <a:gd name="connsiteY266" fmla="*/ 2489209 h 2905398"/>
                    <a:gd name="connsiteX267" fmla="*/ 1035366 w 1257846"/>
                    <a:gd name="connsiteY267" fmla="*/ 1154447 h 2905398"/>
                    <a:gd name="connsiteX268" fmla="*/ 989924 w 1257846"/>
                    <a:gd name="connsiteY268" fmla="*/ 840672 h 2905398"/>
                    <a:gd name="connsiteX269" fmla="*/ 961334 w 1257846"/>
                    <a:gd name="connsiteY269" fmla="*/ 427553 h 2905398"/>
                    <a:gd name="connsiteX270" fmla="*/ 948996 w 1257846"/>
                    <a:gd name="connsiteY270" fmla="*/ 201777 h 2905398"/>
                    <a:gd name="connsiteX271" fmla="*/ 984281 w 1257846"/>
                    <a:gd name="connsiteY271" fmla="*/ 232116 h 2905398"/>
                    <a:gd name="connsiteX272" fmla="*/ 964193 w 1257846"/>
                    <a:gd name="connsiteY272" fmla="*/ 109619 h 2905398"/>
                    <a:gd name="connsiteX273" fmla="*/ 1102100 w 1257846"/>
                    <a:gd name="connsiteY273" fmla="*/ 185584 h 2905398"/>
                    <a:gd name="connsiteX274" fmla="*/ 1210363 w 1257846"/>
                    <a:gd name="connsiteY274" fmla="*/ 730658 h 2905398"/>
                    <a:gd name="connsiteX275" fmla="*/ 1139266 w 1257846"/>
                    <a:gd name="connsiteY275" fmla="*/ 749119 h 2905398"/>
                    <a:gd name="connsiteX276" fmla="*/ 1081034 w 1257846"/>
                    <a:gd name="connsiteY276" fmla="*/ 446469 h 2905398"/>
                    <a:gd name="connsiteX277" fmla="*/ 1105787 w 1257846"/>
                    <a:gd name="connsiteY277" fmla="*/ 344627 h 2905398"/>
                    <a:gd name="connsiteX278" fmla="*/ 1106162 w 1257846"/>
                    <a:gd name="connsiteY278" fmla="*/ 332672 h 2905398"/>
                    <a:gd name="connsiteX279" fmla="*/ 1103680 w 1257846"/>
                    <a:gd name="connsiteY279" fmla="*/ 333126 h 2905398"/>
                    <a:gd name="connsiteX280" fmla="*/ 1089535 w 1257846"/>
                    <a:gd name="connsiteY280" fmla="*/ 365283 h 2905398"/>
                    <a:gd name="connsiteX281" fmla="*/ 1078100 w 1257846"/>
                    <a:gd name="connsiteY281" fmla="*/ 418398 h 2905398"/>
                    <a:gd name="connsiteX282" fmla="*/ 1070200 w 1257846"/>
                    <a:gd name="connsiteY282" fmla="*/ 344099 h 2905398"/>
                    <a:gd name="connsiteX283" fmla="*/ 1068320 w 1257846"/>
                    <a:gd name="connsiteY283" fmla="*/ 343796 h 2905398"/>
                    <a:gd name="connsiteX284" fmla="*/ 1096758 w 1257846"/>
                    <a:gd name="connsiteY284" fmla="*/ 695627 h 2905398"/>
                    <a:gd name="connsiteX285" fmla="*/ 1215554 w 1257846"/>
                    <a:gd name="connsiteY285" fmla="*/ 1218076 h 2905398"/>
                    <a:gd name="connsiteX286" fmla="*/ 1035366 w 1257846"/>
                    <a:gd name="connsiteY286" fmla="*/ 1154447 h 2905398"/>
                    <a:gd name="connsiteX287" fmla="*/ 1233911 w 1257846"/>
                    <a:gd name="connsiteY287" fmla="*/ 1142868 h 2905398"/>
                    <a:gd name="connsiteX288" fmla="*/ 1156570 w 1257846"/>
                    <a:gd name="connsiteY288" fmla="*/ 815779 h 2905398"/>
                    <a:gd name="connsiteX289" fmla="*/ 1225560 w 1257846"/>
                    <a:gd name="connsiteY289" fmla="*/ 812298 h 2905398"/>
                    <a:gd name="connsiteX290" fmla="*/ 1233911 w 1257846"/>
                    <a:gd name="connsiteY290" fmla="*/ 1142868 h 290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</a:cxnLst>
                  <a:rect l="l" t="t" r="r" b="b"/>
                  <a:pathLst>
                    <a:path w="1257846" h="2905398">
                      <a:moveTo>
                        <a:pt x="1259567" y="1040498"/>
                      </a:moveTo>
                      <a:cubicBezTo>
                        <a:pt x="1260545" y="962641"/>
                        <a:pt x="1245122" y="886901"/>
                        <a:pt x="1232859" y="811390"/>
                      </a:cubicBezTo>
                      <a:cubicBezTo>
                        <a:pt x="1256031" y="812675"/>
                        <a:pt x="1256708" y="788994"/>
                        <a:pt x="1254527" y="769927"/>
                      </a:cubicBezTo>
                      <a:cubicBezTo>
                        <a:pt x="1255279" y="751314"/>
                        <a:pt x="1255354" y="714846"/>
                        <a:pt x="1227517" y="722789"/>
                      </a:cubicBezTo>
                      <a:cubicBezTo>
                        <a:pt x="1163491" y="560114"/>
                        <a:pt x="1214124" y="297113"/>
                        <a:pt x="1100595" y="162582"/>
                      </a:cubicBezTo>
                      <a:cubicBezTo>
                        <a:pt x="1062902" y="124600"/>
                        <a:pt x="1000682" y="136027"/>
                        <a:pt x="960507" y="102204"/>
                      </a:cubicBezTo>
                      <a:cubicBezTo>
                        <a:pt x="940420" y="59832"/>
                        <a:pt x="923416" y="56503"/>
                        <a:pt x="880758" y="50603"/>
                      </a:cubicBezTo>
                      <a:cubicBezTo>
                        <a:pt x="878200" y="42206"/>
                        <a:pt x="878952" y="33350"/>
                        <a:pt x="876845" y="24879"/>
                      </a:cubicBezTo>
                      <a:cubicBezTo>
                        <a:pt x="864883" y="43491"/>
                        <a:pt x="877522" y="108333"/>
                        <a:pt x="900319" y="112267"/>
                      </a:cubicBezTo>
                      <a:cubicBezTo>
                        <a:pt x="907165" y="111510"/>
                        <a:pt x="904005" y="101598"/>
                        <a:pt x="901749" y="97815"/>
                      </a:cubicBezTo>
                      <a:cubicBezTo>
                        <a:pt x="905360" y="97135"/>
                        <a:pt x="909122" y="96680"/>
                        <a:pt x="912808" y="96758"/>
                      </a:cubicBezTo>
                      <a:cubicBezTo>
                        <a:pt x="907541" y="103489"/>
                        <a:pt x="908896" y="113934"/>
                        <a:pt x="908820" y="122405"/>
                      </a:cubicBezTo>
                      <a:cubicBezTo>
                        <a:pt x="908670" y="132620"/>
                        <a:pt x="907692" y="142758"/>
                        <a:pt x="906037" y="152822"/>
                      </a:cubicBezTo>
                      <a:cubicBezTo>
                        <a:pt x="897460" y="236808"/>
                        <a:pt x="816282" y="294538"/>
                        <a:pt x="743077" y="234994"/>
                      </a:cubicBezTo>
                      <a:cubicBezTo>
                        <a:pt x="694475" y="200262"/>
                        <a:pt x="631654" y="145710"/>
                        <a:pt x="634813" y="82531"/>
                      </a:cubicBezTo>
                      <a:cubicBezTo>
                        <a:pt x="644896" y="78825"/>
                        <a:pt x="655955" y="74588"/>
                        <a:pt x="669723" y="69216"/>
                      </a:cubicBezTo>
                      <a:cubicBezTo>
                        <a:pt x="662802" y="79431"/>
                        <a:pt x="669647" y="96529"/>
                        <a:pt x="682589" y="87300"/>
                      </a:cubicBezTo>
                      <a:cubicBezTo>
                        <a:pt x="695152" y="72545"/>
                        <a:pt x="701171" y="22152"/>
                        <a:pt x="691842" y="5357"/>
                      </a:cubicBezTo>
                      <a:cubicBezTo>
                        <a:pt x="690337" y="5811"/>
                        <a:pt x="689209" y="7171"/>
                        <a:pt x="688382" y="9443"/>
                      </a:cubicBezTo>
                      <a:cubicBezTo>
                        <a:pt x="685974" y="22001"/>
                        <a:pt x="683341" y="32899"/>
                        <a:pt x="678902" y="46063"/>
                      </a:cubicBezTo>
                      <a:cubicBezTo>
                        <a:pt x="641961" y="34033"/>
                        <a:pt x="589598" y="18598"/>
                        <a:pt x="569585" y="64069"/>
                      </a:cubicBezTo>
                      <a:cubicBezTo>
                        <a:pt x="475315" y="70731"/>
                        <a:pt x="367202" y="114008"/>
                        <a:pt x="330186" y="208963"/>
                      </a:cubicBezTo>
                      <a:cubicBezTo>
                        <a:pt x="309347" y="260264"/>
                        <a:pt x="323791" y="316254"/>
                        <a:pt x="331541" y="368841"/>
                      </a:cubicBezTo>
                      <a:cubicBezTo>
                        <a:pt x="338538" y="423696"/>
                        <a:pt x="319804" y="476885"/>
                        <a:pt x="311377" y="530455"/>
                      </a:cubicBezTo>
                      <a:cubicBezTo>
                        <a:pt x="300619" y="592119"/>
                        <a:pt x="295127" y="656056"/>
                        <a:pt x="303779" y="718097"/>
                      </a:cubicBezTo>
                      <a:cubicBezTo>
                        <a:pt x="272331" y="728996"/>
                        <a:pt x="284669" y="774770"/>
                        <a:pt x="303403" y="792625"/>
                      </a:cubicBezTo>
                      <a:cubicBezTo>
                        <a:pt x="314914" y="800724"/>
                        <a:pt x="329058" y="794820"/>
                        <a:pt x="341471" y="792400"/>
                      </a:cubicBezTo>
                      <a:cubicBezTo>
                        <a:pt x="347867" y="851342"/>
                        <a:pt x="360356" y="894545"/>
                        <a:pt x="380142" y="954694"/>
                      </a:cubicBezTo>
                      <a:cubicBezTo>
                        <a:pt x="391503" y="1007355"/>
                        <a:pt x="400005" y="1060548"/>
                        <a:pt x="405647" y="1114192"/>
                      </a:cubicBezTo>
                      <a:cubicBezTo>
                        <a:pt x="409033" y="1144002"/>
                        <a:pt x="413773" y="1173285"/>
                        <a:pt x="403391" y="1202264"/>
                      </a:cubicBezTo>
                      <a:cubicBezTo>
                        <a:pt x="357572" y="1211042"/>
                        <a:pt x="314538" y="1230789"/>
                        <a:pt x="277973" y="1259920"/>
                      </a:cubicBezTo>
                      <a:cubicBezTo>
                        <a:pt x="265484" y="1147634"/>
                        <a:pt x="327628" y="1047307"/>
                        <a:pt x="347114" y="939336"/>
                      </a:cubicBezTo>
                      <a:cubicBezTo>
                        <a:pt x="349823" y="925338"/>
                        <a:pt x="352230" y="910885"/>
                        <a:pt x="352306" y="896662"/>
                      </a:cubicBezTo>
                      <a:cubicBezTo>
                        <a:pt x="351929" y="896285"/>
                        <a:pt x="351177" y="896436"/>
                        <a:pt x="351026" y="896965"/>
                      </a:cubicBezTo>
                      <a:cubicBezTo>
                        <a:pt x="325823" y="1014242"/>
                        <a:pt x="245998" y="1125238"/>
                        <a:pt x="254425" y="1249856"/>
                      </a:cubicBezTo>
                      <a:cubicBezTo>
                        <a:pt x="257735" y="1263323"/>
                        <a:pt x="251566" y="1292531"/>
                        <a:pt x="270976" y="1293211"/>
                      </a:cubicBezTo>
                      <a:cubicBezTo>
                        <a:pt x="285196" y="1298128"/>
                        <a:pt x="297159" y="1295025"/>
                        <a:pt x="311302" y="1295479"/>
                      </a:cubicBezTo>
                      <a:cubicBezTo>
                        <a:pt x="338011" y="1295328"/>
                        <a:pt x="371791" y="1299262"/>
                        <a:pt x="398500" y="1302669"/>
                      </a:cubicBezTo>
                      <a:cubicBezTo>
                        <a:pt x="404519" y="1335202"/>
                        <a:pt x="422500" y="1401333"/>
                        <a:pt x="459064" y="1407839"/>
                      </a:cubicBezTo>
                      <a:cubicBezTo>
                        <a:pt x="393084" y="1671295"/>
                        <a:pt x="283239" y="1931954"/>
                        <a:pt x="214400" y="2194960"/>
                      </a:cubicBezTo>
                      <a:cubicBezTo>
                        <a:pt x="202286" y="2240959"/>
                        <a:pt x="192280" y="2283712"/>
                        <a:pt x="183553" y="2326383"/>
                      </a:cubicBezTo>
                      <a:cubicBezTo>
                        <a:pt x="183553" y="2338944"/>
                        <a:pt x="163014" y="2388047"/>
                        <a:pt x="183628" y="2387973"/>
                      </a:cubicBezTo>
                      <a:cubicBezTo>
                        <a:pt x="184456" y="2394782"/>
                        <a:pt x="191829" y="2398643"/>
                        <a:pt x="194989" y="2399929"/>
                      </a:cubicBezTo>
                      <a:cubicBezTo>
                        <a:pt x="181447" y="2432613"/>
                        <a:pt x="163089" y="2463787"/>
                        <a:pt x="151202" y="2496927"/>
                      </a:cubicBezTo>
                      <a:cubicBezTo>
                        <a:pt x="139691" y="2505402"/>
                        <a:pt x="131942" y="2519171"/>
                        <a:pt x="130963" y="2533550"/>
                      </a:cubicBezTo>
                      <a:cubicBezTo>
                        <a:pt x="95377" y="2558366"/>
                        <a:pt x="108619" y="2615719"/>
                        <a:pt x="99816" y="2651884"/>
                      </a:cubicBezTo>
                      <a:cubicBezTo>
                        <a:pt x="93046" y="2711583"/>
                        <a:pt x="36092" y="2749111"/>
                        <a:pt x="21948" y="2805178"/>
                      </a:cubicBezTo>
                      <a:cubicBezTo>
                        <a:pt x="3591" y="2816147"/>
                        <a:pt x="1258" y="2836577"/>
                        <a:pt x="1861" y="2857913"/>
                      </a:cubicBezTo>
                      <a:cubicBezTo>
                        <a:pt x="732" y="2882352"/>
                        <a:pt x="9384" y="2907700"/>
                        <a:pt x="39478" y="2907094"/>
                      </a:cubicBezTo>
                      <a:cubicBezTo>
                        <a:pt x="87854" y="2911786"/>
                        <a:pt x="134124" y="2911634"/>
                        <a:pt x="183929" y="2908531"/>
                      </a:cubicBezTo>
                      <a:cubicBezTo>
                        <a:pt x="220494" y="2901799"/>
                        <a:pt x="312506" y="2910500"/>
                        <a:pt x="323942" y="2872820"/>
                      </a:cubicBezTo>
                      <a:cubicBezTo>
                        <a:pt x="327779" y="2858748"/>
                        <a:pt x="324544" y="2843915"/>
                        <a:pt x="324168" y="2829617"/>
                      </a:cubicBezTo>
                      <a:cubicBezTo>
                        <a:pt x="323115" y="2817662"/>
                        <a:pt x="325446" y="2802906"/>
                        <a:pt x="318299" y="2793071"/>
                      </a:cubicBezTo>
                      <a:cubicBezTo>
                        <a:pt x="294675" y="2727243"/>
                        <a:pt x="403391" y="2556929"/>
                        <a:pt x="321384" y="2533321"/>
                      </a:cubicBezTo>
                      <a:cubicBezTo>
                        <a:pt x="316268" y="2528858"/>
                        <a:pt x="308594" y="2527495"/>
                        <a:pt x="302274" y="2525075"/>
                      </a:cubicBezTo>
                      <a:cubicBezTo>
                        <a:pt x="302876" y="2518037"/>
                        <a:pt x="302500" y="2510548"/>
                        <a:pt x="298512" y="2504493"/>
                      </a:cubicBezTo>
                      <a:cubicBezTo>
                        <a:pt x="306713" y="2502528"/>
                        <a:pt x="308518" y="2489663"/>
                        <a:pt x="309798" y="2482097"/>
                      </a:cubicBezTo>
                      <a:cubicBezTo>
                        <a:pt x="315666" y="2461216"/>
                        <a:pt x="316795" y="2437608"/>
                        <a:pt x="329811" y="2419524"/>
                      </a:cubicBezTo>
                      <a:cubicBezTo>
                        <a:pt x="357873" y="2419602"/>
                        <a:pt x="384507" y="2412637"/>
                        <a:pt x="412193" y="2411884"/>
                      </a:cubicBezTo>
                      <a:cubicBezTo>
                        <a:pt x="414375" y="2411884"/>
                        <a:pt x="416331" y="2410521"/>
                        <a:pt x="417158" y="2408478"/>
                      </a:cubicBezTo>
                      <a:cubicBezTo>
                        <a:pt x="432507" y="2407949"/>
                        <a:pt x="447704" y="2405149"/>
                        <a:pt x="462224" y="2400002"/>
                      </a:cubicBezTo>
                      <a:cubicBezTo>
                        <a:pt x="468243" y="2402954"/>
                        <a:pt x="476444" y="2399851"/>
                        <a:pt x="478174" y="2393120"/>
                      </a:cubicBezTo>
                      <a:cubicBezTo>
                        <a:pt x="526024" y="2242699"/>
                        <a:pt x="574776" y="2089106"/>
                        <a:pt x="625484" y="1937175"/>
                      </a:cubicBezTo>
                      <a:cubicBezTo>
                        <a:pt x="703052" y="1715636"/>
                        <a:pt x="768958" y="1494626"/>
                        <a:pt x="854049" y="1276944"/>
                      </a:cubicBezTo>
                      <a:cubicBezTo>
                        <a:pt x="858338" y="1358810"/>
                        <a:pt x="862175" y="1445670"/>
                        <a:pt x="871203" y="1526631"/>
                      </a:cubicBezTo>
                      <a:cubicBezTo>
                        <a:pt x="889410" y="1646479"/>
                        <a:pt x="901824" y="1766479"/>
                        <a:pt x="904608" y="1888071"/>
                      </a:cubicBezTo>
                      <a:cubicBezTo>
                        <a:pt x="909573" y="2011928"/>
                        <a:pt x="908971" y="2138589"/>
                        <a:pt x="916796" y="2261844"/>
                      </a:cubicBezTo>
                      <a:cubicBezTo>
                        <a:pt x="921008" y="2280985"/>
                        <a:pt x="915516" y="2382147"/>
                        <a:pt x="941172" y="2372689"/>
                      </a:cubicBezTo>
                      <a:cubicBezTo>
                        <a:pt x="941547" y="2372767"/>
                        <a:pt x="941849" y="2372841"/>
                        <a:pt x="942225" y="2372915"/>
                      </a:cubicBezTo>
                      <a:cubicBezTo>
                        <a:pt x="939140" y="2403560"/>
                        <a:pt x="936206" y="2431479"/>
                        <a:pt x="925071" y="2459701"/>
                      </a:cubicBezTo>
                      <a:cubicBezTo>
                        <a:pt x="897009" y="2466588"/>
                        <a:pt x="897384" y="2501619"/>
                        <a:pt x="904532" y="2524846"/>
                      </a:cubicBezTo>
                      <a:cubicBezTo>
                        <a:pt x="901673" y="2527421"/>
                        <a:pt x="898814" y="2531052"/>
                        <a:pt x="899868" y="2535061"/>
                      </a:cubicBezTo>
                      <a:cubicBezTo>
                        <a:pt x="878802" y="2537104"/>
                        <a:pt x="867516" y="2555794"/>
                        <a:pt x="869774" y="2577281"/>
                      </a:cubicBezTo>
                      <a:cubicBezTo>
                        <a:pt x="873159" y="2605278"/>
                        <a:pt x="869774" y="2650749"/>
                        <a:pt x="888281" y="2676323"/>
                      </a:cubicBezTo>
                      <a:cubicBezTo>
                        <a:pt x="896331" y="2701973"/>
                        <a:pt x="911905" y="2724746"/>
                        <a:pt x="917096" y="2751379"/>
                      </a:cubicBezTo>
                      <a:cubicBezTo>
                        <a:pt x="920557" y="2770373"/>
                        <a:pt x="919429" y="2789288"/>
                        <a:pt x="922288" y="2808278"/>
                      </a:cubicBezTo>
                      <a:cubicBezTo>
                        <a:pt x="913334" y="2813424"/>
                        <a:pt x="911453" y="2824471"/>
                        <a:pt x="910326" y="2833928"/>
                      </a:cubicBezTo>
                      <a:cubicBezTo>
                        <a:pt x="904757" y="2857610"/>
                        <a:pt x="914689" y="2895290"/>
                        <a:pt x="945009" y="2897562"/>
                      </a:cubicBezTo>
                      <a:cubicBezTo>
                        <a:pt x="998501" y="2904297"/>
                        <a:pt x="1068996" y="2910651"/>
                        <a:pt x="1123918" y="2910725"/>
                      </a:cubicBezTo>
                      <a:cubicBezTo>
                        <a:pt x="1157924" y="2908080"/>
                        <a:pt x="1224357" y="2915040"/>
                        <a:pt x="1237072" y="2878114"/>
                      </a:cubicBezTo>
                      <a:cubicBezTo>
                        <a:pt x="1238877" y="2866163"/>
                        <a:pt x="1234363" y="2853601"/>
                        <a:pt x="1231730" y="2842023"/>
                      </a:cubicBezTo>
                      <a:cubicBezTo>
                        <a:pt x="1229322" y="2836651"/>
                        <a:pt x="1227893" y="2815770"/>
                        <a:pt x="1221046" y="2813576"/>
                      </a:cubicBezTo>
                      <a:cubicBezTo>
                        <a:pt x="1214501" y="2789894"/>
                        <a:pt x="1197498" y="2771130"/>
                        <a:pt x="1181322" y="2753500"/>
                      </a:cubicBezTo>
                      <a:cubicBezTo>
                        <a:pt x="1085247" y="2665657"/>
                        <a:pt x="1176507" y="2528404"/>
                        <a:pt x="1091642" y="2511379"/>
                      </a:cubicBezTo>
                      <a:cubicBezTo>
                        <a:pt x="1095780" y="2489966"/>
                        <a:pt x="1082463" y="2468479"/>
                        <a:pt x="1062150" y="2461593"/>
                      </a:cubicBezTo>
                      <a:cubicBezTo>
                        <a:pt x="1064257" y="2438288"/>
                        <a:pt x="1066890" y="2413624"/>
                        <a:pt x="1075617" y="2391453"/>
                      </a:cubicBezTo>
                      <a:cubicBezTo>
                        <a:pt x="1075843" y="2392133"/>
                        <a:pt x="1078476" y="2392059"/>
                        <a:pt x="1077498" y="2391077"/>
                      </a:cubicBezTo>
                      <a:cubicBezTo>
                        <a:pt x="1088407" y="2390545"/>
                        <a:pt x="1146263" y="2389410"/>
                        <a:pt x="1145285" y="2378364"/>
                      </a:cubicBezTo>
                      <a:cubicBezTo>
                        <a:pt x="1163416" y="2374732"/>
                        <a:pt x="1164319" y="2354756"/>
                        <a:pt x="1161460" y="2339775"/>
                      </a:cubicBezTo>
                      <a:cubicBezTo>
                        <a:pt x="1165448" y="2260104"/>
                        <a:pt x="1164469" y="2157657"/>
                        <a:pt x="1163191" y="2073293"/>
                      </a:cubicBezTo>
                      <a:cubicBezTo>
                        <a:pt x="1159730" y="1820126"/>
                        <a:pt x="1165899" y="1546152"/>
                        <a:pt x="1158451" y="1296539"/>
                      </a:cubicBezTo>
                      <a:cubicBezTo>
                        <a:pt x="1183128" y="1296466"/>
                        <a:pt x="1206527" y="1287761"/>
                        <a:pt x="1230150" y="1281861"/>
                      </a:cubicBezTo>
                      <a:cubicBezTo>
                        <a:pt x="1261900" y="1288367"/>
                        <a:pt x="1240607" y="1208013"/>
                        <a:pt x="1241135" y="1192049"/>
                      </a:cubicBezTo>
                      <a:cubicBezTo>
                        <a:pt x="1265812" y="1154897"/>
                        <a:pt x="1257235" y="1091947"/>
                        <a:pt x="1259567" y="1040498"/>
                      </a:cubicBezTo>
                      <a:close/>
                      <a:moveTo>
                        <a:pt x="207854" y="2502528"/>
                      </a:moveTo>
                      <a:cubicBezTo>
                        <a:pt x="225986" y="2503662"/>
                        <a:pt x="259089" y="2504493"/>
                        <a:pt x="281810" y="2515842"/>
                      </a:cubicBezTo>
                      <a:cubicBezTo>
                        <a:pt x="283465" y="2540584"/>
                        <a:pt x="273684" y="2571455"/>
                        <a:pt x="271503" y="2597180"/>
                      </a:cubicBezTo>
                      <a:cubicBezTo>
                        <a:pt x="233358" y="2587116"/>
                        <a:pt x="191904" y="2587042"/>
                        <a:pt x="155115" y="2602175"/>
                      </a:cubicBezTo>
                      <a:cubicBezTo>
                        <a:pt x="149397" y="2548302"/>
                        <a:pt x="132694" y="2502830"/>
                        <a:pt x="207854" y="2502528"/>
                      </a:cubicBezTo>
                      <a:close/>
                      <a:moveTo>
                        <a:pt x="297685" y="2874180"/>
                      </a:moveTo>
                      <a:cubicBezTo>
                        <a:pt x="241334" y="2883867"/>
                        <a:pt x="177760" y="2886364"/>
                        <a:pt x="122537" y="2887347"/>
                      </a:cubicBezTo>
                      <a:cubicBezTo>
                        <a:pt x="91089" y="2886213"/>
                        <a:pt x="58813" y="2887953"/>
                        <a:pt x="30299" y="2881066"/>
                      </a:cubicBezTo>
                      <a:cubicBezTo>
                        <a:pt x="18111" y="2867448"/>
                        <a:pt x="20669" y="2838240"/>
                        <a:pt x="24506" y="2820462"/>
                      </a:cubicBezTo>
                      <a:cubicBezTo>
                        <a:pt x="31804" y="2834231"/>
                        <a:pt x="47227" y="2839832"/>
                        <a:pt x="60995" y="2844975"/>
                      </a:cubicBezTo>
                      <a:lnTo>
                        <a:pt x="60995" y="2844975"/>
                      </a:lnTo>
                      <a:cubicBezTo>
                        <a:pt x="136907" y="2873880"/>
                        <a:pt x="232832" y="2881066"/>
                        <a:pt x="303854" y="2837183"/>
                      </a:cubicBezTo>
                      <a:cubicBezTo>
                        <a:pt x="303328" y="2849364"/>
                        <a:pt x="311528" y="2867297"/>
                        <a:pt x="297685" y="2874180"/>
                      </a:cubicBezTo>
                      <a:close/>
                      <a:moveTo>
                        <a:pt x="298663" y="2549588"/>
                      </a:moveTo>
                      <a:cubicBezTo>
                        <a:pt x="299340" y="2549588"/>
                        <a:pt x="300017" y="2549514"/>
                        <a:pt x="300695" y="2549362"/>
                      </a:cubicBezTo>
                      <a:cubicBezTo>
                        <a:pt x="305961" y="2570321"/>
                        <a:pt x="331315" y="2532793"/>
                        <a:pt x="332745" y="2580610"/>
                      </a:cubicBezTo>
                      <a:cubicBezTo>
                        <a:pt x="331842" y="2628730"/>
                        <a:pt x="309722" y="2672617"/>
                        <a:pt x="299566" y="2718997"/>
                      </a:cubicBezTo>
                      <a:cubicBezTo>
                        <a:pt x="289560" y="2748959"/>
                        <a:pt x="299491" y="2780436"/>
                        <a:pt x="295653" y="2810398"/>
                      </a:cubicBezTo>
                      <a:cubicBezTo>
                        <a:pt x="287378" y="2833474"/>
                        <a:pt x="249308" y="2835971"/>
                        <a:pt x="227491" y="2841343"/>
                      </a:cubicBezTo>
                      <a:cubicBezTo>
                        <a:pt x="167829" y="2850044"/>
                        <a:pt x="97710" y="2842858"/>
                        <a:pt x="47829" y="2808581"/>
                      </a:cubicBezTo>
                      <a:cubicBezTo>
                        <a:pt x="50010" y="2789211"/>
                        <a:pt x="68368" y="2770295"/>
                        <a:pt x="76945" y="2754106"/>
                      </a:cubicBezTo>
                      <a:cubicBezTo>
                        <a:pt x="101772" y="2717409"/>
                        <a:pt x="123064" y="2677760"/>
                        <a:pt x="121559" y="2632514"/>
                      </a:cubicBezTo>
                      <a:cubicBezTo>
                        <a:pt x="124644" y="2603460"/>
                        <a:pt x="117422" y="2565780"/>
                        <a:pt x="130888" y="2539904"/>
                      </a:cubicBezTo>
                      <a:cubicBezTo>
                        <a:pt x="133146" y="2562300"/>
                        <a:pt x="141120" y="2584168"/>
                        <a:pt x="153835" y="2602703"/>
                      </a:cubicBezTo>
                      <a:cubicBezTo>
                        <a:pt x="151879" y="2603763"/>
                        <a:pt x="149848" y="2604595"/>
                        <a:pt x="147816" y="2605352"/>
                      </a:cubicBezTo>
                      <a:lnTo>
                        <a:pt x="147816" y="2605352"/>
                      </a:lnTo>
                      <a:cubicBezTo>
                        <a:pt x="142324" y="2606564"/>
                        <a:pt x="126450" y="2615035"/>
                        <a:pt x="136380" y="2619350"/>
                      </a:cubicBezTo>
                      <a:cubicBezTo>
                        <a:pt x="137810" y="2619350"/>
                        <a:pt x="139616" y="2618138"/>
                        <a:pt x="137885" y="2617835"/>
                      </a:cubicBezTo>
                      <a:cubicBezTo>
                        <a:pt x="136983" y="2617381"/>
                        <a:pt x="136531" y="2616927"/>
                        <a:pt x="136606" y="2616398"/>
                      </a:cubicBezTo>
                      <a:cubicBezTo>
                        <a:pt x="175277" y="2598011"/>
                        <a:pt x="227114" y="2597560"/>
                        <a:pt x="268268" y="2611178"/>
                      </a:cubicBezTo>
                      <a:cubicBezTo>
                        <a:pt x="260594" y="2624268"/>
                        <a:pt x="287077" y="2632591"/>
                        <a:pt x="287754" y="2617004"/>
                      </a:cubicBezTo>
                      <a:cubicBezTo>
                        <a:pt x="301522" y="2620861"/>
                        <a:pt x="299415" y="2609512"/>
                        <a:pt x="289710" y="2604975"/>
                      </a:cubicBezTo>
                      <a:cubicBezTo>
                        <a:pt x="292644" y="2586285"/>
                        <a:pt x="295653" y="2568200"/>
                        <a:pt x="298663" y="2549588"/>
                      </a:cubicBezTo>
                      <a:close/>
                      <a:moveTo>
                        <a:pt x="286174" y="2494507"/>
                      </a:moveTo>
                      <a:cubicBezTo>
                        <a:pt x="259541" y="2486261"/>
                        <a:pt x="235164" y="2482249"/>
                        <a:pt x="211615" y="2482249"/>
                      </a:cubicBezTo>
                      <a:lnTo>
                        <a:pt x="211615" y="2482249"/>
                      </a:lnTo>
                      <a:cubicBezTo>
                        <a:pt x="200707" y="2482249"/>
                        <a:pt x="189798" y="2483157"/>
                        <a:pt x="178964" y="2484971"/>
                      </a:cubicBezTo>
                      <a:cubicBezTo>
                        <a:pt x="190174" y="2455390"/>
                        <a:pt x="203264" y="2420887"/>
                        <a:pt x="210262" y="2391302"/>
                      </a:cubicBezTo>
                      <a:cubicBezTo>
                        <a:pt x="212218" y="2388956"/>
                        <a:pt x="214325" y="2386233"/>
                        <a:pt x="213722" y="2382372"/>
                      </a:cubicBezTo>
                      <a:cubicBezTo>
                        <a:pt x="251114" y="2388047"/>
                        <a:pt x="287679" y="2392588"/>
                        <a:pt x="324920" y="2397656"/>
                      </a:cubicBezTo>
                      <a:cubicBezTo>
                        <a:pt x="308518" y="2427999"/>
                        <a:pt x="292419" y="2460610"/>
                        <a:pt x="286174" y="2494507"/>
                      </a:cubicBezTo>
                      <a:close/>
                      <a:moveTo>
                        <a:pt x="1231278" y="741099"/>
                      </a:moveTo>
                      <a:cubicBezTo>
                        <a:pt x="1231580" y="741099"/>
                        <a:pt x="1231881" y="741099"/>
                        <a:pt x="1232106" y="741099"/>
                      </a:cubicBezTo>
                      <a:cubicBezTo>
                        <a:pt x="1233235" y="741176"/>
                        <a:pt x="1233460" y="740873"/>
                        <a:pt x="1233987" y="742311"/>
                      </a:cubicBezTo>
                      <a:cubicBezTo>
                        <a:pt x="1235943" y="759183"/>
                        <a:pt x="1235115" y="777038"/>
                        <a:pt x="1236093" y="794292"/>
                      </a:cubicBezTo>
                      <a:cubicBezTo>
                        <a:pt x="1209084" y="799815"/>
                        <a:pt x="1180570" y="797772"/>
                        <a:pt x="1154087" y="806398"/>
                      </a:cubicBezTo>
                      <a:cubicBezTo>
                        <a:pt x="1150626" y="793080"/>
                        <a:pt x="1147391" y="780748"/>
                        <a:pt x="1144307" y="768641"/>
                      </a:cubicBezTo>
                      <a:cubicBezTo>
                        <a:pt x="1168006" y="762438"/>
                        <a:pt x="1198777" y="754037"/>
                        <a:pt x="1224959" y="746851"/>
                      </a:cubicBezTo>
                      <a:cubicBezTo>
                        <a:pt x="1227818" y="746020"/>
                        <a:pt x="1230150" y="743899"/>
                        <a:pt x="1231278" y="741099"/>
                      </a:cubicBezTo>
                      <a:close/>
                      <a:moveTo>
                        <a:pt x="898890" y="78145"/>
                      </a:moveTo>
                      <a:cubicBezTo>
                        <a:pt x="896256" y="76176"/>
                        <a:pt x="892720" y="75570"/>
                        <a:pt x="889561" y="76405"/>
                      </a:cubicBezTo>
                      <a:cubicBezTo>
                        <a:pt x="886777" y="70276"/>
                        <a:pt x="884369" y="63844"/>
                        <a:pt x="882488" y="57338"/>
                      </a:cubicBezTo>
                      <a:cubicBezTo>
                        <a:pt x="893472" y="62026"/>
                        <a:pt x="904757" y="62632"/>
                        <a:pt x="916193" y="65658"/>
                      </a:cubicBezTo>
                      <a:cubicBezTo>
                        <a:pt x="947717" y="96378"/>
                        <a:pt x="957723" y="148433"/>
                        <a:pt x="972244" y="188155"/>
                      </a:cubicBezTo>
                      <a:cubicBezTo>
                        <a:pt x="966677" y="184675"/>
                        <a:pt x="955918" y="178775"/>
                        <a:pt x="946212" y="178775"/>
                      </a:cubicBezTo>
                      <a:cubicBezTo>
                        <a:pt x="944031" y="178775"/>
                        <a:pt x="941849" y="179152"/>
                        <a:pt x="939817" y="179836"/>
                      </a:cubicBezTo>
                      <a:cubicBezTo>
                        <a:pt x="934851" y="147601"/>
                        <a:pt x="954638" y="64675"/>
                        <a:pt x="898890" y="78145"/>
                      </a:cubicBezTo>
                      <a:close/>
                      <a:moveTo>
                        <a:pt x="611717" y="42431"/>
                      </a:moveTo>
                      <a:cubicBezTo>
                        <a:pt x="633158" y="45534"/>
                        <a:pt x="653999" y="51889"/>
                        <a:pt x="675516" y="55746"/>
                      </a:cubicBezTo>
                      <a:cubicBezTo>
                        <a:pt x="674764" y="57866"/>
                        <a:pt x="674087" y="59832"/>
                        <a:pt x="673184" y="61875"/>
                      </a:cubicBezTo>
                      <a:cubicBezTo>
                        <a:pt x="667692" y="62558"/>
                        <a:pt x="661522" y="63390"/>
                        <a:pt x="655429" y="64147"/>
                      </a:cubicBezTo>
                      <a:cubicBezTo>
                        <a:pt x="648206" y="61195"/>
                        <a:pt x="639704" y="62784"/>
                        <a:pt x="633384" y="67173"/>
                      </a:cubicBezTo>
                      <a:cubicBezTo>
                        <a:pt x="608331" y="66493"/>
                        <a:pt x="613147" y="84119"/>
                        <a:pt x="614952" y="102658"/>
                      </a:cubicBezTo>
                      <a:cubicBezTo>
                        <a:pt x="612921" y="113553"/>
                        <a:pt x="612093" y="126266"/>
                        <a:pt x="612318" y="141472"/>
                      </a:cubicBezTo>
                      <a:cubicBezTo>
                        <a:pt x="589598" y="137083"/>
                        <a:pt x="571992" y="165608"/>
                        <a:pt x="559729" y="181879"/>
                      </a:cubicBezTo>
                      <a:cubicBezTo>
                        <a:pt x="558074" y="139204"/>
                        <a:pt x="564318" y="47954"/>
                        <a:pt x="611717" y="42431"/>
                      </a:cubicBezTo>
                      <a:close/>
                      <a:moveTo>
                        <a:pt x="324544" y="773407"/>
                      </a:moveTo>
                      <a:cubicBezTo>
                        <a:pt x="321910" y="774164"/>
                        <a:pt x="319052" y="775224"/>
                        <a:pt x="316343" y="774393"/>
                      </a:cubicBezTo>
                      <a:cubicBezTo>
                        <a:pt x="307089" y="764858"/>
                        <a:pt x="298136" y="738224"/>
                        <a:pt x="305961" y="724226"/>
                      </a:cubicBezTo>
                      <a:cubicBezTo>
                        <a:pt x="339666" y="718097"/>
                        <a:pt x="380594" y="710911"/>
                        <a:pt x="418061" y="711440"/>
                      </a:cubicBezTo>
                      <a:lnTo>
                        <a:pt x="418061" y="711440"/>
                      </a:lnTo>
                      <a:cubicBezTo>
                        <a:pt x="449133" y="711440"/>
                        <a:pt x="482462" y="714240"/>
                        <a:pt x="523014" y="720218"/>
                      </a:cubicBezTo>
                      <a:cubicBezTo>
                        <a:pt x="547993" y="721126"/>
                        <a:pt x="550174" y="747682"/>
                        <a:pt x="542275" y="766070"/>
                      </a:cubicBezTo>
                      <a:cubicBezTo>
                        <a:pt x="522789" y="763798"/>
                        <a:pt x="503604" y="760698"/>
                        <a:pt x="483892" y="759261"/>
                      </a:cubicBezTo>
                      <a:lnTo>
                        <a:pt x="483666" y="759109"/>
                      </a:lnTo>
                      <a:cubicBezTo>
                        <a:pt x="453572" y="757218"/>
                        <a:pt x="419416" y="759789"/>
                        <a:pt x="391955" y="762512"/>
                      </a:cubicBezTo>
                      <a:cubicBezTo>
                        <a:pt x="390901" y="762589"/>
                        <a:pt x="389923" y="762135"/>
                        <a:pt x="389322" y="761300"/>
                      </a:cubicBezTo>
                      <a:cubicBezTo>
                        <a:pt x="367202" y="764481"/>
                        <a:pt x="345459" y="768187"/>
                        <a:pt x="324544" y="773407"/>
                      </a:cubicBezTo>
                      <a:close/>
                      <a:moveTo>
                        <a:pt x="583654" y="1331570"/>
                      </a:moveTo>
                      <a:cubicBezTo>
                        <a:pt x="580043" y="1344508"/>
                        <a:pt x="571541" y="1332553"/>
                        <a:pt x="573573" y="1319844"/>
                      </a:cubicBezTo>
                      <a:cubicBezTo>
                        <a:pt x="574927" y="1311521"/>
                        <a:pt x="564770" y="1304483"/>
                        <a:pt x="561534" y="1314321"/>
                      </a:cubicBezTo>
                      <a:cubicBezTo>
                        <a:pt x="559052" y="1317347"/>
                        <a:pt x="560030" y="1321961"/>
                        <a:pt x="561234" y="1326047"/>
                      </a:cubicBezTo>
                      <a:cubicBezTo>
                        <a:pt x="563491" y="1355481"/>
                        <a:pt x="564318" y="1385595"/>
                        <a:pt x="564544" y="1415634"/>
                      </a:cubicBezTo>
                      <a:cubicBezTo>
                        <a:pt x="548971" y="1403073"/>
                        <a:pt x="548444" y="1272932"/>
                        <a:pt x="530388" y="1288596"/>
                      </a:cubicBezTo>
                      <a:cubicBezTo>
                        <a:pt x="510901" y="1328848"/>
                        <a:pt x="530763" y="1378708"/>
                        <a:pt x="522563" y="1420928"/>
                      </a:cubicBezTo>
                      <a:cubicBezTo>
                        <a:pt x="507139" y="1425543"/>
                        <a:pt x="495403" y="1337548"/>
                        <a:pt x="493598" y="1333159"/>
                      </a:cubicBezTo>
                      <a:cubicBezTo>
                        <a:pt x="491340" y="1322264"/>
                        <a:pt x="492620" y="1308114"/>
                        <a:pt x="487880" y="1298734"/>
                      </a:cubicBezTo>
                      <a:lnTo>
                        <a:pt x="487880" y="1298734"/>
                      </a:lnTo>
                      <a:cubicBezTo>
                        <a:pt x="483666" y="1337171"/>
                        <a:pt x="492394" y="1376968"/>
                        <a:pt x="502626" y="1414042"/>
                      </a:cubicBezTo>
                      <a:lnTo>
                        <a:pt x="502550" y="1414042"/>
                      </a:lnTo>
                      <a:cubicBezTo>
                        <a:pt x="501422" y="1411094"/>
                        <a:pt x="498413" y="1410791"/>
                        <a:pt x="495554" y="1410562"/>
                      </a:cubicBezTo>
                      <a:cubicBezTo>
                        <a:pt x="447779" y="1386123"/>
                        <a:pt x="454927" y="1316515"/>
                        <a:pt x="438977" y="1273464"/>
                      </a:cubicBezTo>
                      <a:cubicBezTo>
                        <a:pt x="432431" y="1311066"/>
                        <a:pt x="438374" y="1351243"/>
                        <a:pt x="454475" y="1385746"/>
                      </a:cubicBezTo>
                      <a:cubicBezTo>
                        <a:pt x="415879" y="1340877"/>
                        <a:pt x="407905" y="1277247"/>
                        <a:pt x="416406" y="1220197"/>
                      </a:cubicBezTo>
                      <a:cubicBezTo>
                        <a:pt x="418061" y="1219968"/>
                        <a:pt x="425208" y="1210436"/>
                        <a:pt x="426337" y="1204684"/>
                      </a:cubicBezTo>
                      <a:cubicBezTo>
                        <a:pt x="426563" y="1203398"/>
                        <a:pt x="426864" y="1202264"/>
                        <a:pt x="426563" y="1202113"/>
                      </a:cubicBezTo>
                      <a:cubicBezTo>
                        <a:pt x="430626" y="1128264"/>
                        <a:pt x="417535" y="1041178"/>
                        <a:pt x="397748" y="961884"/>
                      </a:cubicBezTo>
                      <a:cubicBezTo>
                        <a:pt x="386914" y="909526"/>
                        <a:pt x="360581" y="845970"/>
                        <a:pt x="355315" y="789448"/>
                      </a:cubicBezTo>
                      <a:cubicBezTo>
                        <a:pt x="395415" y="779687"/>
                        <a:pt x="438374" y="779687"/>
                        <a:pt x="478926" y="773710"/>
                      </a:cubicBezTo>
                      <a:cubicBezTo>
                        <a:pt x="489233" y="773787"/>
                        <a:pt x="499465" y="774316"/>
                        <a:pt x="509698" y="775450"/>
                      </a:cubicBezTo>
                      <a:cubicBezTo>
                        <a:pt x="499691" y="893410"/>
                        <a:pt x="480432" y="1014696"/>
                        <a:pt x="514212" y="1129250"/>
                      </a:cubicBezTo>
                      <a:cubicBezTo>
                        <a:pt x="527002" y="1197421"/>
                        <a:pt x="603967" y="1258483"/>
                        <a:pt x="583654" y="1331570"/>
                      </a:cubicBezTo>
                      <a:close/>
                      <a:moveTo>
                        <a:pt x="640531" y="727329"/>
                      </a:moveTo>
                      <a:cubicBezTo>
                        <a:pt x="627817" y="817142"/>
                        <a:pt x="624883" y="909071"/>
                        <a:pt x="629321" y="1001680"/>
                      </a:cubicBezTo>
                      <a:cubicBezTo>
                        <a:pt x="630751" y="1047230"/>
                        <a:pt x="632180" y="1094367"/>
                        <a:pt x="630525" y="1140674"/>
                      </a:cubicBezTo>
                      <a:cubicBezTo>
                        <a:pt x="630074" y="1146500"/>
                        <a:pt x="628194" y="1154521"/>
                        <a:pt x="624432" y="1159438"/>
                      </a:cubicBezTo>
                      <a:cubicBezTo>
                        <a:pt x="598174" y="1164658"/>
                        <a:pt x="572519" y="1174116"/>
                        <a:pt x="545509" y="1174042"/>
                      </a:cubicBezTo>
                      <a:cubicBezTo>
                        <a:pt x="482537" y="1051316"/>
                        <a:pt x="513008" y="908617"/>
                        <a:pt x="518199" y="776662"/>
                      </a:cubicBezTo>
                      <a:cubicBezTo>
                        <a:pt x="525648" y="776584"/>
                        <a:pt x="534150" y="783397"/>
                        <a:pt x="540845" y="778176"/>
                      </a:cubicBezTo>
                      <a:cubicBezTo>
                        <a:pt x="556720" y="782639"/>
                        <a:pt x="555892" y="759711"/>
                        <a:pt x="557773" y="749271"/>
                      </a:cubicBezTo>
                      <a:cubicBezTo>
                        <a:pt x="559203" y="732173"/>
                        <a:pt x="551528" y="713483"/>
                        <a:pt x="532870" y="710154"/>
                      </a:cubicBezTo>
                      <a:cubicBezTo>
                        <a:pt x="526851" y="577670"/>
                        <a:pt x="551078" y="438751"/>
                        <a:pt x="525121" y="308839"/>
                      </a:cubicBezTo>
                      <a:cubicBezTo>
                        <a:pt x="523841" y="437842"/>
                        <a:pt x="505033" y="576532"/>
                        <a:pt x="512407" y="707051"/>
                      </a:cubicBezTo>
                      <a:cubicBezTo>
                        <a:pt x="447403" y="697593"/>
                        <a:pt x="381121" y="698804"/>
                        <a:pt x="317848" y="716963"/>
                      </a:cubicBezTo>
                      <a:cubicBezTo>
                        <a:pt x="300619" y="618982"/>
                        <a:pt x="336507" y="502761"/>
                        <a:pt x="347717" y="401603"/>
                      </a:cubicBezTo>
                      <a:cubicBezTo>
                        <a:pt x="348393" y="356279"/>
                        <a:pt x="332594" y="312622"/>
                        <a:pt x="333497" y="267302"/>
                      </a:cubicBezTo>
                      <a:cubicBezTo>
                        <a:pt x="335753" y="146844"/>
                        <a:pt x="459365" y="90780"/>
                        <a:pt x="562437" y="77842"/>
                      </a:cubicBezTo>
                      <a:cubicBezTo>
                        <a:pt x="546036" y="112267"/>
                        <a:pt x="537836" y="150324"/>
                        <a:pt x="538513" y="188536"/>
                      </a:cubicBezTo>
                      <a:cubicBezTo>
                        <a:pt x="540920" y="201928"/>
                        <a:pt x="533096" y="230453"/>
                        <a:pt x="552582" y="232648"/>
                      </a:cubicBezTo>
                      <a:cubicBezTo>
                        <a:pt x="556720" y="232648"/>
                        <a:pt x="560482" y="230376"/>
                        <a:pt x="562437" y="226744"/>
                      </a:cubicBezTo>
                      <a:cubicBezTo>
                        <a:pt x="573121" y="204880"/>
                        <a:pt x="588093" y="185281"/>
                        <a:pt x="605923" y="168863"/>
                      </a:cubicBezTo>
                      <a:cubicBezTo>
                        <a:pt x="609760" y="174992"/>
                        <a:pt x="609459" y="184601"/>
                        <a:pt x="610437" y="192016"/>
                      </a:cubicBezTo>
                      <a:cubicBezTo>
                        <a:pt x="618187" y="266242"/>
                        <a:pt x="631654" y="337818"/>
                        <a:pt x="641735" y="411512"/>
                      </a:cubicBezTo>
                      <a:cubicBezTo>
                        <a:pt x="659040" y="519257"/>
                        <a:pt x="655578" y="620341"/>
                        <a:pt x="640531" y="727329"/>
                      </a:cubicBezTo>
                      <a:close/>
                      <a:moveTo>
                        <a:pt x="657234" y="1026954"/>
                      </a:moveTo>
                      <a:cubicBezTo>
                        <a:pt x="654074" y="941379"/>
                        <a:pt x="653473" y="833180"/>
                        <a:pt x="665585" y="750634"/>
                      </a:cubicBezTo>
                      <a:cubicBezTo>
                        <a:pt x="672732" y="696004"/>
                        <a:pt x="681159" y="627228"/>
                        <a:pt x="681610" y="569953"/>
                      </a:cubicBezTo>
                      <a:cubicBezTo>
                        <a:pt x="682212" y="483317"/>
                        <a:pt x="667766" y="394111"/>
                        <a:pt x="654526" y="306190"/>
                      </a:cubicBezTo>
                      <a:cubicBezTo>
                        <a:pt x="649635" y="274336"/>
                        <a:pt x="644519" y="241348"/>
                        <a:pt x="640231" y="208963"/>
                      </a:cubicBezTo>
                      <a:cubicBezTo>
                        <a:pt x="637823" y="190276"/>
                        <a:pt x="638726" y="169014"/>
                        <a:pt x="628194" y="152973"/>
                      </a:cubicBezTo>
                      <a:cubicBezTo>
                        <a:pt x="627817" y="148662"/>
                        <a:pt x="627591" y="144273"/>
                        <a:pt x="627516" y="139884"/>
                      </a:cubicBezTo>
                      <a:cubicBezTo>
                        <a:pt x="693196" y="257693"/>
                        <a:pt x="862024" y="363923"/>
                        <a:pt x="920707" y="178321"/>
                      </a:cubicBezTo>
                      <a:cubicBezTo>
                        <a:pt x="918451" y="269345"/>
                        <a:pt x="931692" y="347350"/>
                        <a:pt x="938764" y="438980"/>
                      </a:cubicBezTo>
                      <a:cubicBezTo>
                        <a:pt x="950501" y="594768"/>
                        <a:pt x="952307" y="754491"/>
                        <a:pt x="973748" y="908543"/>
                      </a:cubicBezTo>
                      <a:cubicBezTo>
                        <a:pt x="880532" y="977393"/>
                        <a:pt x="746237" y="950837"/>
                        <a:pt x="657234" y="1026954"/>
                      </a:cubicBezTo>
                      <a:close/>
                      <a:moveTo>
                        <a:pt x="940269" y="2450018"/>
                      </a:moveTo>
                      <a:cubicBezTo>
                        <a:pt x="940946" y="2448352"/>
                        <a:pt x="944858" y="2441011"/>
                        <a:pt x="946814" y="2432691"/>
                      </a:cubicBezTo>
                      <a:cubicBezTo>
                        <a:pt x="952307" y="2409689"/>
                        <a:pt x="956144" y="2398414"/>
                        <a:pt x="960507" y="2375412"/>
                      </a:cubicBezTo>
                      <a:cubicBezTo>
                        <a:pt x="993686" y="2377836"/>
                        <a:pt x="1025887" y="2377607"/>
                        <a:pt x="1058765" y="2378364"/>
                      </a:cubicBezTo>
                      <a:cubicBezTo>
                        <a:pt x="1051241" y="2403863"/>
                        <a:pt x="1046200" y="2430722"/>
                        <a:pt x="1049585" y="2457281"/>
                      </a:cubicBezTo>
                      <a:cubicBezTo>
                        <a:pt x="1035291" y="2453650"/>
                        <a:pt x="1019642" y="2451832"/>
                        <a:pt x="1001736" y="2451832"/>
                      </a:cubicBezTo>
                      <a:lnTo>
                        <a:pt x="1001736" y="2451832"/>
                      </a:lnTo>
                      <a:cubicBezTo>
                        <a:pt x="978639" y="2451832"/>
                        <a:pt x="957723" y="2454555"/>
                        <a:pt x="936883" y="2457052"/>
                      </a:cubicBezTo>
                      <a:cubicBezTo>
                        <a:pt x="938087" y="2454784"/>
                        <a:pt x="939591" y="2451681"/>
                        <a:pt x="940269" y="2450018"/>
                      </a:cubicBezTo>
                      <a:close/>
                      <a:moveTo>
                        <a:pt x="1201636" y="2881823"/>
                      </a:moveTo>
                      <a:cubicBezTo>
                        <a:pt x="1122263" y="2893173"/>
                        <a:pt x="1040783" y="2885001"/>
                        <a:pt x="958100" y="2876071"/>
                      </a:cubicBezTo>
                      <a:cubicBezTo>
                        <a:pt x="930940" y="2878114"/>
                        <a:pt x="927855" y="2852693"/>
                        <a:pt x="930112" y="2831885"/>
                      </a:cubicBezTo>
                      <a:cubicBezTo>
                        <a:pt x="931015" y="2832794"/>
                        <a:pt x="931992" y="2833626"/>
                        <a:pt x="933046" y="2834309"/>
                      </a:cubicBezTo>
                      <a:cubicBezTo>
                        <a:pt x="932821" y="2860185"/>
                        <a:pt x="967278" y="2846338"/>
                        <a:pt x="984357" y="2849515"/>
                      </a:cubicBezTo>
                      <a:cubicBezTo>
                        <a:pt x="1061473" y="2849515"/>
                        <a:pt x="1136708" y="2852013"/>
                        <a:pt x="1213523" y="2852922"/>
                      </a:cubicBezTo>
                      <a:cubicBezTo>
                        <a:pt x="1217059" y="2867068"/>
                        <a:pt x="1222852" y="2882503"/>
                        <a:pt x="1201636" y="2881823"/>
                      </a:cubicBezTo>
                      <a:close/>
                      <a:moveTo>
                        <a:pt x="1069147" y="2489209"/>
                      </a:moveTo>
                      <a:cubicBezTo>
                        <a:pt x="1075165" y="2497230"/>
                        <a:pt x="1073284" y="2508125"/>
                        <a:pt x="1072306" y="2517357"/>
                      </a:cubicBezTo>
                      <a:cubicBezTo>
                        <a:pt x="1069749" y="2540433"/>
                        <a:pt x="1067642" y="2563209"/>
                        <a:pt x="1064482" y="2586285"/>
                      </a:cubicBezTo>
                      <a:cubicBezTo>
                        <a:pt x="1022576" y="2569261"/>
                        <a:pt x="960883" y="2559651"/>
                        <a:pt x="932821" y="2603386"/>
                      </a:cubicBezTo>
                      <a:cubicBezTo>
                        <a:pt x="972169" y="2576372"/>
                        <a:pt x="1021372" y="2581670"/>
                        <a:pt x="1062827" y="2600132"/>
                      </a:cubicBezTo>
                      <a:cubicBezTo>
                        <a:pt x="1060495" y="2612693"/>
                        <a:pt x="1076068" y="2619047"/>
                        <a:pt x="1079454" y="2605049"/>
                      </a:cubicBezTo>
                      <a:cubicBezTo>
                        <a:pt x="1088181" y="2605958"/>
                        <a:pt x="1089009" y="2594608"/>
                        <a:pt x="1081560" y="2591808"/>
                      </a:cubicBezTo>
                      <a:cubicBezTo>
                        <a:pt x="1083818" y="2567295"/>
                        <a:pt x="1087730" y="2543536"/>
                        <a:pt x="1090664" y="2519249"/>
                      </a:cubicBezTo>
                      <a:cubicBezTo>
                        <a:pt x="1144232" y="2537481"/>
                        <a:pt x="1099090" y="2610347"/>
                        <a:pt x="1110376" y="2651052"/>
                      </a:cubicBezTo>
                      <a:cubicBezTo>
                        <a:pt x="1114363" y="2695238"/>
                        <a:pt x="1132494" y="2738367"/>
                        <a:pt x="1163491" y="2770221"/>
                      </a:cubicBezTo>
                      <a:cubicBezTo>
                        <a:pt x="1177711" y="2786033"/>
                        <a:pt x="1196069" y="2804572"/>
                        <a:pt x="1198702" y="2826591"/>
                      </a:cubicBezTo>
                      <a:cubicBezTo>
                        <a:pt x="1118050" y="2823336"/>
                        <a:pt x="1039504" y="2822657"/>
                        <a:pt x="950426" y="2822579"/>
                      </a:cubicBezTo>
                      <a:cubicBezTo>
                        <a:pt x="949297" y="2819856"/>
                        <a:pt x="946890" y="2817887"/>
                        <a:pt x="944106" y="2817207"/>
                      </a:cubicBezTo>
                      <a:cubicBezTo>
                        <a:pt x="936281" y="2788985"/>
                        <a:pt x="941397" y="2758720"/>
                        <a:pt x="930262" y="2731178"/>
                      </a:cubicBezTo>
                      <a:cubicBezTo>
                        <a:pt x="901673" y="2670496"/>
                        <a:pt x="879780" y="2615870"/>
                        <a:pt x="902350" y="2548228"/>
                      </a:cubicBezTo>
                      <a:cubicBezTo>
                        <a:pt x="904757" y="2546410"/>
                        <a:pt x="907241" y="2544822"/>
                        <a:pt x="909874" y="2543307"/>
                      </a:cubicBezTo>
                      <a:cubicBezTo>
                        <a:pt x="909874" y="2543307"/>
                        <a:pt x="909874" y="2543307"/>
                        <a:pt x="909874" y="2543307"/>
                      </a:cubicBezTo>
                      <a:lnTo>
                        <a:pt x="909874" y="2543307"/>
                      </a:lnTo>
                      <a:cubicBezTo>
                        <a:pt x="909874" y="2543307"/>
                        <a:pt x="909874" y="2543307"/>
                        <a:pt x="909874" y="2543307"/>
                      </a:cubicBezTo>
                      <a:cubicBezTo>
                        <a:pt x="915893" y="2561240"/>
                        <a:pt x="921761" y="2580156"/>
                        <a:pt x="934777" y="2594154"/>
                      </a:cubicBezTo>
                      <a:cubicBezTo>
                        <a:pt x="938688" y="2568732"/>
                        <a:pt x="898890" y="2489741"/>
                        <a:pt x="931240" y="2477937"/>
                      </a:cubicBezTo>
                      <a:cubicBezTo>
                        <a:pt x="975328" y="2472791"/>
                        <a:pt x="1031303" y="2459324"/>
                        <a:pt x="1069147" y="2489209"/>
                      </a:cubicBezTo>
                      <a:close/>
                      <a:moveTo>
                        <a:pt x="1035366" y="1154447"/>
                      </a:moveTo>
                      <a:cubicBezTo>
                        <a:pt x="1016632" y="1038910"/>
                        <a:pt x="1002263" y="944860"/>
                        <a:pt x="989924" y="840672"/>
                      </a:cubicBezTo>
                      <a:cubicBezTo>
                        <a:pt x="969009" y="684806"/>
                        <a:pt x="972169" y="569269"/>
                        <a:pt x="961334" y="427553"/>
                      </a:cubicBezTo>
                      <a:cubicBezTo>
                        <a:pt x="955467" y="358699"/>
                        <a:pt x="932294" y="273505"/>
                        <a:pt x="948996" y="201777"/>
                      </a:cubicBezTo>
                      <a:cubicBezTo>
                        <a:pt x="964344" y="206543"/>
                        <a:pt x="976306" y="218498"/>
                        <a:pt x="984281" y="232116"/>
                      </a:cubicBezTo>
                      <a:cubicBezTo>
                        <a:pt x="1033560" y="265484"/>
                        <a:pt x="971040" y="121651"/>
                        <a:pt x="964193" y="109619"/>
                      </a:cubicBezTo>
                      <a:cubicBezTo>
                        <a:pt x="1003692" y="146013"/>
                        <a:pt x="1068394" y="141398"/>
                        <a:pt x="1102100" y="185584"/>
                      </a:cubicBezTo>
                      <a:cubicBezTo>
                        <a:pt x="1191855" y="350605"/>
                        <a:pt x="1155366" y="554591"/>
                        <a:pt x="1210363" y="730658"/>
                      </a:cubicBezTo>
                      <a:cubicBezTo>
                        <a:pt x="1186664" y="736787"/>
                        <a:pt x="1163191" y="742765"/>
                        <a:pt x="1139266" y="749119"/>
                      </a:cubicBezTo>
                      <a:cubicBezTo>
                        <a:pt x="1113310" y="648715"/>
                        <a:pt x="1092620" y="548310"/>
                        <a:pt x="1081034" y="446469"/>
                      </a:cubicBezTo>
                      <a:cubicBezTo>
                        <a:pt x="1089686" y="412572"/>
                        <a:pt x="1092169" y="377087"/>
                        <a:pt x="1105787" y="344627"/>
                      </a:cubicBezTo>
                      <a:cubicBezTo>
                        <a:pt x="1108194" y="340467"/>
                        <a:pt x="1111354" y="334338"/>
                        <a:pt x="1106162" y="332672"/>
                      </a:cubicBezTo>
                      <a:cubicBezTo>
                        <a:pt x="1104884" y="332295"/>
                        <a:pt x="1103680" y="333126"/>
                        <a:pt x="1103680" y="333126"/>
                      </a:cubicBezTo>
                      <a:cubicBezTo>
                        <a:pt x="1095103" y="339558"/>
                        <a:pt x="1092169" y="353254"/>
                        <a:pt x="1089535" y="365283"/>
                      </a:cubicBezTo>
                      <a:cubicBezTo>
                        <a:pt x="1085623" y="383216"/>
                        <a:pt x="1080357" y="400240"/>
                        <a:pt x="1078100" y="418398"/>
                      </a:cubicBezTo>
                      <a:cubicBezTo>
                        <a:pt x="1075617" y="393505"/>
                        <a:pt x="1071404" y="369218"/>
                        <a:pt x="1070200" y="344099"/>
                      </a:cubicBezTo>
                      <a:cubicBezTo>
                        <a:pt x="1070200" y="343039"/>
                        <a:pt x="1068469" y="342736"/>
                        <a:pt x="1068320" y="343796"/>
                      </a:cubicBezTo>
                      <a:cubicBezTo>
                        <a:pt x="1047253" y="462359"/>
                        <a:pt x="1070425" y="578121"/>
                        <a:pt x="1096758" y="695627"/>
                      </a:cubicBezTo>
                      <a:cubicBezTo>
                        <a:pt x="1137008" y="868669"/>
                        <a:pt x="1196972" y="1041706"/>
                        <a:pt x="1215554" y="1218076"/>
                      </a:cubicBezTo>
                      <a:cubicBezTo>
                        <a:pt x="1154765" y="1200070"/>
                        <a:pt x="1099015" y="1163147"/>
                        <a:pt x="1035366" y="1154447"/>
                      </a:cubicBezTo>
                      <a:close/>
                      <a:moveTo>
                        <a:pt x="1233911" y="1142868"/>
                      </a:moveTo>
                      <a:cubicBezTo>
                        <a:pt x="1216382" y="1034140"/>
                        <a:pt x="1184859" y="922992"/>
                        <a:pt x="1156570" y="815779"/>
                      </a:cubicBezTo>
                      <a:cubicBezTo>
                        <a:pt x="1179818" y="816082"/>
                        <a:pt x="1202539" y="813510"/>
                        <a:pt x="1225560" y="812298"/>
                      </a:cubicBezTo>
                      <a:cubicBezTo>
                        <a:pt x="1235266" y="925035"/>
                        <a:pt x="1242413" y="1032629"/>
                        <a:pt x="1233911" y="11428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4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15" name="Graphic 97">
                  <a:extLst>
                    <a:ext uri="{FF2B5EF4-FFF2-40B4-BE49-F238E27FC236}">
                      <a16:creationId xmlns:a16="http://schemas.microsoft.com/office/drawing/2014/main" id="{D50AA519-CFC5-2640-B697-4CAF88FBD0A8}"/>
                    </a:ext>
                  </a:extLst>
                </p:cNvPr>
                <p:cNvGrpSpPr/>
                <p:nvPr/>
              </p:nvGrpSpPr>
              <p:grpSpPr>
                <a:xfrm>
                  <a:off x="6726945" y="4834186"/>
                  <a:ext cx="210414" cy="285320"/>
                  <a:chOff x="6726945" y="4834186"/>
                  <a:chExt cx="210414" cy="285320"/>
                </a:xfrm>
                <a:solidFill>
                  <a:srgbClr val="000000"/>
                </a:solidFill>
              </p:grpSpPr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8C2B5A91-C377-ED43-9BE8-E057C2FAB9FE}"/>
                      </a:ext>
                    </a:extLst>
                  </p:cNvPr>
                  <p:cNvSpPr/>
                  <p:nvPr/>
                </p:nvSpPr>
                <p:spPr>
                  <a:xfrm>
                    <a:off x="6726945" y="5094540"/>
                    <a:ext cx="187738" cy="24966"/>
                  </a:xfrm>
                  <a:custGeom>
                    <a:avLst/>
                    <a:gdLst>
                      <a:gd name="connsiteX0" fmla="*/ 99662 w 187738"/>
                      <a:gd name="connsiteY0" fmla="*/ 30323 h 24966"/>
                      <a:gd name="connsiteX1" fmla="*/ 11636 w 187738"/>
                      <a:gd name="connsiteY1" fmla="*/ 15723 h 24966"/>
                      <a:gd name="connsiteX2" fmla="*/ 2156 w 187738"/>
                      <a:gd name="connsiteY2" fmla="*/ 9364 h 24966"/>
                      <a:gd name="connsiteX3" fmla="*/ 141192 w 187738"/>
                      <a:gd name="connsiteY3" fmla="*/ 12542 h 24966"/>
                      <a:gd name="connsiteX4" fmla="*/ 186107 w 187738"/>
                      <a:gd name="connsiteY4" fmla="*/ 5659 h 24966"/>
                      <a:gd name="connsiteX5" fmla="*/ 99662 w 187738"/>
                      <a:gd name="connsiteY5" fmla="*/ 30323 h 24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7738" h="24966">
                        <a:moveTo>
                          <a:pt x="99662" y="30323"/>
                        </a:moveTo>
                        <a:cubicBezTo>
                          <a:pt x="69342" y="29717"/>
                          <a:pt x="40601" y="25709"/>
                          <a:pt x="11636" y="15723"/>
                        </a:cubicBezTo>
                        <a:cubicBezTo>
                          <a:pt x="5015" y="12996"/>
                          <a:pt x="351" y="11710"/>
                          <a:pt x="2156" y="9364"/>
                        </a:cubicBezTo>
                        <a:cubicBezTo>
                          <a:pt x="48200" y="14888"/>
                          <a:pt x="94922" y="20337"/>
                          <a:pt x="141192" y="12542"/>
                        </a:cubicBezTo>
                        <a:cubicBezTo>
                          <a:pt x="156539" y="11334"/>
                          <a:pt x="170834" y="3767"/>
                          <a:pt x="186107" y="5659"/>
                        </a:cubicBezTo>
                        <a:cubicBezTo>
                          <a:pt x="208527" y="26994"/>
                          <a:pt x="113128" y="29869"/>
                          <a:pt x="99662" y="303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056C957D-9CA9-BD48-A3B3-34709B75865E}"/>
                      </a:ext>
                    </a:extLst>
                  </p:cNvPr>
                  <p:cNvSpPr/>
                  <p:nvPr/>
                </p:nvSpPr>
                <p:spPr>
                  <a:xfrm>
                    <a:off x="6764729" y="5017539"/>
                    <a:ext cx="135653" cy="23312"/>
                  </a:xfrm>
                  <a:custGeom>
                    <a:avLst/>
                    <a:gdLst>
                      <a:gd name="connsiteX0" fmla="*/ 129665 w 135653"/>
                      <a:gd name="connsiteY0" fmla="*/ 28636 h 23312"/>
                      <a:gd name="connsiteX1" fmla="*/ 1765 w 135653"/>
                      <a:gd name="connsiteY1" fmla="*/ 25913 h 23312"/>
                      <a:gd name="connsiteX2" fmla="*/ 114767 w 135653"/>
                      <a:gd name="connsiteY2" fmla="*/ 7755 h 23312"/>
                      <a:gd name="connsiteX3" fmla="*/ 135909 w 135653"/>
                      <a:gd name="connsiteY3" fmla="*/ 16759 h 23312"/>
                      <a:gd name="connsiteX4" fmla="*/ 129665 w 135653"/>
                      <a:gd name="connsiteY4" fmla="*/ 28636 h 23312"/>
                      <a:gd name="connsiteX5" fmla="*/ 129665 w 135653"/>
                      <a:gd name="connsiteY5" fmla="*/ 28636 h 23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5653" h="23312">
                        <a:moveTo>
                          <a:pt x="129665" y="28636"/>
                        </a:moveTo>
                        <a:cubicBezTo>
                          <a:pt x="87307" y="17361"/>
                          <a:pt x="40812" y="15772"/>
                          <a:pt x="1765" y="25913"/>
                        </a:cubicBezTo>
                        <a:cubicBezTo>
                          <a:pt x="36298" y="7980"/>
                          <a:pt x="76322" y="1323"/>
                          <a:pt x="114767" y="7755"/>
                        </a:cubicBezTo>
                        <a:cubicBezTo>
                          <a:pt x="121689" y="8963"/>
                          <a:pt x="131771" y="11309"/>
                          <a:pt x="135909" y="16759"/>
                        </a:cubicBezTo>
                        <a:cubicBezTo>
                          <a:pt x="139746" y="21524"/>
                          <a:pt x="135758" y="29242"/>
                          <a:pt x="129665" y="28636"/>
                        </a:cubicBezTo>
                        <a:lnTo>
                          <a:pt x="129665" y="286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26479EC8-E2F4-A541-BA4D-31C1CCBB48FE}"/>
                      </a:ext>
                    </a:extLst>
                  </p:cNvPr>
                  <p:cNvSpPr/>
                  <p:nvPr/>
                </p:nvSpPr>
                <p:spPr>
                  <a:xfrm>
                    <a:off x="6774121" y="4982003"/>
                    <a:ext cx="142265" cy="24672"/>
                  </a:xfrm>
                  <a:custGeom>
                    <a:avLst/>
                    <a:gdLst>
                      <a:gd name="connsiteX0" fmla="*/ 133364 w 142265"/>
                      <a:gd name="connsiteY0" fmla="*/ 29972 h 24672"/>
                      <a:gd name="connsiteX1" fmla="*/ 15847 w 142265"/>
                      <a:gd name="connsiteY1" fmla="*/ 18926 h 24672"/>
                      <a:gd name="connsiteX2" fmla="*/ 7645 w 142265"/>
                      <a:gd name="connsiteY2" fmla="*/ 20289 h 24672"/>
                      <a:gd name="connsiteX3" fmla="*/ 2078 w 142265"/>
                      <a:gd name="connsiteY3" fmla="*/ 19454 h 24672"/>
                      <a:gd name="connsiteX4" fmla="*/ 114480 w 142265"/>
                      <a:gd name="connsiteY4" fmla="*/ 8031 h 24672"/>
                      <a:gd name="connsiteX5" fmla="*/ 143144 w 142265"/>
                      <a:gd name="connsiteY5" fmla="*/ 19909 h 24672"/>
                      <a:gd name="connsiteX6" fmla="*/ 133364 w 142265"/>
                      <a:gd name="connsiteY6" fmla="*/ 29972 h 24672"/>
                      <a:gd name="connsiteX7" fmla="*/ 133364 w 142265"/>
                      <a:gd name="connsiteY7" fmla="*/ 29972 h 24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2265" h="24672">
                        <a:moveTo>
                          <a:pt x="133364" y="29972"/>
                        </a:moveTo>
                        <a:cubicBezTo>
                          <a:pt x="95521" y="18623"/>
                          <a:pt x="55570" y="9771"/>
                          <a:pt x="15847" y="18926"/>
                        </a:cubicBezTo>
                        <a:cubicBezTo>
                          <a:pt x="14643" y="20441"/>
                          <a:pt x="9828" y="19303"/>
                          <a:pt x="7645" y="20289"/>
                        </a:cubicBezTo>
                        <a:cubicBezTo>
                          <a:pt x="6292" y="20515"/>
                          <a:pt x="348" y="22406"/>
                          <a:pt x="2078" y="19454"/>
                        </a:cubicBezTo>
                        <a:cubicBezTo>
                          <a:pt x="33150" y="4854"/>
                          <a:pt x="77840" y="2659"/>
                          <a:pt x="114480" y="8031"/>
                        </a:cubicBezTo>
                        <a:cubicBezTo>
                          <a:pt x="124335" y="8862"/>
                          <a:pt x="137953" y="10905"/>
                          <a:pt x="143144" y="19909"/>
                        </a:cubicBezTo>
                        <a:cubicBezTo>
                          <a:pt x="146681" y="26267"/>
                          <a:pt x="138856" y="30578"/>
                          <a:pt x="133364" y="29972"/>
                        </a:cubicBezTo>
                        <a:lnTo>
                          <a:pt x="133364" y="2997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445E40B2-07AA-5844-B92C-8A8E4D4411B6}"/>
                      </a:ext>
                    </a:extLst>
                  </p:cNvPr>
                  <p:cNvSpPr/>
                  <p:nvPr/>
                </p:nvSpPr>
                <p:spPr>
                  <a:xfrm>
                    <a:off x="6786013" y="4947843"/>
                    <a:ext cx="151347" cy="28166"/>
                  </a:xfrm>
                  <a:custGeom>
                    <a:avLst/>
                    <a:gdLst>
                      <a:gd name="connsiteX0" fmla="*/ 145171 w 151347"/>
                      <a:gd name="connsiteY0" fmla="*/ 33491 h 28166"/>
                      <a:gd name="connsiteX1" fmla="*/ 128243 w 151347"/>
                      <a:gd name="connsiteY1" fmla="*/ 28270 h 28166"/>
                      <a:gd name="connsiteX2" fmla="*/ 128243 w 151347"/>
                      <a:gd name="connsiteY2" fmla="*/ 28270 h 28166"/>
                      <a:gd name="connsiteX3" fmla="*/ 5610 w 151347"/>
                      <a:gd name="connsiteY3" fmla="*/ 21912 h 28166"/>
                      <a:gd name="connsiteX4" fmla="*/ 2374 w 151347"/>
                      <a:gd name="connsiteY4" fmla="*/ 20852 h 28166"/>
                      <a:gd name="connsiteX5" fmla="*/ 133811 w 151347"/>
                      <a:gd name="connsiteY5" fmla="*/ 13363 h 28166"/>
                      <a:gd name="connsiteX6" fmla="*/ 151190 w 151347"/>
                      <a:gd name="connsiteY6" fmla="*/ 21384 h 28166"/>
                      <a:gd name="connsiteX7" fmla="*/ 145171 w 151347"/>
                      <a:gd name="connsiteY7" fmla="*/ 33491 h 28166"/>
                      <a:gd name="connsiteX8" fmla="*/ 145171 w 151347"/>
                      <a:gd name="connsiteY8" fmla="*/ 33491 h 28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347" h="28166">
                        <a:moveTo>
                          <a:pt x="145171" y="33491"/>
                        </a:moveTo>
                        <a:cubicBezTo>
                          <a:pt x="140281" y="33491"/>
                          <a:pt x="134186" y="30842"/>
                          <a:pt x="128243" y="28270"/>
                        </a:cubicBezTo>
                        <a:lnTo>
                          <a:pt x="128243" y="28270"/>
                        </a:lnTo>
                        <a:cubicBezTo>
                          <a:pt x="89121" y="12909"/>
                          <a:pt x="46086" y="12606"/>
                          <a:pt x="5610" y="21912"/>
                        </a:cubicBezTo>
                        <a:cubicBezTo>
                          <a:pt x="5459" y="22293"/>
                          <a:pt x="-33" y="23427"/>
                          <a:pt x="2374" y="20852"/>
                        </a:cubicBezTo>
                        <a:cubicBezTo>
                          <a:pt x="43077" y="1711"/>
                          <a:pt x="91002" y="1637"/>
                          <a:pt x="133811" y="13363"/>
                        </a:cubicBezTo>
                        <a:cubicBezTo>
                          <a:pt x="139754" y="15177"/>
                          <a:pt x="146902" y="16389"/>
                          <a:pt x="151190" y="21384"/>
                        </a:cubicBezTo>
                        <a:cubicBezTo>
                          <a:pt x="155628" y="26379"/>
                          <a:pt x="151867" y="34093"/>
                          <a:pt x="145171" y="33491"/>
                        </a:cubicBezTo>
                        <a:lnTo>
                          <a:pt x="145171" y="3349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46636D10-D8C0-1041-9BF9-A4F85F8FB949}"/>
                      </a:ext>
                    </a:extLst>
                  </p:cNvPr>
                  <p:cNvSpPr/>
                  <p:nvPr/>
                </p:nvSpPr>
                <p:spPr>
                  <a:xfrm>
                    <a:off x="6813981" y="4834186"/>
                    <a:ext cx="71377" cy="71482"/>
                  </a:xfrm>
                  <a:custGeom>
                    <a:avLst/>
                    <a:gdLst>
                      <a:gd name="connsiteX0" fmla="*/ 37529 w 71377"/>
                      <a:gd name="connsiteY0" fmla="*/ 76779 h 71482"/>
                      <a:gd name="connsiteX1" fmla="*/ 28877 w 71377"/>
                      <a:gd name="connsiteY1" fmla="*/ 10271 h 71482"/>
                      <a:gd name="connsiteX2" fmla="*/ 57316 w 71377"/>
                      <a:gd name="connsiteY2" fmla="*/ 10955 h 71482"/>
                      <a:gd name="connsiteX3" fmla="*/ 69278 w 71377"/>
                      <a:gd name="connsiteY3" fmla="*/ 26313 h 71482"/>
                      <a:gd name="connsiteX4" fmla="*/ 37529 w 71377"/>
                      <a:gd name="connsiteY4" fmla="*/ 76779 h 71482"/>
                      <a:gd name="connsiteX5" fmla="*/ 37529 w 71377"/>
                      <a:gd name="connsiteY5" fmla="*/ 76779 h 71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1377" h="71482">
                        <a:moveTo>
                          <a:pt x="37529" y="76779"/>
                        </a:moveTo>
                        <a:cubicBezTo>
                          <a:pt x="-3023" y="77688"/>
                          <a:pt x="-13330" y="17989"/>
                          <a:pt x="28877" y="10271"/>
                        </a:cubicBezTo>
                        <a:cubicBezTo>
                          <a:pt x="36777" y="3462"/>
                          <a:pt x="49792" y="3765"/>
                          <a:pt x="57316" y="10955"/>
                        </a:cubicBezTo>
                        <a:cubicBezTo>
                          <a:pt x="64162" y="12543"/>
                          <a:pt x="69053" y="19352"/>
                          <a:pt x="69278" y="26313"/>
                        </a:cubicBezTo>
                        <a:cubicBezTo>
                          <a:pt x="81692" y="48180"/>
                          <a:pt x="62357" y="78368"/>
                          <a:pt x="37529" y="76779"/>
                        </a:cubicBezTo>
                        <a:lnTo>
                          <a:pt x="37529" y="7677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21" name="Graphic 97">
                  <a:extLst>
                    <a:ext uri="{FF2B5EF4-FFF2-40B4-BE49-F238E27FC236}">
                      <a16:creationId xmlns:a16="http://schemas.microsoft.com/office/drawing/2014/main" id="{7532C079-F81B-C54E-B2AB-D05CAF702725}"/>
                    </a:ext>
                  </a:extLst>
                </p:cNvPr>
                <p:cNvGrpSpPr/>
                <p:nvPr/>
              </p:nvGrpSpPr>
              <p:grpSpPr>
                <a:xfrm>
                  <a:off x="7578555" y="4808457"/>
                  <a:ext cx="198012" cy="292362"/>
                  <a:chOff x="7578555" y="4808457"/>
                  <a:chExt cx="198012" cy="292362"/>
                </a:xfrm>
                <a:solidFill>
                  <a:srgbClr val="000000"/>
                </a:solidFill>
              </p:grpSpPr>
              <p:sp>
                <p:nvSpPr>
                  <p:cNvPr id="122" name="Freeform 121">
                    <a:extLst>
                      <a:ext uri="{FF2B5EF4-FFF2-40B4-BE49-F238E27FC236}">
                        <a16:creationId xmlns:a16="http://schemas.microsoft.com/office/drawing/2014/main" id="{3B71A37A-DA11-6B4B-A644-831B05D828A4}"/>
                      </a:ext>
                    </a:extLst>
                  </p:cNvPr>
                  <p:cNvSpPr/>
                  <p:nvPr/>
                </p:nvSpPr>
                <p:spPr>
                  <a:xfrm>
                    <a:off x="7610146" y="5069446"/>
                    <a:ext cx="166421" cy="31373"/>
                  </a:xfrm>
                  <a:custGeom>
                    <a:avLst/>
                    <a:gdLst>
                      <a:gd name="connsiteX0" fmla="*/ 124099 w 166421"/>
                      <a:gd name="connsiteY0" fmla="*/ 36731 h 31373"/>
                      <a:gd name="connsiteX1" fmla="*/ 2142 w 166421"/>
                      <a:gd name="connsiteY1" fmla="*/ 8206 h 31373"/>
                      <a:gd name="connsiteX2" fmla="*/ 17716 w 166421"/>
                      <a:gd name="connsiteY2" fmla="*/ 8960 h 31373"/>
                      <a:gd name="connsiteX3" fmla="*/ 146594 w 166421"/>
                      <a:gd name="connsiteY3" fmla="*/ 19555 h 31373"/>
                      <a:gd name="connsiteX4" fmla="*/ 168186 w 166421"/>
                      <a:gd name="connsiteY4" fmla="*/ 23641 h 31373"/>
                      <a:gd name="connsiteX5" fmla="*/ 124099 w 166421"/>
                      <a:gd name="connsiteY5" fmla="*/ 36731 h 31373"/>
                      <a:gd name="connsiteX6" fmla="*/ 124099 w 166421"/>
                      <a:gd name="connsiteY6" fmla="*/ 36731 h 31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6421" h="31373">
                        <a:moveTo>
                          <a:pt x="124099" y="36731"/>
                        </a:moveTo>
                        <a:cubicBezTo>
                          <a:pt x="81666" y="36502"/>
                          <a:pt x="39007" y="29996"/>
                          <a:pt x="2142" y="8206"/>
                        </a:cubicBezTo>
                        <a:cubicBezTo>
                          <a:pt x="-717" y="1848"/>
                          <a:pt x="13502" y="7977"/>
                          <a:pt x="17716" y="8960"/>
                        </a:cubicBezTo>
                        <a:cubicBezTo>
                          <a:pt x="59396" y="20612"/>
                          <a:pt x="103634" y="24927"/>
                          <a:pt x="146594" y="19555"/>
                        </a:cubicBezTo>
                        <a:cubicBezTo>
                          <a:pt x="153215" y="18569"/>
                          <a:pt x="164500" y="17209"/>
                          <a:pt x="168186" y="23641"/>
                        </a:cubicBezTo>
                        <a:cubicBezTo>
                          <a:pt x="164500" y="40133"/>
                          <a:pt x="137414" y="34610"/>
                          <a:pt x="124099" y="36731"/>
                        </a:cubicBezTo>
                        <a:lnTo>
                          <a:pt x="124099" y="367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3" name="Freeform 122">
                    <a:extLst>
                      <a:ext uri="{FF2B5EF4-FFF2-40B4-BE49-F238E27FC236}">
                        <a16:creationId xmlns:a16="http://schemas.microsoft.com/office/drawing/2014/main" id="{CE83BAF8-2AC8-3346-91EF-8647DBDF7F0A}"/>
                      </a:ext>
                    </a:extLst>
                  </p:cNvPr>
                  <p:cNvSpPr/>
                  <p:nvPr/>
                </p:nvSpPr>
                <p:spPr>
                  <a:xfrm>
                    <a:off x="7622309" y="4998192"/>
                    <a:ext cx="126981" cy="23128"/>
                  </a:xfrm>
                  <a:custGeom>
                    <a:avLst/>
                    <a:gdLst>
                      <a:gd name="connsiteX0" fmla="*/ 6154 w 126981"/>
                      <a:gd name="connsiteY0" fmla="*/ 28462 h 23128"/>
                      <a:gd name="connsiteX1" fmla="*/ 64687 w 126981"/>
                      <a:gd name="connsiteY1" fmla="*/ 5841 h 23128"/>
                      <a:gd name="connsiteX2" fmla="*/ 101553 w 126981"/>
                      <a:gd name="connsiteY2" fmla="*/ 6520 h 23128"/>
                      <a:gd name="connsiteX3" fmla="*/ 123822 w 126981"/>
                      <a:gd name="connsiteY3" fmla="*/ 13632 h 23128"/>
                      <a:gd name="connsiteX4" fmla="*/ 125026 w 126981"/>
                      <a:gd name="connsiteY4" fmla="*/ 26042 h 23128"/>
                      <a:gd name="connsiteX5" fmla="*/ 94480 w 126981"/>
                      <a:gd name="connsiteY5" fmla="*/ 22636 h 23128"/>
                      <a:gd name="connsiteX6" fmla="*/ 5552 w 126981"/>
                      <a:gd name="connsiteY6" fmla="*/ 25211 h 23128"/>
                      <a:gd name="connsiteX7" fmla="*/ 9614 w 126981"/>
                      <a:gd name="connsiteY7" fmla="*/ 26496 h 23128"/>
                      <a:gd name="connsiteX8" fmla="*/ 6154 w 126981"/>
                      <a:gd name="connsiteY8" fmla="*/ 28462 h 23128"/>
                      <a:gd name="connsiteX9" fmla="*/ 6154 w 126981"/>
                      <a:gd name="connsiteY9" fmla="*/ 28462 h 23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981" h="23128">
                        <a:moveTo>
                          <a:pt x="6154" y="28462"/>
                        </a:moveTo>
                        <a:cubicBezTo>
                          <a:pt x="-16868" y="21501"/>
                          <a:pt x="57841" y="4403"/>
                          <a:pt x="64687" y="5841"/>
                        </a:cubicBezTo>
                        <a:cubicBezTo>
                          <a:pt x="76725" y="4932"/>
                          <a:pt x="88837" y="5386"/>
                          <a:pt x="101553" y="6520"/>
                        </a:cubicBezTo>
                        <a:cubicBezTo>
                          <a:pt x="109376" y="7049"/>
                          <a:pt x="117803" y="8109"/>
                          <a:pt x="123822" y="13632"/>
                        </a:cubicBezTo>
                        <a:cubicBezTo>
                          <a:pt x="128712" y="17944"/>
                          <a:pt x="131345" y="22865"/>
                          <a:pt x="125026" y="26042"/>
                        </a:cubicBezTo>
                        <a:cubicBezTo>
                          <a:pt x="114794" y="29596"/>
                          <a:pt x="104561" y="25358"/>
                          <a:pt x="94480" y="22636"/>
                        </a:cubicBezTo>
                        <a:cubicBezTo>
                          <a:pt x="65213" y="15753"/>
                          <a:pt x="34518" y="18021"/>
                          <a:pt x="5552" y="25211"/>
                        </a:cubicBezTo>
                        <a:lnTo>
                          <a:pt x="9614" y="26496"/>
                        </a:lnTo>
                        <a:cubicBezTo>
                          <a:pt x="11120" y="27176"/>
                          <a:pt x="6981" y="28691"/>
                          <a:pt x="6154" y="28462"/>
                        </a:cubicBezTo>
                        <a:lnTo>
                          <a:pt x="6154" y="284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Freeform 123">
                    <a:extLst>
                      <a:ext uri="{FF2B5EF4-FFF2-40B4-BE49-F238E27FC236}">
                        <a16:creationId xmlns:a16="http://schemas.microsoft.com/office/drawing/2014/main" id="{F417E9CE-9085-2D44-9832-FD8FC144E266}"/>
                      </a:ext>
                    </a:extLst>
                  </p:cNvPr>
                  <p:cNvSpPr/>
                  <p:nvPr/>
                </p:nvSpPr>
                <p:spPr>
                  <a:xfrm>
                    <a:off x="7600140" y="4959479"/>
                    <a:ext cx="142841" cy="35863"/>
                  </a:xfrm>
                  <a:custGeom>
                    <a:avLst/>
                    <a:gdLst>
                      <a:gd name="connsiteX0" fmla="*/ 135684 w 142841"/>
                      <a:gd name="connsiteY0" fmla="*/ 41147 h 35863"/>
                      <a:gd name="connsiteX1" fmla="*/ 106568 w 142841"/>
                      <a:gd name="connsiteY1" fmla="*/ 30252 h 35863"/>
                      <a:gd name="connsiteX2" fmla="*/ 7483 w 142841"/>
                      <a:gd name="connsiteY2" fmla="*/ 24274 h 35863"/>
                      <a:gd name="connsiteX3" fmla="*/ 6881 w 142841"/>
                      <a:gd name="connsiteY3" fmla="*/ 28131 h 35863"/>
                      <a:gd name="connsiteX4" fmla="*/ 7558 w 142841"/>
                      <a:gd name="connsiteY4" fmla="*/ 29040 h 35863"/>
                      <a:gd name="connsiteX5" fmla="*/ 1765 w 142841"/>
                      <a:gd name="connsiteY5" fmla="*/ 26997 h 35863"/>
                      <a:gd name="connsiteX6" fmla="*/ 102129 w 142841"/>
                      <a:gd name="connsiteY6" fmla="*/ 8765 h 35863"/>
                      <a:gd name="connsiteX7" fmla="*/ 144336 w 142841"/>
                      <a:gd name="connsiteY7" fmla="*/ 32369 h 35863"/>
                      <a:gd name="connsiteX8" fmla="*/ 135684 w 142841"/>
                      <a:gd name="connsiteY8" fmla="*/ 41147 h 35863"/>
                      <a:gd name="connsiteX9" fmla="*/ 135684 w 142841"/>
                      <a:gd name="connsiteY9" fmla="*/ 41147 h 35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2841" h="35863">
                        <a:moveTo>
                          <a:pt x="135684" y="41147"/>
                        </a:moveTo>
                        <a:cubicBezTo>
                          <a:pt x="125377" y="41147"/>
                          <a:pt x="116048" y="33957"/>
                          <a:pt x="106568" y="30252"/>
                        </a:cubicBezTo>
                        <a:cubicBezTo>
                          <a:pt x="75195" y="18374"/>
                          <a:pt x="40060" y="15574"/>
                          <a:pt x="7483" y="24274"/>
                        </a:cubicBezTo>
                        <a:cubicBezTo>
                          <a:pt x="7332" y="25486"/>
                          <a:pt x="7107" y="26772"/>
                          <a:pt x="6881" y="28131"/>
                        </a:cubicBezTo>
                        <a:cubicBezTo>
                          <a:pt x="7408" y="27754"/>
                          <a:pt x="8010" y="28585"/>
                          <a:pt x="7558" y="29040"/>
                        </a:cubicBezTo>
                        <a:cubicBezTo>
                          <a:pt x="5527" y="30706"/>
                          <a:pt x="2142" y="29646"/>
                          <a:pt x="1765" y="26997"/>
                        </a:cubicBezTo>
                        <a:cubicBezTo>
                          <a:pt x="14856" y="4073"/>
                          <a:pt x="77752" y="1952"/>
                          <a:pt x="102129" y="8765"/>
                        </a:cubicBezTo>
                        <a:cubicBezTo>
                          <a:pt x="116123" y="12773"/>
                          <a:pt x="139295" y="17314"/>
                          <a:pt x="144336" y="32369"/>
                        </a:cubicBezTo>
                        <a:cubicBezTo>
                          <a:pt x="145841" y="37740"/>
                          <a:pt x="140800" y="41826"/>
                          <a:pt x="135684" y="41147"/>
                        </a:cubicBezTo>
                        <a:lnTo>
                          <a:pt x="135684" y="411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Freeform 124">
                    <a:extLst>
                      <a:ext uri="{FF2B5EF4-FFF2-40B4-BE49-F238E27FC236}">
                        <a16:creationId xmlns:a16="http://schemas.microsoft.com/office/drawing/2014/main" id="{14735356-198F-5D40-9498-67AD489DAD63}"/>
                      </a:ext>
                    </a:extLst>
                  </p:cNvPr>
                  <p:cNvSpPr/>
                  <p:nvPr/>
                </p:nvSpPr>
                <p:spPr>
                  <a:xfrm>
                    <a:off x="7578555" y="4933687"/>
                    <a:ext cx="150405" cy="27082"/>
                  </a:xfrm>
                  <a:custGeom>
                    <a:avLst/>
                    <a:gdLst>
                      <a:gd name="connsiteX0" fmla="*/ 3413 w 150405"/>
                      <a:gd name="connsiteY0" fmla="*/ 32437 h 27082"/>
                      <a:gd name="connsiteX1" fmla="*/ 89332 w 150405"/>
                      <a:gd name="connsiteY1" fmla="*/ 5578 h 27082"/>
                      <a:gd name="connsiteX2" fmla="*/ 150950 w 150405"/>
                      <a:gd name="connsiteY2" fmla="*/ 18438 h 27082"/>
                      <a:gd name="connsiteX3" fmla="*/ 145758 w 150405"/>
                      <a:gd name="connsiteY3" fmla="*/ 31454 h 27082"/>
                      <a:gd name="connsiteX4" fmla="*/ 6422 w 150405"/>
                      <a:gd name="connsiteY4" fmla="*/ 29485 h 27082"/>
                      <a:gd name="connsiteX5" fmla="*/ 3413 w 150405"/>
                      <a:gd name="connsiteY5" fmla="*/ 32437 h 270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0405" h="27082">
                        <a:moveTo>
                          <a:pt x="3413" y="32437"/>
                        </a:moveTo>
                        <a:cubicBezTo>
                          <a:pt x="-11409" y="16927"/>
                          <a:pt x="78347" y="3457"/>
                          <a:pt x="89332" y="5578"/>
                        </a:cubicBezTo>
                        <a:cubicBezTo>
                          <a:pt x="109269" y="7695"/>
                          <a:pt x="135526" y="3383"/>
                          <a:pt x="150950" y="18438"/>
                        </a:cubicBezTo>
                        <a:cubicBezTo>
                          <a:pt x="153583" y="22147"/>
                          <a:pt x="152002" y="31757"/>
                          <a:pt x="145758" y="31454"/>
                        </a:cubicBezTo>
                        <a:cubicBezTo>
                          <a:pt x="102047" y="15187"/>
                          <a:pt x="51263" y="17685"/>
                          <a:pt x="6422" y="29485"/>
                        </a:cubicBezTo>
                        <a:cubicBezTo>
                          <a:pt x="7250" y="31151"/>
                          <a:pt x="4843" y="32514"/>
                          <a:pt x="3413" y="3243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66D87BEA-B1D0-A243-B217-DC71C27AB5A4}"/>
                      </a:ext>
                    </a:extLst>
                  </p:cNvPr>
                  <p:cNvSpPr/>
                  <p:nvPr/>
                </p:nvSpPr>
                <p:spPr>
                  <a:xfrm>
                    <a:off x="7605726" y="4808457"/>
                    <a:ext cx="65589" cy="66896"/>
                  </a:xfrm>
                  <a:custGeom>
                    <a:avLst/>
                    <a:gdLst>
                      <a:gd name="connsiteX0" fmla="*/ 33496 w 65589"/>
                      <a:gd name="connsiteY0" fmla="*/ 72243 h 66896"/>
                      <a:gd name="connsiteX1" fmla="*/ 36881 w 65589"/>
                      <a:gd name="connsiteY1" fmla="*/ 5358 h 66896"/>
                      <a:gd name="connsiteX2" fmla="*/ 33496 w 65589"/>
                      <a:gd name="connsiteY2" fmla="*/ 72243 h 66896"/>
                      <a:gd name="connsiteX3" fmla="*/ 33496 w 65589"/>
                      <a:gd name="connsiteY3" fmla="*/ 72243 h 66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5589" h="66896">
                        <a:moveTo>
                          <a:pt x="33496" y="72243"/>
                        </a:moveTo>
                        <a:cubicBezTo>
                          <a:pt x="-10968" y="69520"/>
                          <a:pt x="-7658" y="5055"/>
                          <a:pt x="36881" y="5358"/>
                        </a:cubicBezTo>
                        <a:cubicBezTo>
                          <a:pt x="80743" y="5812"/>
                          <a:pt x="75176" y="73225"/>
                          <a:pt x="33496" y="72243"/>
                        </a:cubicBezTo>
                        <a:lnTo>
                          <a:pt x="33496" y="722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48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74" name="Graphic 372">
              <a:extLst>
                <a:ext uri="{FF2B5EF4-FFF2-40B4-BE49-F238E27FC236}">
                  <a16:creationId xmlns:a16="http://schemas.microsoft.com/office/drawing/2014/main" id="{205EFB02-D396-3140-9803-A01E2B0FB3F6}"/>
                </a:ext>
              </a:extLst>
            </p:cNvPr>
            <p:cNvGrpSpPr/>
            <p:nvPr/>
          </p:nvGrpSpPr>
          <p:grpSpPr>
            <a:xfrm>
              <a:off x="7227801" y="1871751"/>
              <a:ext cx="406389" cy="503854"/>
              <a:chOff x="6354301" y="2219605"/>
              <a:chExt cx="406389" cy="503854"/>
            </a:xfrm>
          </p:grpSpPr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FFF8B830-6544-AA4C-B85D-05004511C3FD}"/>
                  </a:ext>
                </a:extLst>
              </p:cNvPr>
              <p:cNvSpPr/>
              <p:nvPr/>
            </p:nvSpPr>
            <p:spPr>
              <a:xfrm>
                <a:off x="6358430" y="2252718"/>
                <a:ext cx="391646" cy="463237"/>
              </a:xfrm>
              <a:custGeom>
                <a:avLst/>
                <a:gdLst>
                  <a:gd name="connsiteX0" fmla="*/ 202526 w 391646"/>
                  <a:gd name="connsiteY0" fmla="*/ 2095 h 463237"/>
                  <a:gd name="connsiteX1" fmla="*/ 339544 w 391646"/>
                  <a:gd name="connsiteY1" fmla="*/ 48133 h 463237"/>
                  <a:gd name="connsiteX2" fmla="*/ 348220 w 391646"/>
                  <a:gd name="connsiteY2" fmla="*/ 81717 h 463237"/>
                  <a:gd name="connsiteX3" fmla="*/ 391531 w 391646"/>
                  <a:gd name="connsiteY3" fmla="*/ 365896 h 463237"/>
                  <a:gd name="connsiteX4" fmla="*/ 246487 w 391646"/>
                  <a:gd name="connsiteY4" fmla="*/ 465332 h 463237"/>
                  <a:gd name="connsiteX5" fmla="*/ 86766 w 391646"/>
                  <a:gd name="connsiteY5" fmla="*/ 403849 h 463237"/>
                  <a:gd name="connsiteX6" fmla="*/ 44106 w 391646"/>
                  <a:gd name="connsiteY6" fmla="*/ 331220 h 463237"/>
                  <a:gd name="connsiteX7" fmla="*/ 24439 w 391646"/>
                  <a:gd name="connsiteY7" fmla="*/ 333916 h 463237"/>
                  <a:gd name="connsiteX8" fmla="*/ 1229 w 391646"/>
                  <a:gd name="connsiteY8" fmla="*/ 289406 h 463237"/>
                  <a:gd name="connsiteX9" fmla="*/ 30224 w 391646"/>
                  <a:gd name="connsiteY9" fmla="*/ 239505 h 463237"/>
                  <a:gd name="connsiteX10" fmla="*/ 46058 w 391646"/>
                  <a:gd name="connsiteY10" fmla="*/ 57312 h 463237"/>
                  <a:gd name="connsiteX11" fmla="*/ 202526 w 391646"/>
                  <a:gd name="connsiteY11" fmla="*/ 2095 h 46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1646" h="463237">
                    <a:moveTo>
                      <a:pt x="202526" y="2095"/>
                    </a:moveTo>
                    <a:cubicBezTo>
                      <a:pt x="252199" y="2095"/>
                      <a:pt x="314093" y="17465"/>
                      <a:pt x="339544" y="48133"/>
                    </a:cubicBezTo>
                    <a:cubicBezTo>
                      <a:pt x="345690" y="55491"/>
                      <a:pt x="346919" y="73995"/>
                      <a:pt x="348220" y="81717"/>
                    </a:cubicBezTo>
                    <a:cubicBezTo>
                      <a:pt x="356246" y="128703"/>
                      <a:pt x="401147" y="308127"/>
                      <a:pt x="391531" y="365896"/>
                    </a:cubicBezTo>
                    <a:cubicBezTo>
                      <a:pt x="381842" y="423737"/>
                      <a:pt x="329782" y="465332"/>
                      <a:pt x="246487" y="465332"/>
                    </a:cubicBezTo>
                    <a:cubicBezTo>
                      <a:pt x="163192" y="465332"/>
                      <a:pt x="101009" y="419585"/>
                      <a:pt x="86766" y="403849"/>
                    </a:cubicBezTo>
                    <a:cubicBezTo>
                      <a:pt x="72522" y="388114"/>
                      <a:pt x="44106" y="331220"/>
                      <a:pt x="44106" y="331220"/>
                    </a:cubicBezTo>
                    <a:cubicBezTo>
                      <a:pt x="44106" y="331220"/>
                      <a:pt x="33116" y="337631"/>
                      <a:pt x="24439" y="333916"/>
                    </a:cubicBezTo>
                    <a:cubicBezTo>
                      <a:pt x="12364" y="328743"/>
                      <a:pt x="1374" y="310750"/>
                      <a:pt x="1229" y="289406"/>
                    </a:cubicBezTo>
                    <a:cubicBezTo>
                      <a:pt x="1012" y="252763"/>
                      <a:pt x="30224" y="239505"/>
                      <a:pt x="30224" y="239505"/>
                    </a:cubicBezTo>
                    <a:cubicBezTo>
                      <a:pt x="30224" y="239505"/>
                      <a:pt x="19811" y="94903"/>
                      <a:pt x="46058" y="57312"/>
                    </a:cubicBezTo>
                    <a:cubicBezTo>
                      <a:pt x="72232" y="19651"/>
                      <a:pt x="140922" y="2095"/>
                      <a:pt x="202526" y="2095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7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F37B2FF-926F-4E4D-B436-F3EC30A0E46B}"/>
                  </a:ext>
                </a:extLst>
              </p:cNvPr>
              <p:cNvSpPr/>
              <p:nvPr/>
            </p:nvSpPr>
            <p:spPr>
              <a:xfrm>
                <a:off x="6354301" y="2219605"/>
                <a:ext cx="406389" cy="503854"/>
              </a:xfrm>
              <a:custGeom>
                <a:avLst/>
                <a:gdLst>
                  <a:gd name="connsiteX0" fmla="*/ 254160 w 406389"/>
                  <a:gd name="connsiteY0" fmla="*/ 505949 h 503854"/>
                  <a:gd name="connsiteX1" fmla="*/ 216127 w 406389"/>
                  <a:gd name="connsiteY1" fmla="*/ 501797 h 503854"/>
                  <a:gd name="connsiteX2" fmla="*/ 210125 w 406389"/>
                  <a:gd name="connsiteY2" fmla="*/ 481473 h 503854"/>
                  <a:gd name="connsiteX3" fmla="*/ 374403 w 406389"/>
                  <a:gd name="connsiteY3" fmla="*/ 428512 h 503854"/>
                  <a:gd name="connsiteX4" fmla="*/ 380837 w 406389"/>
                  <a:gd name="connsiteY4" fmla="*/ 328056 h 503854"/>
                  <a:gd name="connsiteX5" fmla="*/ 359942 w 406389"/>
                  <a:gd name="connsiteY5" fmla="*/ 190010 h 503854"/>
                  <a:gd name="connsiteX6" fmla="*/ 359942 w 406389"/>
                  <a:gd name="connsiteY6" fmla="*/ 190010 h 503854"/>
                  <a:gd name="connsiteX7" fmla="*/ 351699 w 406389"/>
                  <a:gd name="connsiteY7" fmla="*/ 124228 h 503854"/>
                  <a:gd name="connsiteX8" fmla="*/ 351120 w 406389"/>
                  <a:gd name="connsiteY8" fmla="*/ 107181 h 503854"/>
                  <a:gd name="connsiteX9" fmla="*/ 358350 w 406389"/>
                  <a:gd name="connsiteY9" fmla="*/ 128452 h 503854"/>
                  <a:gd name="connsiteX10" fmla="*/ 382284 w 406389"/>
                  <a:gd name="connsiteY10" fmla="*/ 231387 h 503854"/>
                  <a:gd name="connsiteX11" fmla="*/ 404264 w 406389"/>
                  <a:gd name="connsiteY11" fmla="*/ 351658 h 503854"/>
                  <a:gd name="connsiteX12" fmla="*/ 396383 w 406389"/>
                  <a:gd name="connsiteY12" fmla="*/ 434195 h 503854"/>
                  <a:gd name="connsiteX13" fmla="*/ 254160 w 406389"/>
                  <a:gd name="connsiteY13" fmla="*/ 505949 h 503854"/>
                  <a:gd name="connsiteX14" fmla="*/ 115768 w 406389"/>
                  <a:gd name="connsiteY14" fmla="*/ 457651 h 503854"/>
                  <a:gd name="connsiteX15" fmla="*/ 49175 w 406389"/>
                  <a:gd name="connsiteY15" fmla="*/ 368486 h 503854"/>
                  <a:gd name="connsiteX16" fmla="*/ 31460 w 406389"/>
                  <a:gd name="connsiteY16" fmla="*/ 375698 h 503854"/>
                  <a:gd name="connsiteX17" fmla="*/ 19240 w 406389"/>
                  <a:gd name="connsiteY17" fmla="*/ 279030 h 503854"/>
                  <a:gd name="connsiteX18" fmla="*/ 18301 w 406389"/>
                  <a:gd name="connsiteY18" fmla="*/ 158029 h 503854"/>
                  <a:gd name="connsiteX19" fmla="*/ 26760 w 406389"/>
                  <a:gd name="connsiteY19" fmla="*/ 94724 h 503854"/>
                  <a:gd name="connsiteX20" fmla="*/ 85906 w 406389"/>
                  <a:gd name="connsiteY20" fmla="*/ 4465 h 503854"/>
                  <a:gd name="connsiteX21" fmla="*/ 113743 w 406389"/>
                  <a:gd name="connsiteY21" fmla="*/ 2135 h 503854"/>
                  <a:gd name="connsiteX22" fmla="*/ 286263 w 406389"/>
                  <a:gd name="connsiteY22" fmla="*/ 5996 h 503854"/>
                  <a:gd name="connsiteX23" fmla="*/ 332683 w 406389"/>
                  <a:gd name="connsiteY23" fmla="*/ 6651 h 503854"/>
                  <a:gd name="connsiteX24" fmla="*/ 364208 w 406389"/>
                  <a:gd name="connsiteY24" fmla="*/ 17432 h 503854"/>
                  <a:gd name="connsiteX25" fmla="*/ 372739 w 406389"/>
                  <a:gd name="connsiteY25" fmla="*/ 18161 h 503854"/>
                  <a:gd name="connsiteX26" fmla="*/ 379319 w 406389"/>
                  <a:gd name="connsiteY26" fmla="*/ 29234 h 503854"/>
                  <a:gd name="connsiteX27" fmla="*/ 372161 w 406389"/>
                  <a:gd name="connsiteY27" fmla="*/ 60268 h 503854"/>
                  <a:gd name="connsiteX28" fmla="*/ 364496 w 406389"/>
                  <a:gd name="connsiteY28" fmla="*/ 99896 h 503854"/>
                  <a:gd name="connsiteX29" fmla="*/ 346276 w 406389"/>
                  <a:gd name="connsiteY29" fmla="*/ 95744 h 503854"/>
                  <a:gd name="connsiteX30" fmla="*/ 98487 w 406389"/>
                  <a:gd name="connsiteY30" fmla="*/ 120440 h 503854"/>
                  <a:gd name="connsiteX31" fmla="*/ 92992 w 406389"/>
                  <a:gd name="connsiteY31" fmla="*/ 137777 h 503854"/>
                  <a:gd name="connsiteX32" fmla="*/ 96679 w 406389"/>
                  <a:gd name="connsiteY32" fmla="*/ 147466 h 503854"/>
                  <a:gd name="connsiteX33" fmla="*/ 104850 w 406389"/>
                  <a:gd name="connsiteY33" fmla="*/ 170412 h 503854"/>
                  <a:gd name="connsiteX34" fmla="*/ 90316 w 406389"/>
                  <a:gd name="connsiteY34" fmla="*/ 191321 h 503854"/>
                  <a:gd name="connsiteX35" fmla="*/ 70360 w 406389"/>
                  <a:gd name="connsiteY35" fmla="*/ 234300 h 503854"/>
                  <a:gd name="connsiteX36" fmla="*/ 71661 w 406389"/>
                  <a:gd name="connsiteY36" fmla="*/ 276552 h 503854"/>
                  <a:gd name="connsiteX37" fmla="*/ 60310 w 406389"/>
                  <a:gd name="connsiteY37" fmla="*/ 287333 h 503854"/>
                  <a:gd name="connsiteX38" fmla="*/ 58285 w 406389"/>
                  <a:gd name="connsiteY38" fmla="*/ 286606 h 503854"/>
                  <a:gd name="connsiteX39" fmla="*/ 30954 w 406389"/>
                  <a:gd name="connsiteY39" fmla="*/ 285585 h 503854"/>
                  <a:gd name="connsiteX40" fmla="*/ 32762 w 406389"/>
                  <a:gd name="connsiteY40" fmla="*/ 356757 h 503854"/>
                  <a:gd name="connsiteX41" fmla="*/ 50549 w 406389"/>
                  <a:gd name="connsiteY41" fmla="*/ 365135 h 503854"/>
                  <a:gd name="connsiteX42" fmla="*/ 121624 w 406389"/>
                  <a:gd name="connsiteY42" fmla="*/ 441771 h 503854"/>
                  <a:gd name="connsiteX43" fmla="*/ 115768 w 406389"/>
                  <a:gd name="connsiteY43" fmla="*/ 457651 h 503854"/>
                  <a:gd name="connsiteX44" fmla="*/ 55899 w 406389"/>
                  <a:gd name="connsiteY44" fmla="*/ 338910 h 503854"/>
                  <a:gd name="connsiteX45" fmla="*/ 48162 w 406389"/>
                  <a:gd name="connsiteY45" fmla="*/ 332572 h 503854"/>
                  <a:gd name="connsiteX46" fmla="*/ 28351 w 406389"/>
                  <a:gd name="connsiteY46" fmla="*/ 314724 h 503854"/>
                  <a:gd name="connsiteX47" fmla="*/ 27917 w 406389"/>
                  <a:gd name="connsiteY47" fmla="*/ 313049 h 503854"/>
                  <a:gd name="connsiteX48" fmla="*/ 53657 w 406389"/>
                  <a:gd name="connsiteY48" fmla="*/ 314433 h 503854"/>
                  <a:gd name="connsiteX49" fmla="*/ 55899 w 406389"/>
                  <a:gd name="connsiteY49" fmla="*/ 338910 h 50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406389" h="503854">
                    <a:moveTo>
                      <a:pt x="254160" y="505949"/>
                    </a:moveTo>
                    <a:cubicBezTo>
                      <a:pt x="241362" y="505949"/>
                      <a:pt x="228636" y="504493"/>
                      <a:pt x="216127" y="501797"/>
                    </a:cubicBezTo>
                    <a:cubicBezTo>
                      <a:pt x="199497" y="500413"/>
                      <a:pt x="182866" y="480453"/>
                      <a:pt x="210125" y="481473"/>
                    </a:cubicBezTo>
                    <a:cubicBezTo>
                      <a:pt x="267969" y="494731"/>
                      <a:pt x="332610" y="484896"/>
                      <a:pt x="374403" y="428512"/>
                    </a:cubicBezTo>
                    <a:cubicBezTo>
                      <a:pt x="394070" y="398280"/>
                      <a:pt x="386044" y="362075"/>
                      <a:pt x="380837" y="328056"/>
                    </a:cubicBezTo>
                    <a:cubicBezTo>
                      <a:pt x="372233" y="272910"/>
                      <a:pt x="367100" y="237361"/>
                      <a:pt x="359942" y="190010"/>
                    </a:cubicBezTo>
                    <a:lnTo>
                      <a:pt x="359942" y="190010"/>
                    </a:lnTo>
                    <a:cubicBezTo>
                      <a:pt x="356688" y="167645"/>
                      <a:pt x="353289" y="147466"/>
                      <a:pt x="351699" y="124228"/>
                    </a:cubicBezTo>
                    <a:cubicBezTo>
                      <a:pt x="351337" y="118692"/>
                      <a:pt x="349819" y="107327"/>
                      <a:pt x="351120" y="107181"/>
                    </a:cubicBezTo>
                    <a:cubicBezTo>
                      <a:pt x="352494" y="107108"/>
                      <a:pt x="356182" y="121459"/>
                      <a:pt x="358350" y="128452"/>
                    </a:cubicBezTo>
                    <a:cubicBezTo>
                      <a:pt x="368980" y="161890"/>
                      <a:pt x="374113" y="193142"/>
                      <a:pt x="382284" y="231387"/>
                    </a:cubicBezTo>
                    <a:cubicBezTo>
                      <a:pt x="389803" y="271161"/>
                      <a:pt x="397685" y="311301"/>
                      <a:pt x="404264" y="351658"/>
                    </a:cubicBezTo>
                    <a:cubicBezTo>
                      <a:pt x="408892" y="379122"/>
                      <a:pt x="410699" y="409280"/>
                      <a:pt x="396383" y="434195"/>
                    </a:cubicBezTo>
                    <a:cubicBezTo>
                      <a:pt x="367678" y="482784"/>
                      <a:pt x="308244" y="505221"/>
                      <a:pt x="254160" y="505949"/>
                    </a:cubicBezTo>
                    <a:close/>
                    <a:moveTo>
                      <a:pt x="115768" y="457651"/>
                    </a:moveTo>
                    <a:cubicBezTo>
                      <a:pt x="81134" y="446724"/>
                      <a:pt x="55537" y="403234"/>
                      <a:pt x="49175" y="368486"/>
                    </a:cubicBezTo>
                    <a:cubicBezTo>
                      <a:pt x="46427" y="375480"/>
                      <a:pt x="38040" y="377082"/>
                      <a:pt x="31460" y="375698"/>
                    </a:cubicBezTo>
                    <a:cubicBezTo>
                      <a:pt x="-5198" y="369433"/>
                      <a:pt x="-7585" y="296731"/>
                      <a:pt x="19240" y="279030"/>
                    </a:cubicBezTo>
                    <a:cubicBezTo>
                      <a:pt x="3044" y="240712"/>
                      <a:pt x="13673" y="197730"/>
                      <a:pt x="18301" y="158029"/>
                    </a:cubicBezTo>
                    <a:cubicBezTo>
                      <a:pt x="18301" y="158029"/>
                      <a:pt x="26760" y="94724"/>
                      <a:pt x="26760" y="94724"/>
                    </a:cubicBezTo>
                    <a:cubicBezTo>
                      <a:pt x="30086" y="58009"/>
                      <a:pt x="44186" y="11606"/>
                      <a:pt x="85906" y="4465"/>
                    </a:cubicBezTo>
                    <a:cubicBezTo>
                      <a:pt x="95089" y="2573"/>
                      <a:pt x="104416" y="1917"/>
                      <a:pt x="113743" y="2135"/>
                    </a:cubicBezTo>
                    <a:cubicBezTo>
                      <a:pt x="139122" y="2573"/>
                      <a:pt x="245555" y="5121"/>
                      <a:pt x="286263" y="5996"/>
                    </a:cubicBezTo>
                    <a:cubicBezTo>
                      <a:pt x="298121" y="6215"/>
                      <a:pt x="320607" y="6432"/>
                      <a:pt x="332683" y="6651"/>
                    </a:cubicBezTo>
                    <a:cubicBezTo>
                      <a:pt x="342516" y="7964"/>
                      <a:pt x="363918" y="2717"/>
                      <a:pt x="364208" y="17432"/>
                    </a:cubicBezTo>
                    <a:lnTo>
                      <a:pt x="372739" y="18161"/>
                    </a:lnTo>
                    <a:cubicBezTo>
                      <a:pt x="378090" y="18307"/>
                      <a:pt x="381777" y="24354"/>
                      <a:pt x="379319" y="29234"/>
                    </a:cubicBezTo>
                    <a:cubicBezTo>
                      <a:pt x="376354" y="35354"/>
                      <a:pt x="374113" y="49049"/>
                      <a:pt x="372161" y="60268"/>
                    </a:cubicBezTo>
                    <a:cubicBezTo>
                      <a:pt x="368835" y="73962"/>
                      <a:pt x="368546" y="88678"/>
                      <a:pt x="364496" y="99896"/>
                    </a:cubicBezTo>
                    <a:cubicBezTo>
                      <a:pt x="359942" y="107983"/>
                      <a:pt x="344974" y="106525"/>
                      <a:pt x="346276" y="95744"/>
                    </a:cubicBezTo>
                    <a:cubicBezTo>
                      <a:pt x="263053" y="92976"/>
                      <a:pt x="177443" y="94724"/>
                      <a:pt x="98487" y="120440"/>
                    </a:cubicBezTo>
                    <a:cubicBezTo>
                      <a:pt x="92124" y="124301"/>
                      <a:pt x="92341" y="131440"/>
                      <a:pt x="92992" y="137777"/>
                    </a:cubicBezTo>
                    <a:cubicBezTo>
                      <a:pt x="93425" y="143970"/>
                      <a:pt x="95812" y="142805"/>
                      <a:pt x="96679" y="147466"/>
                    </a:cubicBezTo>
                    <a:cubicBezTo>
                      <a:pt x="98704" y="155334"/>
                      <a:pt x="101235" y="163128"/>
                      <a:pt x="104850" y="170412"/>
                    </a:cubicBezTo>
                    <a:cubicBezTo>
                      <a:pt x="112297" y="180831"/>
                      <a:pt x="100512" y="190737"/>
                      <a:pt x="90316" y="191321"/>
                    </a:cubicBezTo>
                    <a:cubicBezTo>
                      <a:pt x="69998" y="192923"/>
                      <a:pt x="71445" y="218566"/>
                      <a:pt x="70360" y="234300"/>
                    </a:cubicBezTo>
                    <a:cubicBezTo>
                      <a:pt x="69348" y="248434"/>
                      <a:pt x="70505" y="262493"/>
                      <a:pt x="71661" y="276552"/>
                    </a:cubicBezTo>
                    <a:cubicBezTo>
                      <a:pt x="72674" y="284929"/>
                      <a:pt x="66311" y="293089"/>
                      <a:pt x="60310" y="287333"/>
                    </a:cubicBezTo>
                    <a:cubicBezTo>
                      <a:pt x="59515" y="286606"/>
                      <a:pt x="59080" y="287552"/>
                      <a:pt x="58285" y="286606"/>
                    </a:cubicBezTo>
                    <a:cubicBezTo>
                      <a:pt x="51344" y="278519"/>
                      <a:pt x="39053" y="279611"/>
                      <a:pt x="30954" y="285585"/>
                    </a:cubicBezTo>
                    <a:cubicBezTo>
                      <a:pt x="12372" y="297314"/>
                      <a:pt x="14686" y="348162"/>
                      <a:pt x="32762" y="356757"/>
                    </a:cubicBezTo>
                    <a:cubicBezTo>
                      <a:pt x="37968" y="358870"/>
                      <a:pt x="52862" y="356029"/>
                      <a:pt x="50549" y="365135"/>
                    </a:cubicBezTo>
                    <a:cubicBezTo>
                      <a:pt x="64865" y="391798"/>
                      <a:pt x="90534" y="428804"/>
                      <a:pt x="121624" y="441771"/>
                    </a:cubicBezTo>
                    <a:cubicBezTo>
                      <a:pt x="131747" y="444757"/>
                      <a:pt x="124589" y="458817"/>
                      <a:pt x="115768" y="457651"/>
                    </a:cubicBezTo>
                    <a:close/>
                    <a:moveTo>
                      <a:pt x="55899" y="338910"/>
                    </a:moveTo>
                    <a:cubicBezTo>
                      <a:pt x="52212" y="339056"/>
                      <a:pt x="48814" y="336215"/>
                      <a:pt x="48162" y="332572"/>
                    </a:cubicBezTo>
                    <a:cubicBezTo>
                      <a:pt x="46066" y="323757"/>
                      <a:pt x="37389" y="315889"/>
                      <a:pt x="28351" y="314724"/>
                    </a:cubicBezTo>
                    <a:cubicBezTo>
                      <a:pt x="27628" y="314651"/>
                      <a:pt x="27122" y="313413"/>
                      <a:pt x="27917" y="313049"/>
                    </a:cubicBezTo>
                    <a:cubicBezTo>
                      <a:pt x="36160" y="308969"/>
                      <a:pt x="45921" y="309479"/>
                      <a:pt x="53657" y="314433"/>
                    </a:cubicBezTo>
                    <a:cubicBezTo>
                      <a:pt x="63780" y="320188"/>
                      <a:pt x="73036" y="336870"/>
                      <a:pt x="55899" y="338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B6011EFC-498F-284A-B9BB-937299CE6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38528" y="2051434"/>
              <a:ext cx="275386" cy="275386"/>
            </a:xfrm>
            <a:prstGeom prst="rect">
              <a:avLst/>
            </a:prstGeom>
          </p:spPr>
        </p:pic>
      </p:grpSp>
      <p:grpSp>
        <p:nvGrpSpPr>
          <p:cNvPr id="342" name="Group 341" descr="illustration of woman holding scarf">
            <a:extLst>
              <a:ext uri="{FF2B5EF4-FFF2-40B4-BE49-F238E27FC236}">
                <a16:creationId xmlns:a16="http://schemas.microsoft.com/office/drawing/2014/main" id="{576A441E-ECEB-EE4C-8C56-6F09C97E9B69}"/>
              </a:ext>
            </a:extLst>
          </p:cNvPr>
          <p:cNvGrpSpPr/>
          <p:nvPr/>
        </p:nvGrpSpPr>
        <p:grpSpPr>
          <a:xfrm>
            <a:off x="8215341" y="2092427"/>
            <a:ext cx="1596026" cy="3632145"/>
            <a:chOff x="8215341" y="2092427"/>
            <a:chExt cx="1596026" cy="3632145"/>
          </a:xfrm>
        </p:grpSpPr>
        <p:grpSp>
          <p:nvGrpSpPr>
            <p:cNvPr id="143" name="Graphic 141">
              <a:extLst>
                <a:ext uri="{FF2B5EF4-FFF2-40B4-BE49-F238E27FC236}">
                  <a16:creationId xmlns:a16="http://schemas.microsoft.com/office/drawing/2014/main" id="{F67CB3AD-9669-D94E-B151-E58280127BA3}"/>
                </a:ext>
              </a:extLst>
            </p:cNvPr>
            <p:cNvGrpSpPr/>
            <p:nvPr/>
          </p:nvGrpSpPr>
          <p:grpSpPr>
            <a:xfrm>
              <a:off x="8215341" y="2518831"/>
              <a:ext cx="1596026" cy="3205741"/>
              <a:chOff x="8215341" y="2518831"/>
              <a:chExt cx="1596026" cy="3205741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BDDC9623-B4F7-524C-9206-742C17495965}"/>
                  </a:ext>
                </a:extLst>
              </p:cNvPr>
              <p:cNvSpPr/>
              <p:nvPr/>
            </p:nvSpPr>
            <p:spPr>
              <a:xfrm>
                <a:off x="8223876" y="2530370"/>
                <a:ext cx="1580057" cy="3187690"/>
              </a:xfrm>
              <a:custGeom>
                <a:avLst/>
                <a:gdLst>
                  <a:gd name="connsiteX0" fmla="*/ 105130 w 1580057"/>
                  <a:gd name="connsiteY0" fmla="*/ 2897773 h 3187690"/>
                  <a:gd name="connsiteX1" fmla="*/ 2121 w 1580057"/>
                  <a:gd name="connsiteY1" fmla="*/ 2843534 h 3187690"/>
                  <a:gd name="connsiteX2" fmla="*/ 42394 w 1580057"/>
                  <a:gd name="connsiteY2" fmla="*/ 2611131 h 3187690"/>
                  <a:gd name="connsiteX3" fmla="*/ 83264 w 1580057"/>
                  <a:gd name="connsiteY3" fmla="*/ 2188656 h 3187690"/>
                  <a:gd name="connsiteX4" fmla="*/ 125161 w 1580057"/>
                  <a:gd name="connsiteY4" fmla="*/ 1862526 h 3187690"/>
                  <a:gd name="connsiteX5" fmla="*/ 135072 w 1580057"/>
                  <a:gd name="connsiteY5" fmla="*/ 1778840 h 3187690"/>
                  <a:gd name="connsiteX6" fmla="*/ 147157 w 1580057"/>
                  <a:gd name="connsiteY6" fmla="*/ 1629767 h 3187690"/>
                  <a:gd name="connsiteX7" fmla="*/ 188601 w 1580057"/>
                  <a:gd name="connsiteY7" fmla="*/ 1530189 h 3187690"/>
                  <a:gd name="connsiteX8" fmla="*/ 192627 w 1580057"/>
                  <a:gd name="connsiteY8" fmla="*/ 1435792 h 3187690"/>
                  <a:gd name="connsiteX9" fmla="*/ 240401 w 1580057"/>
                  <a:gd name="connsiteY9" fmla="*/ 1355209 h 3187690"/>
                  <a:gd name="connsiteX10" fmla="*/ 259971 w 1580057"/>
                  <a:gd name="connsiteY10" fmla="*/ 1284989 h 3187690"/>
                  <a:gd name="connsiteX11" fmla="*/ 244426 w 1580057"/>
                  <a:gd name="connsiteY11" fmla="*/ 1279234 h 3187690"/>
                  <a:gd name="connsiteX12" fmla="*/ 268604 w 1580057"/>
                  <a:gd name="connsiteY12" fmla="*/ 1182533 h 3187690"/>
                  <a:gd name="connsiteX13" fmla="*/ 356093 w 1580057"/>
                  <a:gd name="connsiteY13" fmla="*/ 827974 h 3187690"/>
                  <a:gd name="connsiteX14" fmla="*/ 385258 w 1580057"/>
                  <a:gd name="connsiteY14" fmla="*/ 621421 h 3187690"/>
                  <a:gd name="connsiteX15" fmla="*/ 414230 w 1580057"/>
                  <a:gd name="connsiteY15" fmla="*/ 433120 h 3187690"/>
                  <a:gd name="connsiteX16" fmla="*/ 453249 w 1580057"/>
                  <a:gd name="connsiteY16" fmla="*/ 283628 h 3187690"/>
                  <a:gd name="connsiteX17" fmla="*/ 639956 w 1580057"/>
                  <a:gd name="connsiteY17" fmla="*/ 143333 h 3187690"/>
                  <a:gd name="connsiteX18" fmla="*/ 765057 w 1580057"/>
                  <a:gd name="connsiteY18" fmla="*/ 110798 h 3187690"/>
                  <a:gd name="connsiteX19" fmla="*/ 771387 w 1580057"/>
                  <a:gd name="connsiteY19" fmla="*/ 0 h 3187690"/>
                  <a:gd name="connsiteX20" fmla="*/ 958335 w 1580057"/>
                  <a:gd name="connsiteY20" fmla="*/ 79661 h 3187690"/>
                  <a:gd name="connsiteX21" fmla="*/ 962482 w 1580057"/>
                  <a:gd name="connsiteY21" fmla="*/ 122171 h 3187690"/>
                  <a:gd name="connsiteX22" fmla="*/ 1035873 w 1580057"/>
                  <a:gd name="connsiteY22" fmla="*/ 175699 h 3187690"/>
                  <a:gd name="connsiteX23" fmla="*/ 1157992 w 1580057"/>
                  <a:gd name="connsiteY23" fmla="*/ 237229 h 3187690"/>
                  <a:gd name="connsiteX24" fmla="*/ 1208546 w 1580057"/>
                  <a:gd name="connsiteY24" fmla="*/ 303480 h 3187690"/>
                  <a:gd name="connsiteX25" fmla="*/ 1229022 w 1580057"/>
                  <a:gd name="connsiteY25" fmla="*/ 666470 h 3187690"/>
                  <a:gd name="connsiteX26" fmla="*/ 1236265 w 1580057"/>
                  <a:gd name="connsiteY26" fmla="*/ 669016 h 3187690"/>
                  <a:gd name="connsiteX27" fmla="*/ 1335895 w 1580057"/>
                  <a:gd name="connsiteY27" fmla="*/ 558614 h 3187690"/>
                  <a:gd name="connsiteX28" fmla="*/ 1445112 w 1580057"/>
                  <a:gd name="connsiteY28" fmla="*/ 418748 h 3187690"/>
                  <a:gd name="connsiteX29" fmla="*/ 1436479 w 1580057"/>
                  <a:gd name="connsiteY29" fmla="*/ 366086 h 3187690"/>
                  <a:gd name="connsiteX30" fmla="*/ 1449380 w 1580057"/>
                  <a:gd name="connsiteY30" fmla="*/ 314942 h 3187690"/>
                  <a:gd name="connsiteX31" fmla="*/ 1436479 w 1580057"/>
                  <a:gd name="connsiteY31" fmla="*/ 271406 h 3187690"/>
                  <a:gd name="connsiteX32" fmla="*/ 1446842 w 1580057"/>
                  <a:gd name="connsiteY32" fmla="*/ 256443 h 3187690"/>
                  <a:gd name="connsiteX33" fmla="*/ 1443390 w 1580057"/>
                  <a:gd name="connsiteY33" fmla="*/ 227521 h 3187690"/>
                  <a:gd name="connsiteX34" fmla="*/ 1477495 w 1580057"/>
                  <a:gd name="connsiteY34" fmla="*/ 218023 h 3187690"/>
                  <a:gd name="connsiteX35" fmla="*/ 1467997 w 1580057"/>
                  <a:gd name="connsiteY35" fmla="*/ 179603 h 3187690"/>
                  <a:gd name="connsiteX36" fmla="*/ 1538793 w 1580057"/>
                  <a:gd name="connsiteY36" fmla="*/ 205502 h 3187690"/>
                  <a:gd name="connsiteX37" fmla="*/ 1559511 w 1580057"/>
                  <a:gd name="connsiteY37" fmla="*/ 243057 h 3187690"/>
                  <a:gd name="connsiteX38" fmla="*/ 1579801 w 1580057"/>
                  <a:gd name="connsiteY38" fmla="*/ 313851 h 3187690"/>
                  <a:gd name="connsiteX39" fmla="*/ 1498084 w 1580057"/>
                  <a:gd name="connsiteY39" fmla="*/ 465680 h 3187690"/>
                  <a:gd name="connsiteX40" fmla="*/ 1498213 w 1580057"/>
                  <a:gd name="connsiteY40" fmla="*/ 571564 h 3187690"/>
                  <a:gd name="connsiteX41" fmla="*/ 1435614 w 1580057"/>
                  <a:gd name="connsiteY41" fmla="*/ 648832 h 3187690"/>
                  <a:gd name="connsiteX42" fmla="*/ 1316430 w 1580057"/>
                  <a:gd name="connsiteY42" fmla="*/ 801364 h 3187690"/>
                  <a:gd name="connsiteX43" fmla="*/ 1308023 w 1580057"/>
                  <a:gd name="connsiteY43" fmla="*/ 810280 h 3187690"/>
                  <a:gd name="connsiteX44" fmla="*/ 1245820 w 1580057"/>
                  <a:gd name="connsiteY44" fmla="*/ 863598 h 3187690"/>
                  <a:gd name="connsiteX45" fmla="*/ 1177028 w 1580057"/>
                  <a:gd name="connsiteY45" fmla="*/ 895753 h 3187690"/>
                  <a:gd name="connsiteX46" fmla="*/ 1124364 w 1580057"/>
                  <a:gd name="connsiteY46" fmla="*/ 851723 h 3187690"/>
                  <a:gd name="connsiteX47" fmla="*/ 1166625 w 1580057"/>
                  <a:gd name="connsiteY47" fmla="*/ 1120025 h 3187690"/>
                  <a:gd name="connsiteX48" fmla="*/ 1230420 w 1580057"/>
                  <a:gd name="connsiteY48" fmla="*/ 1446728 h 3187690"/>
                  <a:gd name="connsiteX49" fmla="*/ 1271865 w 1580057"/>
                  <a:gd name="connsiteY49" fmla="*/ 1795532 h 3187690"/>
                  <a:gd name="connsiteX50" fmla="*/ 1283182 w 1580057"/>
                  <a:gd name="connsiteY50" fmla="*/ 1960739 h 3187690"/>
                  <a:gd name="connsiteX51" fmla="*/ 1281024 w 1580057"/>
                  <a:gd name="connsiteY51" fmla="*/ 2007145 h 3187690"/>
                  <a:gd name="connsiteX52" fmla="*/ 1305824 w 1580057"/>
                  <a:gd name="connsiteY52" fmla="*/ 2173694 h 3187690"/>
                  <a:gd name="connsiteX53" fmla="*/ 1365109 w 1580057"/>
                  <a:gd name="connsiteY53" fmla="*/ 2466092 h 3187690"/>
                  <a:gd name="connsiteX54" fmla="*/ 1433609 w 1580057"/>
                  <a:gd name="connsiteY54" fmla="*/ 2699781 h 3187690"/>
                  <a:gd name="connsiteX55" fmla="*/ 1356767 w 1580057"/>
                  <a:gd name="connsiteY55" fmla="*/ 2884832 h 3187690"/>
                  <a:gd name="connsiteX56" fmla="*/ 1377776 w 1580057"/>
                  <a:gd name="connsiteY56" fmla="*/ 2945554 h 3187690"/>
                  <a:gd name="connsiteX57" fmla="*/ 1389861 w 1580057"/>
                  <a:gd name="connsiteY57" fmla="*/ 3042255 h 3187690"/>
                  <a:gd name="connsiteX58" fmla="*/ 1405980 w 1580057"/>
                  <a:gd name="connsiteY58" fmla="*/ 3084846 h 3187690"/>
                  <a:gd name="connsiteX59" fmla="*/ 1404832 w 1580057"/>
                  <a:gd name="connsiteY59" fmla="*/ 3117082 h 3187690"/>
                  <a:gd name="connsiteX60" fmla="*/ 1298921 w 1580057"/>
                  <a:gd name="connsiteY60" fmla="*/ 3172340 h 3187690"/>
                  <a:gd name="connsiteX61" fmla="*/ 1224908 w 1580057"/>
                  <a:gd name="connsiteY61" fmla="*/ 3120905 h 3187690"/>
                  <a:gd name="connsiteX62" fmla="*/ 1237906 w 1580057"/>
                  <a:gd name="connsiteY62" fmla="*/ 2999664 h 3187690"/>
                  <a:gd name="connsiteX63" fmla="*/ 1237332 w 1580057"/>
                  <a:gd name="connsiteY63" fmla="*/ 2932322 h 3187690"/>
                  <a:gd name="connsiteX64" fmla="*/ 1136029 w 1580057"/>
                  <a:gd name="connsiteY64" fmla="*/ 2907570 h 3187690"/>
                  <a:gd name="connsiteX65" fmla="*/ 1134299 w 1580057"/>
                  <a:gd name="connsiteY65" fmla="*/ 2851165 h 3187690"/>
                  <a:gd name="connsiteX66" fmla="*/ 1078126 w 1580057"/>
                  <a:gd name="connsiteY66" fmla="*/ 2782036 h 3187690"/>
                  <a:gd name="connsiteX67" fmla="*/ 971277 w 1580057"/>
                  <a:gd name="connsiteY67" fmla="*/ 2523023 h 3187690"/>
                  <a:gd name="connsiteX68" fmla="*/ 907603 w 1580057"/>
                  <a:gd name="connsiteY68" fmla="*/ 2309340 h 3187690"/>
                  <a:gd name="connsiteX69" fmla="*/ 900991 w 1580057"/>
                  <a:gd name="connsiteY69" fmla="*/ 2298905 h 3187690"/>
                  <a:gd name="connsiteX70" fmla="*/ 887653 w 1580057"/>
                  <a:gd name="connsiteY70" fmla="*/ 2302227 h 3187690"/>
                  <a:gd name="connsiteX71" fmla="*/ 898299 w 1580057"/>
                  <a:gd name="connsiteY71" fmla="*/ 2379770 h 3187690"/>
                  <a:gd name="connsiteX72" fmla="*/ 904628 w 1580057"/>
                  <a:gd name="connsiteY72" fmla="*/ 2482800 h 3187690"/>
                  <a:gd name="connsiteX73" fmla="*/ 890336 w 1580057"/>
                  <a:gd name="connsiteY73" fmla="*/ 2591020 h 3187690"/>
                  <a:gd name="connsiteX74" fmla="*/ 888518 w 1580057"/>
                  <a:gd name="connsiteY74" fmla="*/ 2771738 h 3187690"/>
                  <a:gd name="connsiteX75" fmla="*/ 884945 w 1580057"/>
                  <a:gd name="connsiteY75" fmla="*/ 2788511 h 3187690"/>
                  <a:gd name="connsiteX76" fmla="*/ 868373 w 1580057"/>
                  <a:gd name="connsiteY76" fmla="*/ 2822388 h 3187690"/>
                  <a:gd name="connsiteX77" fmla="*/ 902332 w 1580057"/>
                  <a:gd name="connsiteY77" fmla="*/ 2877646 h 3187690"/>
                  <a:gd name="connsiteX78" fmla="*/ 901185 w 1580057"/>
                  <a:gd name="connsiteY78" fmla="*/ 2903545 h 3187690"/>
                  <a:gd name="connsiteX79" fmla="*/ 898307 w 1580057"/>
                  <a:gd name="connsiteY79" fmla="*/ 2938077 h 3187690"/>
                  <a:gd name="connsiteX80" fmla="*/ 901185 w 1580057"/>
                  <a:gd name="connsiteY80" fmla="*/ 3075065 h 3187690"/>
                  <a:gd name="connsiteX81" fmla="*/ 870103 w 1580057"/>
                  <a:gd name="connsiteY81" fmla="*/ 3088305 h 3187690"/>
                  <a:gd name="connsiteX82" fmla="*/ 853985 w 1580057"/>
                  <a:gd name="connsiteY82" fmla="*/ 3164280 h 3187690"/>
                  <a:gd name="connsiteX83" fmla="*/ 703630 w 1580057"/>
                  <a:gd name="connsiteY83" fmla="*/ 3177028 h 3187690"/>
                  <a:gd name="connsiteX84" fmla="*/ 677278 w 1580057"/>
                  <a:gd name="connsiteY84" fmla="*/ 3131470 h 3187690"/>
                  <a:gd name="connsiteX85" fmla="*/ 736563 w 1580057"/>
                  <a:gd name="connsiteY85" fmla="*/ 2996786 h 3187690"/>
                  <a:gd name="connsiteX86" fmla="*/ 748963 w 1580057"/>
                  <a:gd name="connsiteY86" fmla="*/ 2924489 h 3187690"/>
                  <a:gd name="connsiteX87" fmla="*/ 696080 w 1580057"/>
                  <a:gd name="connsiteY87" fmla="*/ 2888874 h 3187690"/>
                  <a:gd name="connsiteX88" fmla="*/ 659389 w 1580057"/>
                  <a:gd name="connsiteY88" fmla="*/ 2871608 h 3187690"/>
                  <a:gd name="connsiteX89" fmla="*/ 672678 w 1580057"/>
                  <a:gd name="connsiteY89" fmla="*/ 2837924 h 3187690"/>
                  <a:gd name="connsiteX90" fmla="*/ 585998 w 1580057"/>
                  <a:gd name="connsiteY90" fmla="*/ 2758288 h 3187690"/>
                  <a:gd name="connsiteX91" fmla="*/ 501719 w 1580057"/>
                  <a:gd name="connsiteY91" fmla="*/ 2636472 h 3187690"/>
                  <a:gd name="connsiteX92" fmla="*/ 472941 w 1580057"/>
                  <a:gd name="connsiteY92" fmla="*/ 2487973 h 3187690"/>
                  <a:gd name="connsiteX93" fmla="*/ 450008 w 1580057"/>
                  <a:gd name="connsiteY93" fmla="*/ 2294232 h 3187690"/>
                  <a:gd name="connsiteX94" fmla="*/ 440704 w 1580057"/>
                  <a:gd name="connsiteY94" fmla="*/ 1977431 h 3187690"/>
                  <a:gd name="connsiteX95" fmla="*/ 422281 w 1580057"/>
                  <a:gd name="connsiteY95" fmla="*/ 1964190 h 3187690"/>
                  <a:gd name="connsiteX96" fmla="*/ 408466 w 1580057"/>
                  <a:gd name="connsiteY96" fmla="*/ 1647041 h 3187690"/>
                  <a:gd name="connsiteX97" fmla="*/ 420867 w 1580057"/>
                  <a:gd name="connsiteY97" fmla="*/ 1444877 h 3187690"/>
                  <a:gd name="connsiteX98" fmla="*/ 457396 w 1580057"/>
                  <a:gd name="connsiteY98" fmla="*/ 1242980 h 3187690"/>
                  <a:gd name="connsiteX99" fmla="*/ 520157 w 1580057"/>
                  <a:gd name="connsiteY99" fmla="*/ 1047728 h 3187690"/>
                  <a:gd name="connsiteX100" fmla="*/ 579418 w 1580057"/>
                  <a:gd name="connsiteY100" fmla="*/ 856193 h 3187690"/>
                  <a:gd name="connsiteX101" fmla="*/ 582320 w 1580057"/>
                  <a:gd name="connsiteY101" fmla="*/ 738597 h 3187690"/>
                  <a:gd name="connsiteX102" fmla="*/ 573396 w 1580057"/>
                  <a:gd name="connsiteY102" fmla="*/ 737070 h 3187690"/>
                  <a:gd name="connsiteX103" fmla="*/ 527618 w 1580057"/>
                  <a:gd name="connsiteY103" fmla="*/ 888422 h 3187690"/>
                  <a:gd name="connsiteX104" fmla="*/ 500732 w 1580057"/>
                  <a:gd name="connsiteY104" fmla="*/ 961390 h 3187690"/>
                  <a:gd name="connsiteX105" fmla="*/ 391774 w 1580057"/>
                  <a:gd name="connsiteY105" fmla="*/ 1283631 h 3187690"/>
                  <a:gd name="connsiteX106" fmla="*/ 366303 w 1580057"/>
                  <a:gd name="connsiteY106" fmla="*/ 1283413 h 3187690"/>
                  <a:gd name="connsiteX107" fmla="*/ 360119 w 1580057"/>
                  <a:gd name="connsiteY107" fmla="*/ 1327015 h 3187690"/>
                  <a:gd name="connsiteX108" fmla="*/ 283802 w 1580057"/>
                  <a:gd name="connsiteY108" fmla="*/ 1476176 h 3187690"/>
                  <a:gd name="connsiteX109" fmla="*/ 267610 w 1580057"/>
                  <a:gd name="connsiteY109" fmla="*/ 1502075 h 3187690"/>
                  <a:gd name="connsiteX110" fmla="*/ 285960 w 1580057"/>
                  <a:gd name="connsiteY110" fmla="*/ 1799937 h 3187690"/>
                  <a:gd name="connsiteX111" fmla="*/ 319822 w 1580057"/>
                  <a:gd name="connsiteY111" fmla="*/ 2334859 h 3187690"/>
                  <a:gd name="connsiteX112" fmla="*/ 351477 w 1580057"/>
                  <a:gd name="connsiteY112" fmla="*/ 2783233 h 3187690"/>
                  <a:gd name="connsiteX113" fmla="*/ 357233 w 1580057"/>
                  <a:gd name="connsiteY113" fmla="*/ 2870719 h 3187690"/>
                  <a:gd name="connsiteX114" fmla="*/ 344234 w 1580057"/>
                  <a:gd name="connsiteY114" fmla="*/ 2882383 h 3187690"/>
                  <a:gd name="connsiteX115" fmla="*/ 338835 w 1580057"/>
                  <a:gd name="connsiteY115" fmla="*/ 2929872 h 3187690"/>
                  <a:gd name="connsiteX116" fmla="*/ 269736 w 1580057"/>
                  <a:gd name="connsiteY116" fmla="*/ 2923672 h 3187690"/>
                  <a:gd name="connsiteX117" fmla="*/ 266519 w 1580057"/>
                  <a:gd name="connsiteY117" fmla="*/ 2950380 h 3187690"/>
                  <a:gd name="connsiteX118" fmla="*/ 105130 w 1580057"/>
                  <a:gd name="connsiteY118" fmla="*/ 2897773 h 318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1580057" h="3187690">
                    <a:moveTo>
                      <a:pt x="105130" y="2897773"/>
                    </a:moveTo>
                    <a:cubicBezTo>
                      <a:pt x="105130" y="2897773"/>
                      <a:pt x="-17473" y="2897773"/>
                      <a:pt x="2121" y="2843534"/>
                    </a:cubicBezTo>
                    <a:cubicBezTo>
                      <a:pt x="2121" y="2843534"/>
                      <a:pt x="33057" y="2692441"/>
                      <a:pt x="42394" y="2611131"/>
                    </a:cubicBezTo>
                    <a:cubicBezTo>
                      <a:pt x="51722" y="2529821"/>
                      <a:pt x="83264" y="2188656"/>
                      <a:pt x="83264" y="2188656"/>
                    </a:cubicBezTo>
                    <a:cubicBezTo>
                      <a:pt x="83264" y="2188656"/>
                      <a:pt x="117555" y="1882904"/>
                      <a:pt x="125161" y="1862526"/>
                    </a:cubicBezTo>
                    <a:cubicBezTo>
                      <a:pt x="132768" y="1842156"/>
                      <a:pt x="134369" y="1816985"/>
                      <a:pt x="135072" y="1778840"/>
                    </a:cubicBezTo>
                    <a:cubicBezTo>
                      <a:pt x="135767" y="1740695"/>
                      <a:pt x="133803" y="1667549"/>
                      <a:pt x="147157" y="1629767"/>
                    </a:cubicBezTo>
                    <a:cubicBezTo>
                      <a:pt x="160519" y="1591986"/>
                      <a:pt x="182078" y="1562724"/>
                      <a:pt x="188601" y="1530189"/>
                    </a:cubicBezTo>
                    <a:cubicBezTo>
                      <a:pt x="195125" y="1497653"/>
                      <a:pt x="180202" y="1466816"/>
                      <a:pt x="192627" y="1435792"/>
                    </a:cubicBezTo>
                    <a:cubicBezTo>
                      <a:pt x="205051" y="1404768"/>
                      <a:pt x="223134" y="1395504"/>
                      <a:pt x="240401" y="1355209"/>
                    </a:cubicBezTo>
                    <a:cubicBezTo>
                      <a:pt x="246722" y="1340457"/>
                      <a:pt x="255574" y="1313418"/>
                      <a:pt x="259971" y="1284989"/>
                    </a:cubicBezTo>
                    <a:cubicBezTo>
                      <a:pt x="260707" y="1280261"/>
                      <a:pt x="243295" y="1283898"/>
                      <a:pt x="244426" y="1279234"/>
                    </a:cubicBezTo>
                    <a:cubicBezTo>
                      <a:pt x="255364" y="1234339"/>
                      <a:pt x="268604" y="1182533"/>
                      <a:pt x="268604" y="1182533"/>
                    </a:cubicBezTo>
                    <a:lnTo>
                      <a:pt x="356093" y="827974"/>
                    </a:lnTo>
                    <a:lnTo>
                      <a:pt x="385258" y="621421"/>
                    </a:lnTo>
                    <a:lnTo>
                      <a:pt x="414230" y="433120"/>
                    </a:lnTo>
                    <a:lnTo>
                      <a:pt x="453249" y="283628"/>
                    </a:lnTo>
                    <a:cubicBezTo>
                      <a:pt x="453249" y="283628"/>
                      <a:pt x="477832" y="164326"/>
                      <a:pt x="639956" y="143333"/>
                    </a:cubicBezTo>
                    <a:lnTo>
                      <a:pt x="765057" y="110798"/>
                    </a:lnTo>
                    <a:cubicBezTo>
                      <a:pt x="765057" y="110798"/>
                      <a:pt x="783189" y="46908"/>
                      <a:pt x="771387" y="0"/>
                    </a:cubicBezTo>
                    <a:cubicBezTo>
                      <a:pt x="771387" y="0"/>
                      <a:pt x="963735" y="13822"/>
                      <a:pt x="958335" y="79661"/>
                    </a:cubicBezTo>
                    <a:cubicBezTo>
                      <a:pt x="958335" y="79661"/>
                      <a:pt x="945466" y="96450"/>
                      <a:pt x="962482" y="122171"/>
                    </a:cubicBezTo>
                    <a:cubicBezTo>
                      <a:pt x="972692" y="137602"/>
                      <a:pt x="1001469" y="154658"/>
                      <a:pt x="1035873" y="175699"/>
                    </a:cubicBezTo>
                    <a:cubicBezTo>
                      <a:pt x="1127606" y="231822"/>
                      <a:pt x="1157992" y="237229"/>
                      <a:pt x="1157992" y="237229"/>
                    </a:cubicBezTo>
                    <a:cubicBezTo>
                      <a:pt x="1157992" y="237229"/>
                      <a:pt x="1195694" y="263460"/>
                      <a:pt x="1208546" y="303480"/>
                    </a:cubicBezTo>
                    <a:cubicBezTo>
                      <a:pt x="1227543" y="362618"/>
                      <a:pt x="1227664" y="608197"/>
                      <a:pt x="1229022" y="666470"/>
                    </a:cubicBezTo>
                    <a:cubicBezTo>
                      <a:pt x="1229111" y="670253"/>
                      <a:pt x="1233832" y="671910"/>
                      <a:pt x="1236265" y="669016"/>
                    </a:cubicBezTo>
                    <a:lnTo>
                      <a:pt x="1335895" y="558614"/>
                    </a:lnTo>
                    <a:cubicBezTo>
                      <a:pt x="1335895" y="558614"/>
                      <a:pt x="1443819" y="429111"/>
                      <a:pt x="1445112" y="418748"/>
                    </a:cubicBezTo>
                    <a:cubicBezTo>
                      <a:pt x="1446406" y="408386"/>
                      <a:pt x="1435856" y="378970"/>
                      <a:pt x="1436479" y="366086"/>
                    </a:cubicBezTo>
                    <a:cubicBezTo>
                      <a:pt x="1437627" y="342199"/>
                      <a:pt x="1450197" y="325103"/>
                      <a:pt x="1449380" y="314942"/>
                    </a:cubicBezTo>
                    <a:cubicBezTo>
                      <a:pt x="1448564" y="304782"/>
                      <a:pt x="1436430" y="277460"/>
                      <a:pt x="1436479" y="271406"/>
                    </a:cubicBezTo>
                    <a:cubicBezTo>
                      <a:pt x="1436527" y="265351"/>
                      <a:pt x="1445710" y="261415"/>
                      <a:pt x="1446842" y="256443"/>
                    </a:cubicBezTo>
                    <a:cubicBezTo>
                      <a:pt x="1447974" y="251464"/>
                      <a:pt x="1434466" y="240325"/>
                      <a:pt x="1443390" y="227521"/>
                    </a:cubicBezTo>
                    <a:cubicBezTo>
                      <a:pt x="1449348" y="218969"/>
                      <a:pt x="1474423" y="223003"/>
                      <a:pt x="1477495" y="218023"/>
                    </a:cubicBezTo>
                    <a:cubicBezTo>
                      <a:pt x="1480567" y="213044"/>
                      <a:pt x="1458499" y="203344"/>
                      <a:pt x="1467997" y="179603"/>
                    </a:cubicBezTo>
                    <a:cubicBezTo>
                      <a:pt x="1467997" y="179603"/>
                      <a:pt x="1524283" y="194291"/>
                      <a:pt x="1538793" y="205502"/>
                    </a:cubicBezTo>
                    <a:cubicBezTo>
                      <a:pt x="1553303" y="216714"/>
                      <a:pt x="1554281" y="223649"/>
                      <a:pt x="1559511" y="243057"/>
                    </a:cubicBezTo>
                    <a:cubicBezTo>
                      <a:pt x="1564741" y="262474"/>
                      <a:pt x="1582387" y="306511"/>
                      <a:pt x="1579801" y="313851"/>
                    </a:cubicBezTo>
                    <a:cubicBezTo>
                      <a:pt x="1571459" y="337479"/>
                      <a:pt x="1500978" y="450015"/>
                      <a:pt x="1498084" y="465680"/>
                    </a:cubicBezTo>
                    <a:cubicBezTo>
                      <a:pt x="1495190" y="481346"/>
                      <a:pt x="1503953" y="557119"/>
                      <a:pt x="1498213" y="571564"/>
                    </a:cubicBezTo>
                    <a:cubicBezTo>
                      <a:pt x="1492466" y="586008"/>
                      <a:pt x="1435614" y="648832"/>
                      <a:pt x="1435614" y="648832"/>
                    </a:cubicBezTo>
                    <a:lnTo>
                      <a:pt x="1316430" y="801364"/>
                    </a:lnTo>
                    <a:cubicBezTo>
                      <a:pt x="1313948" y="804622"/>
                      <a:pt x="1311135" y="807613"/>
                      <a:pt x="1308023" y="810280"/>
                    </a:cubicBezTo>
                    <a:cubicBezTo>
                      <a:pt x="1308023" y="810280"/>
                      <a:pt x="1264962" y="852160"/>
                      <a:pt x="1245820" y="863598"/>
                    </a:cubicBezTo>
                    <a:cubicBezTo>
                      <a:pt x="1226678" y="875036"/>
                      <a:pt x="1196453" y="896190"/>
                      <a:pt x="1177028" y="895753"/>
                    </a:cubicBezTo>
                    <a:cubicBezTo>
                      <a:pt x="1142714" y="894993"/>
                      <a:pt x="1130403" y="849994"/>
                      <a:pt x="1124364" y="851723"/>
                    </a:cubicBezTo>
                    <a:cubicBezTo>
                      <a:pt x="1118317" y="853453"/>
                      <a:pt x="1166625" y="1120025"/>
                      <a:pt x="1166625" y="1120025"/>
                    </a:cubicBezTo>
                    <a:cubicBezTo>
                      <a:pt x="1166625" y="1120025"/>
                      <a:pt x="1213873" y="1350602"/>
                      <a:pt x="1230420" y="1446728"/>
                    </a:cubicBezTo>
                    <a:cubicBezTo>
                      <a:pt x="1246968" y="1542847"/>
                      <a:pt x="1271865" y="1795532"/>
                      <a:pt x="1271865" y="1795532"/>
                    </a:cubicBezTo>
                    <a:lnTo>
                      <a:pt x="1283182" y="1960739"/>
                    </a:lnTo>
                    <a:lnTo>
                      <a:pt x="1281024" y="2007145"/>
                    </a:lnTo>
                    <a:lnTo>
                      <a:pt x="1305824" y="2173694"/>
                    </a:lnTo>
                    <a:lnTo>
                      <a:pt x="1365109" y="2466092"/>
                    </a:lnTo>
                    <a:lnTo>
                      <a:pt x="1433609" y="2699781"/>
                    </a:lnTo>
                    <a:cubicBezTo>
                      <a:pt x="1433609" y="2699781"/>
                      <a:pt x="1461457" y="2777987"/>
                      <a:pt x="1356767" y="2884832"/>
                    </a:cubicBezTo>
                    <a:cubicBezTo>
                      <a:pt x="1356767" y="2884832"/>
                      <a:pt x="1371447" y="2889722"/>
                      <a:pt x="1377776" y="2945554"/>
                    </a:cubicBezTo>
                    <a:cubicBezTo>
                      <a:pt x="1384776" y="3007278"/>
                      <a:pt x="1386409" y="3024407"/>
                      <a:pt x="1389861" y="3042255"/>
                    </a:cubicBezTo>
                    <a:cubicBezTo>
                      <a:pt x="1393313" y="3060103"/>
                      <a:pt x="1403676" y="3071031"/>
                      <a:pt x="1405980" y="3084846"/>
                    </a:cubicBezTo>
                    <a:cubicBezTo>
                      <a:pt x="1408283" y="3098660"/>
                      <a:pt x="1404832" y="3117082"/>
                      <a:pt x="1404832" y="3117082"/>
                    </a:cubicBezTo>
                    <a:cubicBezTo>
                      <a:pt x="1404832" y="3117082"/>
                      <a:pt x="1430158" y="3168306"/>
                      <a:pt x="1298921" y="3172340"/>
                    </a:cubicBezTo>
                    <a:cubicBezTo>
                      <a:pt x="1298921" y="3172340"/>
                      <a:pt x="1201069" y="3181546"/>
                      <a:pt x="1224908" y="3120905"/>
                    </a:cubicBezTo>
                    <a:cubicBezTo>
                      <a:pt x="1224908" y="3120905"/>
                      <a:pt x="1235028" y="3033622"/>
                      <a:pt x="1237906" y="2999664"/>
                    </a:cubicBezTo>
                    <a:cubicBezTo>
                      <a:pt x="1240784" y="2965706"/>
                      <a:pt x="1237332" y="2932322"/>
                      <a:pt x="1237332" y="2932322"/>
                    </a:cubicBezTo>
                    <a:cubicBezTo>
                      <a:pt x="1237332" y="2932322"/>
                      <a:pt x="1150417" y="2928870"/>
                      <a:pt x="1136029" y="2907570"/>
                    </a:cubicBezTo>
                    <a:cubicBezTo>
                      <a:pt x="1126943" y="2894128"/>
                      <a:pt x="1134299" y="2851165"/>
                      <a:pt x="1134299" y="2851165"/>
                    </a:cubicBezTo>
                    <a:cubicBezTo>
                      <a:pt x="1134299" y="2851165"/>
                      <a:pt x="1099717" y="2812252"/>
                      <a:pt x="1078126" y="2782036"/>
                    </a:cubicBezTo>
                    <a:cubicBezTo>
                      <a:pt x="1056535" y="2751821"/>
                      <a:pt x="996102" y="2633101"/>
                      <a:pt x="971277" y="2523023"/>
                    </a:cubicBezTo>
                    <a:cubicBezTo>
                      <a:pt x="946453" y="2412944"/>
                      <a:pt x="907603" y="2309340"/>
                      <a:pt x="907603" y="2309340"/>
                    </a:cubicBezTo>
                    <a:lnTo>
                      <a:pt x="900991" y="2298905"/>
                    </a:lnTo>
                    <a:cubicBezTo>
                      <a:pt x="897264" y="2293012"/>
                      <a:pt x="888202" y="2295275"/>
                      <a:pt x="887653" y="2302227"/>
                    </a:cubicBezTo>
                    <a:cubicBezTo>
                      <a:pt x="886044" y="2322492"/>
                      <a:pt x="886190" y="2354202"/>
                      <a:pt x="898299" y="2379770"/>
                    </a:cubicBezTo>
                    <a:cubicBezTo>
                      <a:pt x="917724" y="2420777"/>
                      <a:pt x="911103" y="2447185"/>
                      <a:pt x="904628" y="2482800"/>
                    </a:cubicBezTo>
                    <a:cubicBezTo>
                      <a:pt x="898153" y="2518415"/>
                      <a:pt x="884937" y="2565121"/>
                      <a:pt x="890336" y="2591020"/>
                    </a:cubicBezTo>
                    <a:cubicBezTo>
                      <a:pt x="895736" y="2616918"/>
                      <a:pt x="904701" y="2736123"/>
                      <a:pt x="888518" y="2771738"/>
                    </a:cubicBezTo>
                    <a:lnTo>
                      <a:pt x="884945" y="2788511"/>
                    </a:lnTo>
                    <a:lnTo>
                      <a:pt x="868373" y="2822388"/>
                    </a:lnTo>
                    <a:cubicBezTo>
                      <a:pt x="868373" y="2822388"/>
                      <a:pt x="901185" y="2869587"/>
                      <a:pt x="902332" y="2877646"/>
                    </a:cubicBezTo>
                    <a:cubicBezTo>
                      <a:pt x="903480" y="2885705"/>
                      <a:pt x="901185" y="2903545"/>
                      <a:pt x="901185" y="2903545"/>
                    </a:cubicBezTo>
                    <a:cubicBezTo>
                      <a:pt x="901185" y="2903545"/>
                      <a:pt x="900037" y="2917933"/>
                      <a:pt x="898307" y="2938077"/>
                    </a:cubicBezTo>
                    <a:cubicBezTo>
                      <a:pt x="896577" y="2958221"/>
                      <a:pt x="911548" y="3063554"/>
                      <a:pt x="901185" y="3075065"/>
                    </a:cubicBezTo>
                    <a:cubicBezTo>
                      <a:pt x="890821" y="3086576"/>
                      <a:pt x="870103" y="3088305"/>
                      <a:pt x="870103" y="3088305"/>
                    </a:cubicBezTo>
                    <a:cubicBezTo>
                      <a:pt x="870103" y="3088305"/>
                      <a:pt x="877944" y="3142941"/>
                      <a:pt x="853985" y="3164280"/>
                    </a:cubicBezTo>
                    <a:cubicBezTo>
                      <a:pt x="822329" y="3192483"/>
                      <a:pt x="767304" y="3193219"/>
                      <a:pt x="703630" y="3177028"/>
                    </a:cubicBezTo>
                    <a:cubicBezTo>
                      <a:pt x="703630" y="3177028"/>
                      <a:pt x="650295" y="3163852"/>
                      <a:pt x="677278" y="3131470"/>
                    </a:cubicBezTo>
                    <a:cubicBezTo>
                      <a:pt x="677278" y="3131470"/>
                      <a:pt x="727355" y="3026136"/>
                      <a:pt x="736563" y="2996786"/>
                    </a:cubicBezTo>
                    <a:cubicBezTo>
                      <a:pt x="745770" y="2967435"/>
                      <a:pt x="748963" y="2924489"/>
                      <a:pt x="748963" y="2924489"/>
                    </a:cubicBezTo>
                    <a:cubicBezTo>
                      <a:pt x="748963" y="2924489"/>
                      <a:pt x="704713" y="2927730"/>
                      <a:pt x="696080" y="2888874"/>
                    </a:cubicBezTo>
                    <a:cubicBezTo>
                      <a:pt x="696080" y="2888874"/>
                      <a:pt x="655072" y="2885632"/>
                      <a:pt x="659389" y="2871608"/>
                    </a:cubicBezTo>
                    <a:cubicBezTo>
                      <a:pt x="663705" y="2857575"/>
                      <a:pt x="672678" y="2837924"/>
                      <a:pt x="672678" y="2837924"/>
                    </a:cubicBezTo>
                    <a:lnTo>
                      <a:pt x="585998" y="2758288"/>
                    </a:lnTo>
                    <a:cubicBezTo>
                      <a:pt x="585998" y="2758288"/>
                      <a:pt x="511645" y="2659324"/>
                      <a:pt x="501719" y="2636472"/>
                    </a:cubicBezTo>
                    <a:cubicBezTo>
                      <a:pt x="488817" y="2606741"/>
                      <a:pt x="479844" y="2529417"/>
                      <a:pt x="472941" y="2487973"/>
                    </a:cubicBezTo>
                    <a:lnTo>
                      <a:pt x="450008" y="2294232"/>
                    </a:lnTo>
                    <a:lnTo>
                      <a:pt x="440704" y="1977431"/>
                    </a:lnTo>
                    <a:lnTo>
                      <a:pt x="422281" y="1964190"/>
                    </a:lnTo>
                    <a:cubicBezTo>
                      <a:pt x="422281" y="1964190"/>
                      <a:pt x="406163" y="1732805"/>
                      <a:pt x="408466" y="1647041"/>
                    </a:cubicBezTo>
                    <a:cubicBezTo>
                      <a:pt x="410770" y="1561277"/>
                      <a:pt x="420867" y="1444877"/>
                      <a:pt x="420867" y="1444877"/>
                    </a:cubicBezTo>
                    <a:cubicBezTo>
                      <a:pt x="420867" y="1444877"/>
                      <a:pt x="448100" y="1284650"/>
                      <a:pt x="457396" y="1242980"/>
                    </a:cubicBezTo>
                    <a:cubicBezTo>
                      <a:pt x="471260" y="1180803"/>
                      <a:pt x="520157" y="1047728"/>
                      <a:pt x="520157" y="1047728"/>
                    </a:cubicBezTo>
                    <a:cubicBezTo>
                      <a:pt x="520157" y="1047728"/>
                      <a:pt x="579418" y="889650"/>
                      <a:pt x="579418" y="856193"/>
                    </a:cubicBezTo>
                    <a:cubicBezTo>
                      <a:pt x="579418" y="833803"/>
                      <a:pt x="580339" y="782110"/>
                      <a:pt x="582320" y="738597"/>
                    </a:cubicBezTo>
                    <a:cubicBezTo>
                      <a:pt x="582562" y="733230"/>
                      <a:pt x="574956" y="731929"/>
                      <a:pt x="573396" y="737070"/>
                    </a:cubicBezTo>
                    <a:lnTo>
                      <a:pt x="527618" y="888422"/>
                    </a:lnTo>
                    <a:lnTo>
                      <a:pt x="500732" y="961390"/>
                    </a:lnTo>
                    <a:lnTo>
                      <a:pt x="391774" y="1283631"/>
                    </a:lnTo>
                    <a:lnTo>
                      <a:pt x="366303" y="1283413"/>
                    </a:lnTo>
                    <a:cubicBezTo>
                      <a:pt x="361194" y="1283502"/>
                      <a:pt x="351776" y="1297721"/>
                      <a:pt x="360119" y="1327015"/>
                    </a:cubicBezTo>
                    <a:cubicBezTo>
                      <a:pt x="373044" y="1372443"/>
                      <a:pt x="283802" y="1476176"/>
                      <a:pt x="283802" y="1476176"/>
                    </a:cubicBezTo>
                    <a:lnTo>
                      <a:pt x="267610" y="1502075"/>
                    </a:lnTo>
                    <a:lnTo>
                      <a:pt x="285960" y="1799937"/>
                    </a:lnTo>
                    <a:lnTo>
                      <a:pt x="319822" y="2334859"/>
                    </a:lnTo>
                    <a:cubicBezTo>
                      <a:pt x="319822" y="2334859"/>
                      <a:pt x="349707" y="2755119"/>
                      <a:pt x="351477" y="2783233"/>
                    </a:cubicBezTo>
                    <a:cubicBezTo>
                      <a:pt x="353248" y="2811347"/>
                      <a:pt x="358769" y="2857712"/>
                      <a:pt x="357233" y="2870719"/>
                    </a:cubicBezTo>
                    <a:cubicBezTo>
                      <a:pt x="355697" y="2883725"/>
                      <a:pt x="344234" y="2882383"/>
                      <a:pt x="344234" y="2882383"/>
                    </a:cubicBezTo>
                    <a:cubicBezTo>
                      <a:pt x="344234" y="2882383"/>
                      <a:pt x="348664" y="2925168"/>
                      <a:pt x="338835" y="2929872"/>
                    </a:cubicBezTo>
                    <a:cubicBezTo>
                      <a:pt x="318092" y="2939790"/>
                      <a:pt x="269736" y="2923672"/>
                      <a:pt x="269736" y="2923672"/>
                    </a:cubicBezTo>
                    <a:cubicBezTo>
                      <a:pt x="269736" y="2923672"/>
                      <a:pt x="272040" y="2946120"/>
                      <a:pt x="266519" y="2950380"/>
                    </a:cubicBezTo>
                    <a:cubicBezTo>
                      <a:pt x="255986" y="2958511"/>
                      <a:pt x="103974" y="2955327"/>
                      <a:pt x="105130" y="289777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0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45" name="Graphic 141">
                <a:extLst>
                  <a:ext uri="{FF2B5EF4-FFF2-40B4-BE49-F238E27FC236}">
                    <a16:creationId xmlns:a16="http://schemas.microsoft.com/office/drawing/2014/main" id="{9C74A52B-034C-0948-81FB-3CBD8929CDEB}"/>
                  </a:ext>
                </a:extLst>
              </p:cNvPr>
              <p:cNvGrpSpPr/>
              <p:nvPr/>
            </p:nvGrpSpPr>
            <p:grpSpPr>
              <a:xfrm>
                <a:off x="8594497" y="3195498"/>
                <a:ext cx="983303" cy="435100"/>
                <a:chOff x="8594497" y="3195498"/>
                <a:chExt cx="983303" cy="435100"/>
              </a:xfrm>
              <a:solidFill>
                <a:srgbClr val="FFFFFF"/>
              </a:solidFill>
            </p:grpSpPr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D3A58F9A-6F46-2443-96E4-72949DEB6A8D}"/>
                    </a:ext>
                  </a:extLst>
                </p:cNvPr>
                <p:cNvSpPr/>
                <p:nvPr/>
              </p:nvSpPr>
              <p:spPr>
                <a:xfrm>
                  <a:off x="9565240" y="3195498"/>
                  <a:ext cx="12560" cy="11976"/>
                </a:xfrm>
                <a:custGeom>
                  <a:avLst/>
                  <a:gdLst>
                    <a:gd name="connsiteX0" fmla="*/ 11821 w 12560"/>
                    <a:gd name="connsiteY0" fmla="*/ 1859 h 11976"/>
                    <a:gd name="connsiteX1" fmla="*/ 1030 w 12560"/>
                    <a:gd name="connsiteY1" fmla="*/ 2958 h 11976"/>
                    <a:gd name="connsiteX2" fmla="*/ 1216 w 12560"/>
                    <a:gd name="connsiteY2" fmla="*/ 11211 h 11976"/>
                    <a:gd name="connsiteX3" fmla="*/ 8442 w 12560"/>
                    <a:gd name="connsiteY3" fmla="*/ 11244 h 11976"/>
                    <a:gd name="connsiteX4" fmla="*/ 11821 w 12560"/>
                    <a:gd name="connsiteY4" fmla="*/ 1859 h 11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60" h="11976">
                      <a:moveTo>
                        <a:pt x="11821" y="1859"/>
                      </a:moveTo>
                      <a:cubicBezTo>
                        <a:pt x="8927" y="-914"/>
                        <a:pt x="2218" y="-615"/>
                        <a:pt x="1030" y="2958"/>
                      </a:cubicBezTo>
                      <a:cubicBezTo>
                        <a:pt x="480" y="5698"/>
                        <a:pt x="-1080" y="9077"/>
                        <a:pt x="1216" y="11211"/>
                      </a:cubicBezTo>
                      <a:cubicBezTo>
                        <a:pt x="3301" y="13111"/>
                        <a:pt x="6074" y="10823"/>
                        <a:pt x="8442" y="11244"/>
                      </a:cubicBezTo>
                      <a:cubicBezTo>
                        <a:pt x="12274" y="11227"/>
                        <a:pt x="13511" y="4866"/>
                        <a:pt x="11821" y="18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389973DA-4626-3645-A5E8-B7D857DB8049}"/>
                    </a:ext>
                  </a:extLst>
                </p:cNvPr>
                <p:cNvSpPr/>
                <p:nvPr/>
              </p:nvSpPr>
              <p:spPr>
                <a:xfrm>
                  <a:off x="9465924" y="3207692"/>
                  <a:ext cx="17432" cy="14885"/>
                </a:xfrm>
                <a:custGeom>
                  <a:avLst/>
                  <a:gdLst>
                    <a:gd name="connsiteX0" fmla="*/ 14280 w 17432"/>
                    <a:gd name="connsiteY0" fmla="*/ 3 h 14885"/>
                    <a:gd name="connsiteX1" fmla="*/ 7514 w 17432"/>
                    <a:gd name="connsiteY1" fmla="*/ 2307 h 14885"/>
                    <a:gd name="connsiteX2" fmla="*/ 611 w 17432"/>
                    <a:gd name="connsiteY2" fmla="*/ 13098 h 14885"/>
                    <a:gd name="connsiteX3" fmla="*/ 14426 w 17432"/>
                    <a:gd name="connsiteY3" fmla="*/ 10940 h 14885"/>
                    <a:gd name="connsiteX4" fmla="*/ 14280 w 17432"/>
                    <a:gd name="connsiteY4" fmla="*/ 3 h 1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32" h="14885">
                      <a:moveTo>
                        <a:pt x="14280" y="3"/>
                      </a:moveTo>
                      <a:cubicBezTo>
                        <a:pt x="11225" y="-118"/>
                        <a:pt x="9673" y="3196"/>
                        <a:pt x="7514" y="2307"/>
                      </a:cubicBezTo>
                      <a:cubicBezTo>
                        <a:pt x="3343" y="577"/>
                        <a:pt x="-1782" y="9065"/>
                        <a:pt x="611" y="13098"/>
                      </a:cubicBezTo>
                      <a:cubicBezTo>
                        <a:pt x="2478" y="16267"/>
                        <a:pt x="10166" y="15022"/>
                        <a:pt x="14426" y="10940"/>
                      </a:cubicBezTo>
                      <a:cubicBezTo>
                        <a:pt x="18015" y="7480"/>
                        <a:pt x="18888" y="432"/>
                        <a:pt x="1428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F1B5E206-E5F0-7748-8898-8EE3963F4F8D}"/>
                    </a:ext>
                  </a:extLst>
                </p:cNvPr>
                <p:cNvSpPr/>
                <p:nvPr/>
              </p:nvSpPr>
              <p:spPr>
                <a:xfrm>
                  <a:off x="8625932" y="3615783"/>
                  <a:ext cx="13243" cy="14815"/>
                </a:xfrm>
                <a:custGeom>
                  <a:avLst/>
                  <a:gdLst>
                    <a:gd name="connsiteX0" fmla="*/ 10444 w 13243"/>
                    <a:gd name="connsiteY0" fmla="*/ 3733 h 14815"/>
                    <a:gd name="connsiteX1" fmla="*/ 81 w 13243"/>
                    <a:gd name="connsiteY1" fmla="*/ 6538 h 14815"/>
                    <a:gd name="connsiteX2" fmla="*/ 5618 w 13243"/>
                    <a:gd name="connsiteY2" fmla="*/ 14816 h 14815"/>
                    <a:gd name="connsiteX3" fmla="*/ 12740 w 13243"/>
                    <a:gd name="connsiteY3" fmla="*/ 6975 h 14815"/>
                    <a:gd name="connsiteX4" fmla="*/ 10444 w 13243"/>
                    <a:gd name="connsiteY4" fmla="*/ 3733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43" h="14815">
                      <a:moveTo>
                        <a:pt x="10444" y="3733"/>
                      </a:moveTo>
                      <a:cubicBezTo>
                        <a:pt x="9798" y="-3170"/>
                        <a:pt x="1795" y="524"/>
                        <a:pt x="81" y="6538"/>
                      </a:cubicBezTo>
                      <a:cubicBezTo>
                        <a:pt x="-258" y="11081"/>
                        <a:pt x="267" y="14088"/>
                        <a:pt x="5618" y="14816"/>
                      </a:cubicBezTo>
                      <a:cubicBezTo>
                        <a:pt x="10153" y="13789"/>
                        <a:pt x="14801" y="12067"/>
                        <a:pt x="12740" y="6975"/>
                      </a:cubicBezTo>
                      <a:cubicBezTo>
                        <a:pt x="12271" y="5988"/>
                        <a:pt x="10428" y="4970"/>
                        <a:pt x="10444" y="37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316741A2-D281-E04F-B0F5-A2FAA12726EF}"/>
                    </a:ext>
                  </a:extLst>
                </p:cNvPr>
                <p:cNvSpPr/>
                <p:nvPr/>
              </p:nvSpPr>
              <p:spPr>
                <a:xfrm>
                  <a:off x="8594497" y="3520229"/>
                  <a:ext cx="13080" cy="20768"/>
                </a:xfrm>
                <a:custGeom>
                  <a:avLst/>
                  <a:gdLst>
                    <a:gd name="connsiteX0" fmla="*/ 8421 w 13080"/>
                    <a:gd name="connsiteY0" fmla="*/ 0 h 20768"/>
                    <a:gd name="connsiteX1" fmla="*/ 1727 w 13080"/>
                    <a:gd name="connsiteY1" fmla="*/ 11874 h 20768"/>
                    <a:gd name="connsiteX2" fmla="*/ 11549 w 13080"/>
                    <a:gd name="connsiteY2" fmla="*/ 13814 h 20768"/>
                    <a:gd name="connsiteX3" fmla="*/ 8421 w 13080"/>
                    <a:gd name="connsiteY3" fmla="*/ 0 h 20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80" h="20768">
                      <a:moveTo>
                        <a:pt x="8421" y="0"/>
                      </a:moveTo>
                      <a:cubicBezTo>
                        <a:pt x="3869" y="24"/>
                        <a:pt x="-3325" y="8003"/>
                        <a:pt x="1727" y="11874"/>
                      </a:cubicBezTo>
                      <a:cubicBezTo>
                        <a:pt x="-11" y="23094"/>
                        <a:pt x="7434" y="23652"/>
                        <a:pt x="11549" y="13814"/>
                      </a:cubicBezTo>
                      <a:cubicBezTo>
                        <a:pt x="13384" y="8027"/>
                        <a:pt x="14742" y="1463"/>
                        <a:pt x="84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9FBA50D-43DF-EA43-BA6C-398C1F2C0614}"/>
                  </a:ext>
                </a:extLst>
              </p:cNvPr>
              <p:cNvSpPr/>
              <p:nvPr/>
            </p:nvSpPr>
            <p:spPr>
              <a:xfrm>
                <a:off x="9024393" y="2811477"/>
                <a:ext cx="165241" cy="515163"/>
              </a:xfrm>
              <a:custGeom>
                <a:avLst/>
                <a:gdLst>
                  <a:gd name="connsiteX0" fmla="*/ 147407 w 165241"/>
                  <a:gd name="connsiteY0" fmla="*/ 1276 h 515163"/>
                  <a:gd name="connsiteX1" fmla="*/ 140956 w 165241"/>
                  <a:gd name="connsiteY1" fmla="*/ 1187 h 515163"/>
                  <a:gd name="connsiteX2" fmla="*/ 86852 w 165241"/>
                  <a:gd name="connsiteY2" fmla="*/ 50665 h 515163"/>
                  <a:gd name="connsiteX3" fmla="*/ 16234 w 165241"/>
                  <a:gd name="connsiteY3" fmla="*/ 2836 h 515163"/>
                  <a:gd name="connsiteX4" fmla="*/ 10980 w 165241"/>
                  <a:gd name="connsiteY4" fmla="*/ 3919 h 515163"/>
                  <a:gd name="connsiteX5" fmla="*/ 21214 w 165241"/>
                  <a:gd name="connsiteY5" fmla="*/ 93037 h 515163"/>
                  <a:gd name="connsiteX6" fmla="*/ 4772 w 165241"/>
                  <a:gd name="connsiteY6" fmla="*/ 151302 h 515163"/>
                  <a:gd name="connsiteX7" fmla="*/ 25466 w 165241"/>
                  <a:gd name="connsiteY7" fmla="*/ 227390 h 515163"/>
                  <a:gd name="connsiteX8" fmla="*/ 14666 w 165241"/>
                  <a:gd name="connsiteY8" fmla="*/ 256943 h 515163"/>
                  <a:gd name="connsiteX9" fmla="*/ 26905 w 165241"/>
                  <a:gd name="connsiteY9" fmla="*/ 343653 h 515163"/>
                  <a:gd name="connsiteX10" fmla="*/ 8878 w 165241"/>
                  <a:gd name="connsiteY10" fmla="*/ 395734 h 515163"/>
                  <a:gd name="connsiteX11" fmla="*/ 24423 w 165241"/>
                  <a:gd name="connsiteY11" fmla="*/ 460327 h 515163"/>
                  <a:gd name="connsiteX12" fmla="*/ 97531 w 165241"/>
                  <a:gd name="connsiteY12" fmla="*/ 514566 h 515163"/>
                  <a:gd name="connsiteX13" fmla="*/ 139953 w 165241"/>
                  <a:gd name="connsiteY13" fmla="*/ 468936 h 515163"/>
                  <a:gd name="connsiteX14" fmla="*/ 153122 w 165241"/>
                  <a:gd name="connsiteY14" fmla="*/ 458751 h 515163"/>
                  <a:gd name="connsiteX15" fmla="*/ 153671 w 165241"/>
                  <a:gd name="connsiteY15" fmla="*/ 397690 h 515163"/>
                  <a:gd name="connsiteX16" fmla="*/ 147544 w 165241"/>
                  <a:gd name="connsiteY16" fmla="*/ 334753 h 515163"/>
                  <a:gd name="connsiteX17" fmla="*/ 147471 w 165241"/>
                  <a:gd name="connsiteY17" fmla="*/ 255399 h 515163"/>
                  <a:gd name="connsiteX18" fmla="*/ 139711 w 165241"/>
                  <a:gd name="connsiteY18" fmla="*/ 226558 h 515163"/>
                  <a:gd name="connsiteX19" fmla="*/ 159039 w 165241"/>
                  <a:gd name="connsiteY19" fmla="*/ 141683 h 515163"/>
                  <a:gd name="connsiteX20" fmla="*/ 141546 w 165241"/>
                  <a:gd name="connsiteY20" fmla="*/ 85601 h 515163"/>
                  <a:gd name="connsiteX21" fmla="*/ 164956 w 165241"/>
                  <a:gd name="connsiteY21" fmla="*/ 46009 h 515163"/>
                  <a:gd name="connsiteX22" fmla="*/ 147407 w 165241"/>
                  <a:gd name="connsiteY22" fmla="*/ 1276 h 51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5241" h="515163">
                    <a:moveTo>
                      <a:pt x="147407" y="1276"/>
                    </a:moveTo>
                    <a:cubicBezTo>
                      <a:pt x="145588" y="-390"/>
                      <a:pt x="142815" y="-430"/>
                      <a:pt x="140956" y="1187"/>
                    </a:cubicBezTo>
                    <a:cubicBezTo>
                      <a:pt x="101880" y="37384"/>
                      <a:pt x="92834" y="50673"/>
                      <a:pt x="86852" y="50665"/>
                    </a:cubicBezTo>
                    <a:cubicBezTo>
                      <a:pt x="78914" y="50649"/>
                      <a:pt x="76360" y="27239"/>
                      <a:pt x="16234" y="2836"/>
                    </a:cubicBezTo>
                    <a:cubicBezTo>
                      <a:pt x="14424" y="2108"/>
                      <a:pt x="12362" y="2537"/>
                      <a:pt x="10980" y="3919"/>
                    </a:cubicBezTo>
                    <a:cubicBezTo>
                      <a:pt x="-19851" y="35209"/>
                      <a:pt x="24366" y="62119"/>
                      <a:pt x="21214" y="93037"/>
                    </a:cubicBezTo>
                    <a:cubicBezTo>
                      <a:pt x="18789" y="113068"/>
                      <a:pt x="2023" y="129517"/>
                      <a:pt x="4772" y="151302"/>
                    </a:cubicBezTo>
                    <a:cubicBezTo>
                      <a:pt x="8676" y="177654"/>
                      <a:pt x="31908" y="200158"/>
                      <a:pt x="25466" y="227390"/>
                    </a:cubicBezTo>
                    <a:cubicBezTo>
                      <a:pt x="23186" y="237422"/>
                      <a:pt x="17754" y="246863"/>
                      <a:pt x="14666" y="256943"/>
                    </a:cubicBezTo>
                    <a:cubicBezTo>
                      <a:pt x="5208" y="287328"/>
                      <a:pt x="26347" y="314585"/>
                      <a:pt x="26905" y="343653"/>
                    </a:cubicBezTo>
                    <a:cubicBezTo>
                      <a:pt x="28319" y="362414"/>
                      <a:pt x="13704" y="377934"/>
                      <a:pt x="8878" y="395734"/>
                    </a:cubicBezTo>
                    <a:cubicBezTo>
                      <a:pt x="5734" y="420291"/>
                      <a:pt x="27576" y="433741"/>
                      <a:pt x="24423" y="460327"/>
                    </a:cubicBezTo>
                    <a:cubicBezTo>
                      <a:pt x="30841" y="473924"/>
                      <a:pt x="91525" y="520977"/>
                      <a:pt x="97531" y="514566"/>
                    </a:cubicBezTo>
                    <a:cubicBezTo>
                      <a:pt x="113164" y="500817"/>
                      <a:pt x="127901" y="485976"/>
                      <a:pt x="139953" y="468936"/>
                    </a:cubicBezTo>
                    <a:cubicBezTo>
                      <a:pt x="142855" y="464442"/>
                      <a:pt x="152111" y="460804"/>
                      <a:pt x="153122" y="458751"/>
                    </a:cubicBezTo>
                    <a:cubicBezTo>
                      <a:pt x="169216" y="426208"/>
                      <a:pt x="161666" y="412361"/>
                      <a:pt x="153671" y="397690"/>
                    </a:cubicBezTo>
                    <a:cubicBezTo>
                      <a:pt x="139347" y="377344"/>
                      <a:pt x="142540" y="356441"/>
                      <a:pt x="147544" y="334753"/>
                    </a:cubicBezTo>
                    <a:cubicBezTo>
                      <a:pt x="153372" y="309468"/>
                      <a:pt x="161650" y="283133"/>
                      <a:pt x="147471" y="255399"/>
                    </a:cubicBezTo>
                    <a:cubicBezTo>
                      <a:pt x="141724" y="244875"/>
                      <a:pt x="139622" y="235417"/>
                      <a:pt x="139711" y="226558"/>
                    </a:cubicBezTo>
                    <a:cubicBezTo>
                      <a:pt x="140002" y="197490"/>
                      <a:pt x="163776" y="174808"/>
                      <a:pt x="159039" y="141683"/>
                    </a:cubicBezTo>
                    <a:cubicBezTo>
                      <a:pt x="155175" y="122542"/>
                      <a:pt x="139784" y="105179"/>
                      <a:pt x="141546" y="85601"/>
                    </a:cubicBezTo>
                    <a:cubicBezTo>
                      <a:pt x="142807" y="69871"/>
                      <a:pt x="162587" y="62733"/>
                      <a:pt x="164956" y="46009"/>
                    </a:cubicBezTo>
                    <a:cubicBezTo>
                      <a:pt x="166823" y="31055"/>
                      <a:pt x="159386" y="12269"/>
                      <a:pt x="147407" y="12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80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F6612F1-5A35-C54B-9D49-D00463238395}"/>
                  </a:ext>
                </a:extLst>
              </p:cNvPr>
              <p:cNvSpPr/>
              <p:nvPr/>
            </p:nvSpPr>
            <p:spPr>
              <a:xfrm>
                <a:off x="8513338" y="2682695"/>
                <a:ext cx="1129636" cy="1405050"/>
              </a:xfrm>
              <a:custGeom>
                <a:avLst/>
                <a:gdLst>
                  <a:gd name="connsiteX0" fmla="*/ 1128893 w 1129636"/>
                  <a:gd name="connsiteY0" fmla="*/ 507872 h 1405050"/>
                  <a:gd name="connsiteX1" fmla="*/ 1109323 w 1129636"/>
                  <a:gd name="connsiteY1" fmla="*/ 504703 h 1405050"/>
                  <a:gd name="connsiteX2" fmla="*/ 1107310 w 1129636"/>
                  <a:gd name="connsiteY2" fmla="*/ 480817 h 1405050"/>
                  <a:gd name="connsiteX3" fmla="*/ 1108749 w 1129636"/>
                  <a:gd name="connsiteY3" fmla="*/ 466712 h 1405050"/>
                  <a:gd name="connsiteX4" fmla="*/ 1098960 w 1129636"/>
                  <a:gd name="connsiteY4" fmla="*/ 465847 h 1405050"/>
                  <a:gd name="connsiteX5" fmla="*/ 1071330 w 1129636"/>
                  <a:gd name="connsiteY5" fmla="*/ 463260 h 1405050"/>
                  <a:gd name="connsiteX6" fmla="*/ 1075356 w 1129636"/>
                  <a:gd name="connsiteY6" fmla="*/ 427863 h 1405050"/>
                  <a:gd name="connsiteX7" fmla="*/ 1061541 w 1129636"/>
                  <a:gd name="connsiteY7" fmla="*/ 420095 h 1405050"/>
                  <a:gd name="connsiteX8" fmla="*/ 1041987 w 1129636"/>
                  <a:gd name="connsiteY8" fmla="*/ 416870 h 1405050"/>
                  <a:gd name="connsiteX9" fmla="*/ 965419 w 1129636"/>
                  <a:gd name="connsiteY9" fmla="*/ 502408 h 1405050"/>
                  <a:gd name="connsiteX10" fmla="*/ 978086 w 1129636"/>
                  <a:gd name="connsiteY10" fmla="*/ 506433 h 1405050"/>
                  <a:gd name="connsiteX11" fmla="*/ 990753 w 1129636"/>
                  <a:gd name="connsiteY11" fmla="*/ 511323 h 1405050"/>
                  <a:gd name="connsiteX12" fmla="*/ 984707 w 1129636"/>
                  <a:gd name="connsiteY12" fmla="*/ 554779 h 1405050"/>
                  <a:gd name="connsiteX13" fmla="*/ 930603 w 1129636"/>
                  <a:gd name="connsiteY13" fmla="*/ 561109 h 1405050"/>
                  <a:gd name="connsiteX14" fmla="*/ 933190 w 1129636"/>
                  <a:gd name="connsiteY14" fmla="*/ 539526 h 1405050"/>
                  <a:gd name="connsiteX15" fmla="*/ 932446 w 1129636"/>
                  <a:gd name="connsiteY15" fmla="*/ 488908 h 1405050"/>
                  <a:gd name="connsiteX16" fmla="*/ 932414 w 1129636"/>
                  <a:gd name="connsiteY16" fmla="*/ 478513 h 1405050"/>
                  <a:gd name="connsiteX17" fmla="*/ 928154 w 1129636"/>
                  <a:gd name="connsiteY17" fmla="*/ 280666 h 1405050"/>
                  <a:gd name="connsiteX18" fmla="*/ 899789 w 1129636"/>
                  <a:gd name="connsiteY18" fmla="*/ 127131 h 1405050"/>
                  <a:gd name="connsiteX19" fmla="*/ 802955 w 1129636"/>
                  <a:gd name="connsiteY19" fmla="*/ 59070 h 1405050"/>
                  <a:gd name="connsiteX20" fmla="*/ 792487 w 1129636"/>
                  <a:gd name="connsiteY20" fmla="*/ 61592 h 1405050"/>
                  <a:gd name="connsiteX21" fmla="*/ 697901 w 1129636"/>
                  <a:gd name="connsiteY21" fmla="*/ 102679 h 1405050"/>
                  <a:gd name="connsiteX22" fmla="*/ 695306 w 1129636"/>
                  <a:gd name="connsiteY22" fmla="*/ 109526 h 1405050"/>
                  <a:gd name="connsiteX23" fmla="*/ 719396 w 1129636"/>
                  <a:gd name="connsiteY23" fmla="*/ 322238 h 1405050"/>
                  <a:gd name="connsiteX24" fmla="*/ 706058 w 1129636"/>
                  <a:gd name="connsiteY24" fmla="*/ 653550 h 1405050"/>
                  <a:gd name="connsiteX25" fmla="*/ 696406 w 1129636"/>
                  <a:gd name="connsiteY25" fmla="*/ 661560 h 1405050"/>
                  <a:gd name="connsiteX26" fmla="*/ 470074 w 1129636"/>
                  <a:gd name="connsiteY26" fmla="*/ 656346 h 1405050"/>
                  <a:gd name="connsiteX27" fmla="*/ 465296 w 1129636"/>
                  <a:gd name="connsiteY27" fmla="*/ 625880 h 1405050"/>
                  <a:gd name="connsiteX28" fmla="*/ 465377 w 1129636"/>
                  <a:gd name="connsiteY28" fmla="*/ 623665 h 1405050"/>
                  <a:gd name="connsiteX29" fmla="*/ 466469 w 1129636"/>
                  <a:gd name="connsiteY29" fmla="*/ 192711 h 1405050"/>
                  <a:gd name="connsiteX30" fmla="*/ 459121 w 1129636"/>
                  <a:gd name="connsiteY30" fmla="*/ 111902 h 1405050"/>
                  <a:gd name="connsiteX31" fmla="*/ 455645 w 1129636"/>
                  <a:gd name="connsiteY31" fmla="*/ 108257 h 1405050"/>
                  <a:gd name="connsiteX32" fmla="*/ 335434 w 1129636"/>
                  <a:gd name="connsiteY32" fmla="*/ 1678 h 1405050"/>
                  <a:gd name="connsiteX33" fmla="*/ 330535 w 1129636"/>
                  <a:gd name="connsiteY33" fmla="*/ 159 h 1405050"/>
                  <a:gd name="connsiteX34" fmla="*/ 216702 w 1129636"/>
                  <a:gd name="connsiteY34" fmla="*/ 44512 h 1405050"/>
                  <a:gd name="connsiteX35" fmla="*/ 160150 w 1129636"/>
                  <a:gd name="connsiteY35" fmla="*/ 153725 h 1405050"/>
                  <a:gd name="connsiteX36" fmla="*/ 86759 w 1129636"/>
                  <a:gd name="connsiteY36" fmla="*/ 548717 h 1405050"/>
                  <a:gd name="connsiteX37" fmla="*/ 25461 w 1129636"/>
                  <a:gd name="connsiteY37" fmla="*/ 874855 h 1405050"/>
                  <a:gd name="connsiteX38" fmla="*/ 27401 w 1129636"/>
                  <a:gd name="connsiteY38" fmla="*/ 881976 h 1405050"/>
                  <a:gd name="connsiteX39" fmla="*/ 47473 w 1129636"/>
                  <a:gd name="connsiteY39" fmla="*/ 922773 h 1405050"/>
                  <a:gd name="connsiteX40" fmla="*/ 22648 w 1129636"/>
                  <a:gd name="connsiteY40" fmla="*/ 940685 h 1405050"/>
                  <a:gd name="connsiteX41" fmla="*/ 12285 w 1129636"/>
                  <a:gd name="connsiteY41" fmla="*/ 945430 h 1405050"/>
                  <a:gd name="connsiteX42" fmla="*/ 6699 w 1129636"/>
                  <a:gd name="connsiteY42" fmla="*/ 947572 h 1405050"/>
                  <a:gd name="connsiteX43" fmla="*/ 248 w 1129636"/>
                  <a:gd name="connsiteY43" fmla="*/ 972267 h 1405050"/>
                  <a:gd name="connsiteX44" fmla="*/ 5592 w 1129636"/>
                  <a:gd name="connsiteY44" fmla="*/ 975654 h 1405050"/>
                  <a:gd name="connsiteX45" fmla="*/ 31281 w 1129636"/>
                  <a:gd name="connsiteY45" fmla="*/ 985580 h 1405050"/>
                  <a:gd name="connsiteX46" fmla="*/ 46389 w 1129636"/>
                  <a:gd name="connsiteY46" fmla="*/ 993566 h 1405050"/>
                  <a:gd name="connsiteX47" fmla="*/ 72637 w 1129636"/>
                  <a:gd name="connsiteY47" fmla="*/ 977610 h 1405050"/>
                  <a:gd name="connsiteX48" fmla="*/ 91496 w 1129636"/>
                  <a:gd name="connsiteY48" fmla="*/ 1006516 h 1405050"/>
                  <a:gd name="connsiteX49" fmla="*/ 101859 w 1129636"/>
                  <a:gd name="connsiteY49" fmla="*/ 1005433 h 1405050"/>
                  <a:gd name="connsiteX50" fmla="*/ 126684 w 1129636"/>
                  <a:gd name="connsiteY50" fmla="*/ 992265 h 1405050"/>
                  <a:gd name="connsiteX51" fmla="*/ 135963 w 1129636"/>
                  <a:gd name="connsiteY51" fmla="*/ 1005433 h 1405050"/>
                  <a:gd name="connsiteX52" fmla="*/ 143481 w 1129636"/>
                  <a:gd name="connsiteY52" fmla="*/ 1006136 h 1405050"/>
                  <a:gd name="connsiteX53" fmla="*/ 172404 w 1129636"/>
                  <a:gd name="connsiteY53" fmla="*/ 920493 h 1405050"/>
                  <a:gd name="connsiteX54" fmla="*/ 171014 w 1129636"/>
                  <a:gd name="connsiteY54" fmla="*/ 906517 h 1405050"/>
                  <a:gd name="connsiteX55" fmla="*/ 159268 w 1129636"/>
                  <a:gd name="connsiteY55" fmla="*/ 882396 h 1405050"/>
                  <a:gd name="connsiteX56" fmla="*/ 157539 w 1129636"/>
                  <a:gd name="connsiteY56" fmla="*/ 866424 h 1405050"/>
                  <a:gd name="connsiteX57" fmla="*/ 176963 w 1129636"/>
                  <a:gd name="connsiteY57" fmla="*/ 854768 h 1405050"/>
                  <a:gd name="connsiteX58" fmla="*/ 192508 w 1129636"/>
                  <a:gd name="connsiteY58" fmla="*/ 844841 h 1405050"/>
                  <a:gd name="connsiteX59" fmla="*/ 201141 w 1129636"/>
                  <a:gd name="connsiteY59" fmla="*/ 838795 h 1405050"/>
                  <a:gd name="connsiteX60" fmla="*/ 282915 w 1129636"/>
                  <a:gd name="connsiteY60" fmla="*/ 566727 h 1405050"/>
                  <a:gd name="connsiteX61" fmla="*/ 294741 w 1129636"/>
                  <a:gd name="connsiteY61" fmla="*/ 585827 h 1405050"/>
                  <a:gd name="connsiteX62" fmla="*/ 287054 w 1129636"/>
                  <a:gd name="connsiteY62" fmla="*/ 723680 h 1405050"/>
                  <a:gd name="connsiteX63" fmla="*/ 207333 w 1129636"/>
                  <a:gd name="connsiteY63" fmla="*/ 963698 h 1405050"/>
                  <a:gd name="connsiteX64" fmla="*/ 136901 w 1129636"/>
                  <a:gd name="connsiteY64" fmla="*/ 1284776 h 1405050"/>
                  <a:gd name="connsiteX65" fmla="*/ 141137 w 1129636"/>
                  <a:gd name="connsiteY65" fmla="*/ 1290337 h 1405050"/>
                  <a:gd name="connsiteX66" fmla="*/ 148622 w 1129636"/>
                  <a:gd name="connsiteY66" fmla="*/ 1282569 h 1405050"/>
                  <a:gd name="connsiteX67" fmla="*/ 171644 w 1129636"/>
                  <a:gd name="connsiteY67" fmla="*/ 1315662 h 1405050"/>
                  <a:gd name="connsiteX68" fmla="*/ 165889 w 1129636"/>
                  <a:gd name="connsiteY68" fmla="*/ 1339258 h 1405050"/>
                  <a:gd name="connsiteX69" fmla="*/ 153723 w 1129636"/>
                  <a:gd name="connsiteY69" fmla="*/ 1353323 h 1405050"/>
                  <a:gd name="connsiteX70" fmla="*/ 142002 w 1129636"/>
                  <a:gd name="connsiteY70" fmla="*/ 1344148 h 1405050"/>
                  <a:gd name="connsiteX71" fmla="*/ 131008 w 1129636"/>
                  <a:gd name="connsiteY71" fmla="*/ 1341497 h 1405050"/>
                  <a:gd name="connsiteX72" fmla="*/ 128543 w 1129636"/>
                  <a:gd name="connsiteY72" fmla="*/ 1374331 h 1405050"/>
                  <a:gd name="connsiteX73" fmla="*/ 160408 w 1129636"/>
                  <a:gd name="connsiteY73" fmla="*/ 1404902 h 1405050"/>
                  <a:gd name="connsiteX74" fmla="*/ 190075 w 1129636"/>
                  <a:gd name="connsiteY74" fmla="*/ 1372108 h 1405050"/>
                  <a:gd name="connsiteX75" fmla="*/ 211642 w 1129636"/>
                  <a:gd name="connsiteY75" fmla="*/ 1398217 h 1405050"/>
                  <a:gd name="connsiteX76" fmla="*/ 237283 w 1129636"/>
                  <a:gd name="connsiteY76" fmla="*/ 1375964 h 1405050"/>
                  <a:gd name="connsiteX77" fmla="*/ 239514 w 1129636"/>
                  <a:gd name="connsiteY77" fmla="*/ 1374072 h 1405050"/>
                  <a:gd name="connsiteX78" fmla="*/ 257427 w 1129636"/>
                  <a:gd name="connsiteY78" fmla="*/ 1400076 h 1405050"/>
                  <a:gd name="connsiteX79" fmla="*/ 261380 w 1129636"/>
                  <a:gd name="connsiteY79" fmla="*/ 1398694 h 1405050"/>
                  <a:gd name="connsiteX80" fmla="*/ 289365 w 1129636"/>
                  <a:gd name="connsiteY80" fmla="*/ 1371364 h 1405050"/>
                  <a:gd name="connsiteX81" fmla="*/ 309146 w 1129636"/>
                  <a:gd name="connsiteY81" fmla="*/ 1396326 h 1405050"/>
                  <a:gd name="connsiteX82" fmla="*/ 331279 w 1129636"/>
                  <a:gd name="connsiteY82" fmla="*/ 1376489 h 1405050"/>
                  <a:gd name="connsiteX83" fmla="*/ 339128 w 1129636"/>
                  <a:gd name="connsiteY83" fmla="*/ 1369441 h 1405050"/>
                  <a:gd name="connsiteX84" fmla="*/ 355158 w 1129636"/>
                  <a:gd name="connsiteY84" fmla="*/ 1385890 h 1405050"/>
                  <a:gd name="connsiteX85" fmla="*/ 384558 w 1129636"/>
                  <a:gd name="connsiteY85" fmla="*/ 1367986 h 1405050"/>
                  <a:gd name="connsiteX86" fmla="*/ 409835 w 1129636"/>
                  <a:gd name="connsiteY86" fmla="*/ 1391815 h 1405050"/>
                  <a:gd name="connsiteX87" fmla="*/ 436947 w 1129636"/>
                  <a:gd name="connsiteY87" fmla="*/ 1370176 h 1405050"/>
                  <a:gd name="connsiteX88" fmla="*/ 468635 w 1129636"/>
                  <a:gd name="connsiteY88" fmla="*/ 1393602 h 1405050"/>
                  <a:gd name="connsiteX89" fmla="*/ 490355 w 1129636"/>
                  <a:gd name="connsiteY89" fmla="*/ 1372561 h 1405050"/>
                  <a:gd name="connsiteX90" fmla="*/ 503144 w 1129636"/>
                  <a:gd name="connsiteY90" fmla="*/ 1384573 h 1405050"/>
                  <a:gd name="connsiteX91" fmla="*/ 518001 w 1129636"/>
                  <a:gd name="connsiteY91" fmla="*/ 1377088 h 1405050"/>
                  <a:gd name="connsiteX92" fmla="*/ 530701 w 1129636"/>
                  <a:gd name="connsiteY92" fmla="*/ 1365674 h 1405050"/>
                  <a:gd name="connsiteX93" fmla="*/ 549083 w 1129636"/>
                  <a:gd name="connsiteY93" fmla="*/ 1385090 h 1405050"/>
                  <a:gd name="connsiteX94" fmla="*/ 580552 w 1129636"/>
                  <a:gd name="connsiteY94" fmla="*/ 1359118 h 1405050"/>
                  <a:gd name="connsiteX95" fmla="*/ 600656 w 1129636"/>
                  <a:gd name="connsiteY95" fmla="*/ 1383263 h 1405050"/>
                  <a:gd name="connsiteX96" fmla="*/ 633217 w 1129636"/>
                  <a:gd name="connsiteY96" fmla="*/ 1359037 h 1405050"/>
                  <a:gd name="connsiteX97" fmla="*/ 652051 w 1129636"/>
                  <a:gd name="connsiteY97" fmla="*/ 1376368 h 1405050"/>
                  <a:gd name="connsiteX98" fmla="*/ 677377 w 1129636"/>
                  <a:gd name="connsiteY98" fmla="*/ 1358164 h 1405050"/>
                  <a:gd name="connsiteX99" fmla="*/ 695622 w 1129636"/>
                  <a:gd name="connsiteY99" fmla="*/ 1385341 h 1405050"/>
                  <a:gd name="connsiteX100" fmla="*/ 718248 w 1129636"/>
                  <a:gd name="connsiteY100" fmla="*/ 1365868 h 1405050"/>
                  <a:gd name="connsiteX101" fmla="*/ 742272 w 1129636"/>
                  <a:gd name="connsiteY101" fmla="*/ 1389794 h 1405050"/>
                  <a:gd name="connsiteX102" fmla="*/ 756240 w 1129636"/>
                  <a:gd name="connsiteY102" fmla="*/ 1371744 h 1405050"/>
                  <a:gd name="connsiteX103" fmla="*/ 778842 w 1129636"/>
                  <a:gd name="connsiteY103" fmla="*/ 1392559 h 1405050"/>
                  <a:gd name="connsiteX104" fmla="*/ 804233 w 1129636"/>
                  <a:gd name="connsiteY104" fmla="*/ 1367194 h 1405050"/>
                  <a:gd name="connsiteX105" fmla="*/ 824159 w 1129636"/>
                  <a:gd name="connsiteY105" fmla="*/ 1394612 h 1405050"/>
                  <a:gd name="connsiteX106" fmla="*/ 853510 w 1129636"/>
                  <a:gd name="connsiteY106" fmla="*/ 1366700 h 1405050"/>
                  <a:gd name="connsiteX107" fmla="*/ 879644 w 1129636"/>
                  <a:gd name="connsiteY107" fmla="*/ 1397223 h 1405050"/>
                  <a:gd name="connsiteX108" fmla="*/ 902634 w 1129636"/>
                  <a:gd name="connsiteY108" fmla="*/ 1377023 h 1405050"/>
                  <a:gd name="connsiteX109" fmla="*/ 927806 w 1129636"/>
                  <a:gd name="connsiteY109" fmla="*/ 1397934 h 1405050"/>
                  <a:gd name="connsiteX110" fmla="*/ 943214 w 1129636"/>
                  <a:gd name="connsiteY110" fmla="*/ 1384888 h 1405050"/>
                  <a:gd name="connsiteX111" fmla="*/ 946722 w 1129636"/>
                  <a:gd name="connsiteY111" fmla="*/ 1379512 h 1405050"/>
                  <a:gd name="connsiteX112" fmla="*/ 923999 w 1129636"/>
                  <a:gd name="connsiteY112" fmla="*/ 1239736 h 1405050"/>
                  <a:gd name="connsiteX113" fmla="*/ 911566 w 1129636"/>
                  <a:gd name="connsiteY113" fmla="*/ 1243996 h 1405050"/>
                  <a:gd name="connsiteX114" fmla="*/ 894009 w 1129636"/>
                  <a:gd name="connsiteY114" fmla="*/ 1262127 h 1405050"/>
                  <a:gd name="connsiteX115" fmla="*/ 883646 w 1129636"/>
                  <a:gd name="connsiteY115" fmla="*/ 1250616 h 1405050"/>
                  <a:gd name="connsiteX116" fmla="*/ 875877 w 1129636"/>
                  <a:gd name="connsiteY116" fmla="*/ 1225000 h 1405050"/>
                  <a:gd name="connsiteX117" fmla="*/ 900338 w 1129636"/>
                  <a:gd name="connsiteY117" fmla="*/ 1191325 h 1405050"/>
                  <a:gd name="connsiteX118" fmla="*/ 910984 w 1129636"/>
                  <a:gd name="connsiteY118" fmla="*/ 1206578 h 1405050"/>
                  <a:gd name="connsiteX119" fmla="*/ 916974 w 1129636"/>
                  <a:gd name="connsiteY119" fmla="*/ 1201946 h 1405050"/>
                  <a:gd name="connsiteX120" fmla="*/ 835864 w 1129636"/>
                  <a:gd name="connsiteY120" fmla="*/ 734892 h 1405050"/>
                  <a:gd name="connsiteX121" fmla="*/ 851853 w 1129636"/>
                  <a:gd name="connsiteY121" fmla="*/ 713285 h 1405050"/>
                  <a:gd name="connsiteX122" fmla="*/ 878246 w 1129636"/>
                  <a:gd name="connsiteY122" fmla="*/ 736339 h 1405050"/>
                  <a:gd name="connsiteX123" fmla="*/ 1009119 w 1129636"/>
                  <a:gd name="connsiteY123" fmla="*/ 662514 h 1405050"/>
                  <a:gd name="connsiteX124" fmla="*/ 1018326 w 1129636"/>
                  <a:gd name="connsiteY124" fmla="*/ 647980 h 1405050"/>
                  <a:gd name="connsiteX125" fmla="*/ 1015157 w 1129636"/>
                  <a:gd name="connsiteY125" fmla="*/ 611718 h 1405050"/>
                  <a:gd name="connsiteX126" fmla="*/ 1017744 w 1129636"/>
                  <a:gd name="connsiteY126" fmla="*/ 598769 h 1405050"/>
                  <a:gd name="connsiteX127" fmla="*/ 1063788 w 1129636"/>
                  <a:gd name="connsiteY127" fmla="*/ 589845 h 1405050"/>
                  <a:gd name="connsiteX128" fmla="*/ 1120470 w 1129636"/>
                  <a:gd name="connsiteY128" fmla="*/ 523279 h 1405050"/>
                  <a:gd name="connsiteX129" fmla="*/ 1128893 w 1129636"/>
                  <a:gd name="connsiteY129" fmla="*/ 507872 h 1405050"/>
                  <a:gd name="connsiteX130" fmla="*/ 1085072 w 1129636"/>
                  <a:gd name="connsiteY130" fmla="*/ 503822 h 1405050"/>
                  <a:gd name="connsiteX131" fmla="*/ 1071621 w 1129636"/>
                  <a:gd name="connsiteY131" fmla="*/ 542574 h 1405050"/>
                  <a:gd name="connsiteX132" fmla="*/ 1028568 w 1129636"/>
                  <a:gd name="connsiteY132" fmla="*/ 546761 h 1405050"/>
                  <a:gd name="connsiteX133" fmla="*/ 1035827 w 1129636"/>
                  <a:gd name="connsiteY133" fmla="*/ 501349 h 1405050"/>
                  <a:gd name="connsiteX134" fmla="*/ 1075291 w 1129636"/>
                  <a:gd name="connsiteY134" fmla="*/ 496385 h 1405050"/>
                  <a:gd name="connsiteX135" fmla="*/ 1085072 w 1129636"/>
                  <a:gd name="connsiteY135" fmla="*/ 503822 h 1405050"/>
                  <a:gd name="connsiteX136" fmla="*/ 645213 w 1129636"/>
                  <a:gd name="connsiteY136" fmla="*/ 1311661 h 1405050"/>
                  <a:gd name="connsiteX137" fmla="*/ 622126 w 1129636"/>
                  <a:gd name="connsiteY137" fmla="*/ 1315493 h 1405050"/>
                  <a:gd name="connsiteX138" fmla="*/ 628140 w 1129636"/>
                  <a:gd name="connsiteY138" fmla="*/ 1259435 h 1405050"/>
                  <a:gd name="connsiteX139" fmla="*/ 650823 w 1129636"/>
                  <a:gd name="connsiteY139" fmla="*/ 1292463 h 1405050"/>
                  <a:gd name="connsiteX140" fmla="*/ 645213 w 1129636"/>
                  <a:gd name="connsiteY140" fmla="*/ 1311661 h 1405050"/>
                  <a:gd name="connsiteX141" fmla="*/ 703487 w 1129636"/>
                  <a:gd name="connsiteY141" fmla="*/ 1219932 h 1405050"/>
                  <a:gd name="connsiteX142" fmla="*/ 680400 w 1129636"/>
                  <a:gd name="connsiteY142" fmla="*/ 1223763 h 1405050"/>
                  <a:gd name="connsiteX143" fmla="*/ 686415 w 1129636"/>
                  <a:gd name="connsiteY143" fmla="*/ 1167705 h 1405050"/>
                  <a:gd name="connsiteX144" fmla="*/ 709097 w 1129636"/>
                  <a:gd name="connsiteY144" fmla="*/ 1200734 h 1405050"/>
                  <a:gd name="connsiteX145" fmla="*/ 703487 w 1129636"/>
                  <a:gd name="connsiteY145" fmla="*/ 1219932 h 1405050"/>
                  <a:gd name="connsiteX146" fmla="*/ 835169 w 1129636"/>
                  <a:gd name="connsiteY146" fmla="*/ 1231798 h 1405050"/>
                  <a:gd name="connsiteX147" fmla="*/ 832048 w 1129636"/>
                  <a:gd name="connsiteY147" fmla="*/ 1235977 h 1405050"/>
                  <a:gd name="connsiteX148" fmla="*/ 812066 w 1129636"/>
                  <a:gd name="connsiteY148" fmla="*/ 1235629 h 1405050"/>
                  <a:gd name="connsiteX149" fmla="*/ 818088 w 1129636"/>
                  <a:gd name="connsiteY149" fmla="*/ 1179580 h 1405050"/>
                  <a:gd name="connsiteX150" fmla="*/ 840770 w 1129636"/>
                  <a:gd name="connsiteY150" fmla="*/ 1212608 h 1405050"/>
                  <a:gd name="connsiteX151" fmla="*/ 835169 w 1129636"/>
                  <a:gd name="connsiteY151" fmla="*/ 1231798 h 1405050"/>
                  <a:gd name="connsiteX152" fmla="*/ 866799 w 1129636"/>
                  <a:gd name="connsiteY152" fmla="*/ 1338967 h 1405050"/>
                  <a:gd name="connsiteX153" fmla="*/ 855248 w 1129636"/>
                  <a:gd name="connsiteY153" fmla="*/ 1327367 h 1405050"/>
                  <a:gd name="connsiteX154" fmla="*/ 861262 w 1129636"/>
                  <a:gd name="connsiteY154" fmla="*/ 1271309 h 1405050"/>
                  <a:gd name="connsiteX155" fmla="*/ 883945 w 1129636"/>
                  <a:gd name="connsiteY155" fmla="*/ 1304338 h 1405050"/>
                  <a:gd name="connsiteX156" fmla="*/ 875223 w 1129636"/>
                  <a:gd name="connsiteY156" fmla="*/ 1327715 h 1405050"/>
                  <a:gd name="connsiteX157" fmla="*/ 866799 w 1129636"/>
                  <a:gd name="connsiteY157" fmla="*/ 1338967 h 1405050"/>
                  <a:gd name="connsiteX158" fmla="*/ 776878 w 1129636"/>
                  <a:gd name="connsiteY158" fmla="*/ 1323536 h 1405050"/>
                  <a:gd name="connsiteX159" fmla="*/ 753791 w 1129636"/>
                  <a:gd name="connsiteY159" fmla="*/ 1327367 h 1405050"/>
                  <a:gd name="connsiteX160" fmla="*/ 759805 w 1129636"/>
                  <a:gd name="connsiteY160" fmla="*/ 1271309 h 1405050"/>
                  <a:gd name="connsiteX161" fmla="*/ 782488 w 1129636"/>
                  <a:gd name="connsiteY161" fmla="*/ 1304338 h 1405050"/>
                  <a:gd name="connsiteX162" fmla="*/ 776878 w 1129636"/>
                  <a:gd name="connsiteY162" fmla="*/ 1323536 h 1405050"/>
                  <a:gd name="connsiteX163" fmla="*/ 429535 w 1129636"/>
                  <a:gd name="connsiteY163" fmla="*/ 1235072 h 1405050"/>
                  <a:gd name="connsiteX164" fmla="*/ 429559 w 1129636"/>
                  <a:gd name="connsiteY164" fmla="*/ 1172022 h 1405050"/>
                  <a:gd name="connsiteX165" fmla="*/ 452241 w 1129636"/>
                  <a:gd name="connsiteY165" fmla="*/ 1205050 h 1405050"/>
                  <a:gd name="connsiteX166" fmla="*/ 443527 w 1129636"/>
                  <a:gd name="connsiteY166" fmla="*/ 1228411 h 1405050"/>
                  <a:gd name="connsiteX167" fmla="*/ 429535 w 1129636"/>
                  <a:gd name="connsiteY167" fmla="*/ 1235072 h 1405050"/>
                  <a:gd name="connsiteX168" fmla="*/ 371276 w 1129636"/>
                  <a:gd name="connsiteY168" fmla="*/ 1263751 h 1405050"/>
                  <a:gd name="connsiteX169" fmla="*/ 393959 w 1129636"/>
                  <a:gd name="connsiteY169" fmla="*/ 1296780 h 1405050"/>
                  <a:gd name="connsiteX170" fmla="*/ 388349 w 1129636"/>
                  <a:gd name="connsiteY170" fmla="*/ 1315978 h 1405050"/>
                  <a:gd name="connsiteX171" fmla="*/ 376458 w 1129636"/>
                  <a:gd name="connsiteY171" fmla="*/ 1331320 h 1405050"/>
                  <a:gd name="connsiteX172" fmla="*/ 371276 w 1129636"/>
                  <a:gd name="connsiteY172" fmla="*/ 1263751 h 1405050"/>
                  <a:gd name="connsiteX173" fmla="*/ 498633 w 1129636"/>
                  <a:gd name="connsiteY173" fmla="*/ 1258360 h 1405050"/>
                  <a:gd name="connsiteX174" fmla="*/ 521316 w 1129636"/>
                  <a:gd name="connsiteY174" fmla="*/ 1291388 h 1405050"/>
                  <a:gd name="connsiteX175" fmla="*/ 515706 w 1129636"/>
                  <a:gd name="connsiteY175" fmla="*/ 1310586 h 1405050"/>
                  <a:gd name="connsiteX176" fmla="*/ 503815 w 1129636"/>
                  <a:gd name="connsiteY176" fmla="*/ 1325928 h 1405050"/>
                  <a:gd name="connsiteX177" fmla="*/ 498633 w 1129636"/>
                  <a:gd name="connsiteY177" fmla="*/ 1258360 h 1405050"/>
                  <a:gd name="connsiteX178" fmla="*/ 570876 w 1129636"/>
                  <a:gd name="connsiteY178" fmla="*/ 1223011 h 1405050"/>
                  <a:gd name="connsiteX179" fmla="*/ 550902 w 1129636"/>
                  <a:gd name="connsiteY179" fmla="*/ 1222680 h 1405050"/>
                  <a:gd name="connsiteX180" fmla="*/ 556916 w 1129636"/>
                  <a:gd name="connsiteY180" fmla="*/ 1166622 h 1405050"/>
                  <a:gd name="connsiteX181" fmla="*/ 579598 w 1129636"/>
                  <a:gd name="connsiteY181" fmla="*/ 1199651 h 1405050"/>
                  <a:gd name="connsiteX182" fmla="*/ 570876 w 1129636"/>
                  <a:gd name="connsiteY182" fmla="*/ 1223011 h 1405050"/>
                  <a:gd name="connsiteX183" fmla="*/ 319275 w 1129636"/>
                  <a:gd name="connsiteY183" fmla="*/ 1238273 h 1405050"/>
                  <a:gd name="connsiteX184" fmla="*/ 296188 w 1129636"/>
                  <a:gd name="connsiteY184" fmla="*/ 1242104 h 1405050"/>
                  <a:gd name="connsiteX185" fmla="*/ 302202 w 1129636"/>
                  <a:gd name="connsiteY185" fmla="*/ 1186046 h 1405050"/>
                  <a:gd name="connsiteX186" fmla="*/ 324885 w 1129636"/>
                  <a:gd name="connsiteY186" fmla="*/ 1219075 h 1405050"/>
                  <a:gd name="connsiteX187" fmla="*/ 319275 w 1129636"/>
                  <a:gd name="connsiteY187" fmla="*/ 1238273 h 1405050"/>
                  <a:gd name="connsiteX188" fmla="*/ 261000 w 1129636"/>
                  <a:gd name="connsiteY188" fmla="*/ 1330010 h 1405050"/>
                  <a:gd name="connsiteX189" fmla="*/ 237914 w 1129636"/>
                  <a:gd name="connsiteY189" fmla="*/ 1333842 h 1405050"/>
                  <a:gd name="connsiteX190" fmla="*/ 243928 w 1129636"/>
                  <a:gd name="connsiteY190" fmla="*/ 1277784 h 1405050"/>
                  <a:gd name="connsiteX191" fmla="*/ 266610 w 1129636"/>
                  <a:gd name="connsiteY191" fmla="*/ 1310812 h 1405050"/>
                  <a:gd name="connsiteX192" fmla="*/ 261000 w 1129636"/>
                  <a:gd name="connsiteY192" fmla="*/ 1330010 h 1405050"/>
                  <a:gd name="connsiteX193" fmla="*/ 217769 w 1129636"/>
                  <a:gd name="connsiteY193" fmla="*/ 1253680 h 1405050"/>
                  <a:gd name="connsiteX194" fmla="*/ 211690 w 1129636"/>
                  <a:gd name="connsiteY194" fmla="*/ 1261262 h 1405050"/>
                  <a:gd name="connsiteX195" fmla="*/ 186712 w 1129636"/>
                  <a:gd name="connsiteY195" fmla="*/ 1228936 h 1405050"/>
                  <a:gd name="connsiteX196" fmla="*/ 206145 w 1129636"/>
                  <a:gd name="connsiteY196" fmla="*/ 1193596 h 1405050"/>
                  <a:gd name="connsiteX197" fmla="*/ 228828 w 1129636"/>
                  <a:gd name="connsiteY197" fmla="*/ 1226625 h 1405050"/>
                  <a:gd name="connsiteX198" fmla="*/ 217769 w 1129636"/>
                  <a:gd name="connsiteY198" fmla="*/ 1253680 h 1405050"/>
                  <a:gd name="connsiteX199" fmla="*/ 58410 w 1129636"/>
                  <a:gd name="connsiteY199" fmla="*/ 838965 h 1405050"/>
                  <a:gd name="connsiteX200" fmla="*/ 99296 w 1129636"/>
                  <a:gd name="connsiteY200" fmla="*/ 810091 h 1405050"/>
                  <a:gd name="connsiteX201" fmla="*/ 118026 w 1129636"/>
                  <a:gd name="connsiteY201" fmla="*/ 855907 h 1405050"/>
                  <a:gd name="connsiteX202" fmla="*/ 81432 w 1129636"/>
                  <a:gd name="connsiteY202" fmla="*/ 881903 h 1405050"/>
                  <a:gd name="connsiteX203" fmla="*/ 56534 w 1129636"/>
                  <a:gd name="connsiteY203" fmla="*/ 839813 h 1405050"/>
                  <a:gd name="connsiteX204" fmla="*/ 58410 w 1129636"/>
                  <a:gd name="connsiteY204" fmla="*/ 838965 h 1405050"/>
                  <a:gd name="connsiteX205" fmla="*/ 143166 w 1129636"/>
                  <a:gd name="connsiteY205" fmla="*/ 950409 h 1405050"/>
                  <a:gd name="connsiteX206" fmla="*/ 111971 w 1129636"/>
                  <a:gd name="connsiteY206" fmla="*/ 973980 h 1405050"/>
                  <a:gd name="connsiteX207" fmla="*/ 105771 w 1129636"/>
                  <a:gd name="connsiteY207" fmla="*/ 965954 h 1405050"/>
                  <a:gd name="connsiteX208" fmla="*/ 92918 w 1129636"/>
                  <a:gd name="connsiteY208" fmla="*/ 928318 h 1405050"/>
                  <a:gd name="connsiteX209" fmla="*/ 130547 w 1129636"/>
                  <a:gd name="connsiteY209" fmla="*/ 901877 h 1405050"/>
                  <a:gd name="connsiteX210" fmla="*/ 145421 w 1129636"/>
                  <a:gd name="connsiteY210" fmla="*/ 941785 h 1405050"/>
                  <a:gd name="connsiteX211" fmla="*/ 143166 w 1129636"/>
                  <a:gd name="connsiteY211" fmla="*/ 950409 h 140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1129636" h="1405050">
                    <a:moveTo>
                      <a:pt x="1128893" y="507872"/>
                    </a:moveTo>
                    <a:cubicBezTo>
                      <a:pt x="1125886" y="502707"/>
                      <a:pt x="1112193" y="509286"/>
                      <a:pt x="1109323" y="504703"/>
                    </a:cubicBezTo>
                    <a:cubicBezTo>
                      <a:pt x="1106017" y="501623"/>
                      <a:pt x="1106114" y="489604"/>
                      <a:pt x="1107310" y="480817"/>
                    </a:cubicBezTo>
                    <a:cubicBezTo>
                      <a:pt x="1108692" y="475870"/>
                      <a:pt x="1112831" y="469719"/>
                      <a:pt x="1108749" y="466712"/>
                    </a:cubicBezTo>
                    <a:cubicBezTo>
                      <a:pt x="1105782" y="464238"/>
                      <a:pt x="1102508" y="466372"/>
                      <a:pt x="1098960" y="465847"/>
                    </a:cubicBezTo>
                    <a:cubicBezTo>
                      <a:pt x="1085137" y="465685"/>
                      <a:pt x="1073480" y="465976"/>
                      <a:pt x="1071330" y="463260"/>
                    </a:cubicBezTo>
                    <a:cubicBezTo>
                      <a:pt x="1068646" y="461304"/>
                      <a:pt x="1071945" y="442542"/>
                      <a:pt x="1075356" y="427863"/>
                    </a:cubicBezTo>
                    <a:cubicBezTo>
                      <a:pt x="1076285" y="420467"/>
                      <a:pt x="1066407" y="421760"/>
                      <a:pt x="1061541" y="420095"/>
                    </a:cubicBezTo>
                    <a:cubicBezTo>
                      <a:pt x="1054557" y="420200"/>
                      <a:pt x="1046716" y="412303"/>
                      <a:pt x="1041987" y="416870"/>
                    </a:cubicBezTo>
                    <a:cubicBezTo>
                      <a:pt x="1013993" y="452396"/>
                      <a:pt x="979121" y="477171"/>
                      <a:pt x="965419" y="502408"/>
                    </a:cubicBezTo>
                    <a:cubicBezTo>
                      <a:pt x="967052" y="506773"/>
                      <a:pt x="974109" y="505883"/>
                      <a:pt x="978086" y="506433"/>
                    </a:cubicBezTo>
                    <a:cubicBezTo>
                      <a:pt x="981950" y="506700"/>
                      <a:pt x="989541" y="509505"/>
                      <a:pt x="990753" y="511323"/>
                    </a:cubicBezTo>
                    <a:cubicBezTo>
                      <a:pt x="989338" y="524532"/>
                      <a:pt x="986679" y="541345"/>
                      <a:pt x="984707" y="554779"/>
                    </a:cubicBezTo>
                    <a:cubicBezTo>
                      <a:pt x="985563" y="564051"/>
                      <a:pt x="939657" y="558579"/>
                      <a:pt x="930603" y="561109"/>
                    </a:cubicBezTo>
                    <a:cubicBezTo>
                      <a:pt x="930951" y="556598"/>
                      <a:pt x="932471" y="543277"/>
                      <a:pt x="933190" y="539526"/>
                    </a:cubicBezTo>
                    <a:cubicBezTo>
                      <a:pt x="936642" y="521686"/>
                      <a:pt x="932390" y="498722"/>
                      <a:pt x="932446" y="488908"/>
                    </a:cubicBezTo>
                    <a:cubicBezTo>
                      <a:pt x="932471" y="485489"/>
                      <a:pt x="932487" y="481949"/>
                      <a:pt x="932414" y="478513"/>
                    </a:cubicBezTo>
                    <a:lnTo>
                      <a:pt x="928154" y="280666"/>
                    </a:lnTo>
                    <a:cubicBezTo>
                      <a:pt x="930005" y="222523"/>
                      <a:pt x="925446" y="168607"/>
                      <a:pt x="899789" y="127131"/>
                    </a:cubicBezTo>
                    <a:cubicBezTo>
                      <a:pt x="880897" y="96609"/>
                      <a:pt x="850576" y="72828"/>
                      <a:pt x="802955" y="59070"/>
                    </a:cubicBezTo>
                    <a:cubicBezTo>
                      <a:pt x="801258" y="58269"/>
                      <a:pt x="793797" y="59999"/>
                      <a:pt x="792487" y="61592"/>
                    </a:cubicBezTo>
                    <a:cubicBezTo>
                      <a:pt x="765634" y="83174"/>
                      <a:pt x="729379" y="89932"/>
                      <a:pt x="697901" y="102679"/>
                    </a:cubicBezTo>
                    <a:cubicBezTo>
                      <a:pt x="695209" y="103593"/>
                      <a:pt x="693892" y="107052"/>
                      <a:pt x="695306" y="109526"/>
                    </a:cubicBezTo>
                    <a:cubicBezTo>
                      <a:pt x="722031" y="159424"/>
                      <a:pt x="720632" y="245924"/>
                      <a:pt x="719396" y="322238"/>
                    </a:cubicBezTo>
                    <a:cubicBezTo>
                      <a:pt x="718684" y="434952"/>
                      <a:pt x="717536" y="538750"/>
                      <a:pt x="706058" y="653550"/>
                    </a:cubicBezTo>
                    <a:cubicBezTo>
                      <a:pt x="705573" y="658408"/>
                      <a:pt x="701272" y="661956"/>
                      <a:pt x="696406" y="661560"/>
                    </a:cubicBezTo>
                    <a:cubicBezTo>
                      <a:pt x="621212" y="655449"/>
                      <a:pt x="545194" y="654625"/>
                      <a:pt x="470074" y="656346"/>
                    </a:cubicBezTo>
                    <a:cubicBezTo>
                      <a:pt x="459921" y="654083"/>
                      <a:pt x="472103" y="631902"/>
                      <a:pt x="465296" y="625880"/>
                    </a:cubicBezTo>
                    <a:cubicBezTo>
                      <a:pt x="464553" y="625274"/>
                      <a:pt x="464731" y="624110"/>
                      <a:pt x="465377" y="623665"/>
                    </a:cubicBezTo>
                    <a:cubicBezTo>
                      <a:pt x="479903" y="485546"/>
                      <a:pt x="478206" y="337362"/>
                      <a:pt x="466469" y="192711"/>
                    </a:cubicBezTo>
                    <a:cubicBezTo>
                      <a:pt x="465709" y="166020"/>
                      <a:pt x="464925" y="138416"/>
                      <a:pt x="459121" y="111902"/>
                    </a:cubicBezTo>
                    <a:cubicBezTo>
                      <a:pt x="458733" y="110132"/>
                      <a:pt x="457391" y="108726"/>
                      <a:pt x="455645" y="108257"/>
                    </a:cubicBezTo>
                    <a:cubicBezTo>
                      <a:pt x="374663" y="86634"/>
                      <a:pt x="379788" y="51075"/>
                      <a:pt x="335434" y="1678"/>
                    </a:cubicBezTo>
                    <a:cubicBezTo>
                      <a:pt x="334221" y="280"/>
                      <a:pt x="332330" y="-310"/>
                      <a:pt x="330535" y="159"/>
                    </a:cubicBezTo>
                    <a:cubicBezTo>
                      <a:pt x="281145" y="13051"/>
                      <a:pt x="242675" y="21951"/>
                      <a:pt x="216702" y="44512"/>
                    </a:cubicBezTo>
                    <a:cubicBezTo>
                      <a:pt x="191530" y="66377"/>
                      <a:pt x="174457" y="100707"/>
                      <a:pt x="160150" y="153725"/>
                    </a:cubicBezTo>
                    <a:cubicBezTo>
                      <a:pt x="120152" y="296129"/>
                      <a:pt x="104300" y="421809"/>
                      <a:pt x="86759" y="548717"/>
                    </a:cubicBezTo>
                    <a:cubicBezTo>
                      <a:pt x="72443" y="652305"/>
                      <a:pt x="60455" y="757671"/>
                      <a:pt x="25461" y="874855"/>
                    </a:cubicBezTo>
                    <a:cubicBezTo>
                      <a:pt x="25033" y="876285"/>
                      <a:pt x="26536" y="880755"/>
                      <a:pt x="27401" y="881976"/>
                    </a:cubicBezTo>
                    <a:cubicBezTo>
                      <a:pt x="32146" y="891215"/>
                      <a:pt x="49469" y="912911"/>
                      <a:pt x="47473" y="922773"/>
                    </a:cubicBezTo>
                    <a:cubicBezTo>
                      <a:pt x="47287" y="928164"/>
                      <a:pt x="28654" y="934776"/>
                      <a:pt x="22648" y="940685"/>
                    </a:cubicBezTo>
                    <a:cubicBezTo>
                      <a:pt x="19261" y="943466"/>
                      <a:pt x="15082" y="945778"/>
                      <a:pt x="12285" y="945430"/>
                    </a:cubicBezTo>
                    <a:cubicBezTo>
                      <a:pt x="9876" y="945139"/>
                      <a:pt x="7313" y="945220"/>
                      <a:pt x="6699" y="947572"/>
                    </a:cubicBezTo>
                    <a:lnTo>
                      <a:pt x="248" y="972267"/>
                    </a:lnTo>
                    <a:cubicBezTo>
                      <a:pt x="-883" y="976139"/>
                      <a:pt x="2019" y="977788"/>
                      <a:pt x="5592" y="975654"/>
                    </a:cubicBezTo>
                    <a:cubicBezTo>
                      <a:pt x="15332" y="969939"/>
                      <a:pt x="24774" y="977723"/>
                      <a:pt x="31281" y="985580"/>
                    </a:cubicBezTo>
                    <a:cubicBezTo>
                      <a:pt x="37239" y="992782"/>
                      <a:pt x="40375" y="1000235"/>
                      <a:pt x="46389" y="993566"/>
                    </a:cubicBezTo>
                    <a:cubicBezTo>
                      <a:pt x="60528" y="981829"/>
                      <a:pt x="67657" y="976866"/>
                      <a:pt x="72637" y="977610"/>
                    </a:cubicBezTo>
                    <a:cubicBezTo>
                      <a:pt x="79039" y="978564"/>
                      <a:pt x="81884" y="988959"/>
                      <a:pt x="91496" y="1006516"/>
                    </a:cubicBezTo>
                    <a:cubicBezTo>
                      <a:pt x="94519" y="1013548"/>
                      <a:pt x="97041" y="1011099"/>
                      <a:pt x="101859" y="1005433"/>
                    </a:cubicBezTo>
                    <a:cubicBezTo>
                      <a:pt x="108132" y="999314"/>
                      <a:pt x="122302" y="990608"/>
                      <a:pt x="126684" y="992265"/>
                    </a:cubicBezTo>
                    <a:cubicBezTo>
                      <a:pt x="129367" y="993202"/>
                      <a:pt x="133935" y="998812"/>
                      <a:pt x="135963" y="1005433"/>
                    </a:cubicBezTo>
                    <a:cubicBezTo>
                      <a:pt x="137249" y="1009733"/>
                      <a:pt x="142099" y="1010638"/>
                      <a:pt x="143481" y="1006136"/>
                    </a:cubicBezTo>
                    <a:cubicBezTo>
                      <a:pt x="153497" y="976252"/>
                      <a:pt x="161920" y="951670"/>
                      <a:pt x="172404" y="920493"/>
                    </a:cubicBezTo>
                    <a:cubicBezTo>
                      <a:pt x="173754" y="916476"/>
                      <a:pt x="173140" y="910187"/>
                      <a:pt x="171014" y="906517"/>
                    </a:cubicBezTo>
                    <a:cubicBezTo>
                      <a:pt x="166447" y="898620"/>
                      <a:pt x="162154" y="890900"/>
                      <a:pt x="159268" y="882396"/>
                    </a:cubicBezTo>
                    <a:cubicBezTo>
                      <a:pt x="157045" y="876011"/>
                      <a:pt x="154564" y="867410"/>
                      <a:pt x="157539" y="866424"/>
                    </a:cubicBezTo>
                    <a:cubicBezTo>
                      <a:pt x="163650" y="862140"/>
                      <a:pt x="170844" y="858882"/>
                      <a:pt x="176963" y="854768"/>
                    </a:cubicBezTo>
                    <a:cubicBezTo>
                      <a:pt x="181539" y="852221"/>
                      <a:pt x="187795" y="845827"/>
                      <a:pt x="192508" y="844841"/>
                    </a:cubicBezTo>
                    <a:cubicBezTo>
                      <a:pt x="194650" y="844865"/>
                      <a:pt x="200487" y="840840"/>
                      <a:pt x="201141" y="838795"/>
                    </a:cubicBezTo>
                    <a:cubicBezTo>
                      <a:pt x="234575" y="731368"/>
                      <a:pt x="264953" y="681154"/>
                      <a:pt x="282915" y="566727"/>
                    </a:cubicBezTo>
                    <a:cubicBezTo>
                      <a:pt x="283400" y="563655"/>
                      <a:pt x="294741" y="555943"/>
                      <a:pt x="294741" y="585827"/>
                    </a:cubicBezTo>
                    <a:cubicBezTo>
                      <a:pt x="294733" y="631886"/>
                      <a:pt x="292858" y="678082"/>
                      <a:pt x="287054" y="723680"/>
                    </a:cubicBezTo>
                    <a:cubicBezTo>
                      <a:pt x="265349" y="800100"/>
                      <a:pt x="234187" y="880966"/>
                      <a:pt x="207333" y="963698"/>
                    </a:cubicBezTo>
                    <a:cubicBezTo>
                      <a:pt x="170844" y="1076121"/>
                      <a:pt x="143675" y="1190233"/>
                      <a:pt x="136901" y="1284776"/>
                    </a:cubicBezTo>
                    <a:cubicBezTo>
                      <a:pt x="136182" y="1289367"/>
                      <a:pt x="138364" y="1294516"/>
                      <a:pt x="141137" y="1290337"/>
                    </a:cubicBezTo>
                    <a:cubicBezTo>
                      <a:pt x="141865" y="1289254"/>
                      <a:pt x="147782" y="1283749"/>
                      <a:pt x="148622" y="1282569"/>
                    </a:cubicBezTo>
                    <a:cubicBezTo>
                      <a:pt x="156269" y="1293555"/>
                      <a:pt x="164798" y="1304224"/>
                      <a:pt x="171644" y="1315662"/>
                    </a:cubicBezTo>
                    <a:cubicBezTo>
                      <a:pt x="175436" y="1322008"/>
                      <a:pt x="172008" y="1331255"/>
                      <a:pt x="165889" y="1339258"/>
                    </a:cubicBezTo>
                    <a:cubicBezTo>
                      <a:pt x="160012" y="1347236"/>
                      <a:pt x="157029" y="1352482"/>
                      <a:pt x="153723" y="1353323"/>
                    </a:cubicBezTo>
                    <a:cubicBezTo>
                      <a:pt x="150805" y="1354066"/>
                      <a:pt x="147636" y="1351391"/>
                      <a:pt x="142002" y="1344148"/>
                    </a:cubicBezTo>
                    <a:cubicBezTo>
                      <a:pt x="139116" y="1339395"/>
                      <a:pt x="133296" y="1332759"/>
                      <a:pt x="131008" y="1341497"/>
                    </a:cubicBezTo>
                    <a:cubicBezTo>
                      <a:pt x="130079" y="1352401"/>
                      <a:pt x="129254" y="1363451"/>
                      <a:pt x="128543" y="1374331"/>
                    </a:cubicBezTo>
                    <a:cubicBezTo>
                      <a:pt x="128211" y="1378074"/>
                      <a:pt x="156156" y="1403746"/>
                      <a:pt x="160408" y="1404902"/>
                    </a:cubicBezTo>
                    <a:cubicBezTo>
                      <a:pt x="166633" y="1406600"/>
                      <a:pt x="169308" y="1393650"/>
                      <a:pt x="190075" y="1372108"/>
                    </a:cubicBezTo>
                    <a:cubicBezTo>
                      <a:pt x="202661" y="1390336"/>
                      <a:pt x="207188" y="1397975"/>
                      <a:pt x="211642" y="1398217"/>
                    </a:cubicBezTo>
                    <a:cubicBezTo>
                      <a:pt x="216605" y="1398492"/>
                      <a:pt x="221472" y="1389600"/>
                      <a:pt x="237283" y="1375964"/>
                    </a:cubicBezTo>
                    <a:cubicBezTo>
                      <a:pt x="238002" y="1375342"/>
                      <a:pt x="238746" y="1374711"/>
                      <a:pt x="239514" y="1374072"/>
                    </a:cubicBezTo>
                    <a:cubicBezTo>
                      <a:pt x="244227" y="1378995"/>
                      <a:pt x="249845" y="1396811"/>
                      <a:pt x="257427" y="1400076"/>
                    </a:cubicBezTo>
                    <a:cubicBezTo>
                      <a:pt x="258890" y="1400238"/>
                      <a:pt x="260345" y="1399729"/>
                      <a:pt x="261380" y="1398694"/>
                    </a:cubicBezTo>
                    <a:cubicBezTo>
                      <a:pt x="270466" y="1390263"/>
                      <a:pt x="282462" y="1375438"/>
                      <a:pt x="289365" y="1371364"/>
                    </a:cubicBezTo>
                    <a:cubicBezTo>
                      <a:pt x="301903" y="1389431"/>
                      <a:pt x="304239" y="1397595"/>
                      <a:pt x="309146" y="1396326"/>
                    </a:cubicBezTo>
                    <a:cubicBezTo>
                      <a:pt x="312961" y="1395340"/>
                      <a:pt x="318337" y="1388655"/>
                      <a:pt x="331279" y="1376489"/>
                    </a:cubicBezTo>
                    <a:cubicBezTo>
                      <a:pt x="334528" y="1373183"/>
                      <a:pt x="337883" y="1369772"/>
                      <a:pt x="339128" y="1369441"/>
                    </a:cubicBezTo>
                    <a:cubicBezTo>
                      <a:pt x="341933" y="1370524"/>
                      <a:pt x="350744" y="1381275"/>
                      <a:pt x="355158" y="1385890"/>
                    </a:cubicBezTo>
                    <a:cubicBezTo>
                      <a:pt x="362110" y="1393246"/>
                      <a:pt x="368350" y="1372326"/>
                      <a:pt x="384558" y="1367986"/>
                    </a:cubicBezTo>
                    <a:cubicBezTo>
                      <a:pt x="399997" y="1383158"/>
                      <a:pt x="405623" y="1390538"/>
                      <a:pt x="409835" y="1391815"/>
                    </a:cubicBezTo>
                    <a:cubicBezTo>
                      <a:pt x="415251" y="1393464"/>
                      <a:pt x="418339" y="1385041"/>
                      <a:pt x="436947" y="1370176"/>
                    </a:cubicBezTo>
                    <a:cubicBezTo>
                      <a:pt x="440852" y="1371106"/>
                      <a:pt x="460875" y="1399737"/>
                      <a:pt x="468635" y="1393602"/>
                    </a:cubicBezTo>
                    <a:cubicBezTo>
                      <a:pt x="478400" y="1385632"/>
                      <a:pt x="483323" y="1377969"/>
                      <a:pt x="490355" y="1372561"/>
                    </a:cubicBezTo>
                    <a:cubicBezTo>
                      <a:pt x="492271" y="1372747"/>
                      <a:pt x="498811" y="1379868"/>
                      <a:pt x="503144" y="1384573"/>
                    </a:cubicBezTo>
                    <a:cubicBezTo>
                      <a:pt x="508746" y="1389956"/>
                      <a:pt x="514396" y="1379593"/>
                      <a:pt x="518001" y="1377088"/>
                    </a:cubicBezTo>
                    <a:cubicBezTo>
                      <a:pt x="523716" y="1371486"/>
                      <a:pt x="528704" y="1366603"/>
                      <a:pt x="530701" y="1365674"/>
                    </a:cubicBezTo>
                    <a:cubicBezTo>
                      <a:pt x="540797" y="1378381"/>
                      <a:pt x="545413" y="1384152"/>
                      <a:pt x="549083" y="1385090"/>
                    </a:cubicBezTo>
                    <a:cubicBezTo>
                      <a:pt x="555194" y="1386650"/>
                      <a:pt x="558686" y="1374768"/>
                      <a:pt x="580552" y="1359118"/>
                    </a:cubicBezTo>
                    <a:cubicBezTo>
                      <a:pt x="590948" y="1375948"/>
                      <a:pt x="596291" y="1382520"/>
                      <a:pt x="600656" y="1383263"/>
                    </a:cubicBezTo>
                    <a:cubicBezTo>
                      <a:pt x="607939" y="1384508"/>
                      <a:pt x="612506" y="1369578"/>
                      <a:pt x="633217" y="1359037"/>
                    </a:cubicBezTo>
                    <a:cubicBezTo>
                      <a:pt x="636830" y="1365116"/>
                      <a:pt x="643871" y="1380442"/>
                      <a:pt x="652051" y="1376368"/>
                    </a:cubicBezTo>
                    <a:cubicBezTo>
                      <a:pt x="659197" y="1371203"/>
                      <a:pt x="673222" y="1359450"/>
                      <a:pt x="677377" y="1358164"/>
                    </a:cubicBezTo>
                    <a:cubicBezTo>
                      <a:pt x="688444" y="1375552"/>
                      <a:pt x="692332" y="1383716"/>
                      <a:pt x="695622" y="1385341"/>
                    </a:cubicBezTo>
                    <a:cubicBezTo>
                      <a:pt x="699752" y="1387378"/>
                      <a:pt x="702946" y="1379108"/>
                      <a:pt x="718248" y="1365868"/>
                    </a:cubicBezTo>
                    <a:cubicBezTo>
                      <a:pt x="722872" y="1368454"/>
                      <a:pt x="733744" y="1399212"/>
                      <a:pt x="742272" y="1389794"/>
                    </a:cubicBezTo>
                    <a:cubicBezTo>
                      <a:pt x="746653" y="1384225"/>
                      <a:pt x="752748" y="1375131"/>
                      <a:pt x="756240" y="1371744"/>
                    </a:cubicBezTo>
                    <a:cubicBezTo>
                      <a:pt x="769392" y="1385025"/>
                      <a:pt x="775164" y="1391274"/>
                      <a:pt x="778842" y="1392559"/>
                    </a:cubicBezTo>
                    <a:cubicBezTo>
                      <a:pt x="784978" y="1394701"/>
                      <a:pt x="785293" y="1383053"/>
                      <a:pt x="804233" y="1367194"/>
                    </a:cubicBezTo>
                    <a:cubicBezTo>
                      <a:pt x="814572" y="1385688"/>
                      <a:pt x="819939" y="1393383"/>
                      <a:pt x="824159" y="1394612"/>
                    </a:cubicBezTo>
                    <a:cubicBezTo>
                      <a:pt x="831199" y="1396649"/>
                      <a:pt x="835063" y="1380693"/>
                      <a:pt x="853510" y="1366700"/>
                    </a:cubicBezTo>
                    <a:cubicBezTo>
                      <a:pt x="869968" y="1387798"/>
                      <a:pt x="875918" y="1396075"/>
                      <a:pt x="879644" y="1397223"/>
                    </a:cubicBezTo>
                    <a:cubicBezTo>
                      <a:pt x="884640" y="1398759"/>
                      <a:pt x="885626" y="1387434"/>
                      <a:pt x="902634" y="1377023"/>
                    </a:cubicBezTo>
                    <a:cubicBezTo>
                      <a:pt x="908737" y="1375705"/>
                      <a:pt x="920353" y="1396665"/>
                      <a:pt x="927806" y="1397934"/>
                    </a:cubicBezTo>
                    <a:cubicBezTo>
                      <a:pt x="933958" y="1396439"/>
                      <a:pt x="935809" y="1386464"/>
                      <a:pt x="943214" y="1384888"/>
                    </a:cubicBezTo>
                    <a:cubicBezTo>
                      <a:pt x="945566" y="1384233"/>
                      <a:pt x="947069" y="1381929"/>
                      <a:pt x="946722" y="1379512"/>
                    </a:cubicBezTo>
                    <a:cubicBezTo>
                      <a:pt x="939924" y="1332653"/>
                      <a:pt x="932285" y="1285625"/>
                      <a:pt x="923999" y="1239736"/>
                    </a:cubicBezTo>
                    <a:cubicBezTo>
                      <a:pt x="920693" y="1231240"/>
                      <a:pt x="914929" y="1238224"/>
                      <a:pt x="911566" y="1243996"/>
                    </a:cubicBezTo>
                    <a:cubicBezTo>
                      <a:pt x="903208" y="1255256"/>
                      <a:pt x="896466" y="1261916"/>
                      <a:pt x="894009" y="1262127"/>
                    </a:cubicBezTo>
                    <a:cubicBezTo>
                      <a:pt x="890929" y="1260445"/>
                      <a:pt x="886063" y="1253865"/>
                      <a:pt x="883646" y="1250616"/>
                    </a:cubicBezTo>
                    <a:cubicBezTo>
                      <a:pt x="877365" y="1242662"/>
                      <a:pt x="870170" y="1231281"/>
                      <a:pt x="875877" y="1225000"/>
                    </a:cubicBezTo>
                    <a:cubicBezTo>
                      <a:pt x="883007" y="1213699"/>
                      <a:pt x="892699" y="1202286"/>
                      <a:pt x="900338" y="1191325"/>
                    </a:cubicBezTo>
                    <a:cubicBezTo>
                      <a:pt x="903450" y="1194906"/>
                      <a:pt x="908155" y="1203547"/>
                      <a:pt x="910984" y="1206578"/>
                    </a:cubicBezTo>
                    <a:cubicBezTo>
                      <a:pt x="914137" y="1209900"/>
                      <a:pt x="918033" y="1206610"/>
                      <a:pt x="916974" y="1201946"/>
                    </a:cubicBezTo>
                    <a:cubicBezTo>
                      <a:pt x="880808" y="1016563"/>
                      <a:pt x="846429" y="823453"/>
                      <a:pt x="835864" y="734892"/>
                    </a:cubicBezTo>
                    <a:cubicBezTo>
                      <a:pt x="830407" y="689124"/>
                      <a:pt x="848337" y="706334"/>
                      <a:pt x="851853" y="713285"/>
                    </a:cubicBezTo>
                    <a:cubicBezTo>
                      <a:pt x="858676" y="723826"/>
                      <a:pt x="866411" y="735765"/>
                      <a:pt x="878246" y="736339"/>
                    </a:cubicBezTo>
                    <a:cubicBezTo>
                      <a:pt x="896159" y="737850"/>
                      <a:pt x="960997" y="718216"/>
                      <a:pt x="1009119" y="662514"/>
                    </a:cubicBezTo>
                    <a:cubicBezTo>
                      <a:pt x="1012369" y="657163"/>
                      <a:pt x="1019240" y="654778"/>
                      <a:pt x="1018326" y="647980"/>
                    </a:cubicBezTo>
                    <a:cubicBezTo>
                      <a:pt x="1014947" y="637593"/>
                      <a:pt x="1016661" y="622857"/>
                      <a:pt x="1015157" y="611718"/>
                    </a:cubicBezTo>
                    <a:cubicBezTo>
                      <a:pt x="1014656" y="607038"/>
                      <a:pt x="1016192" y="600531"/>
                      <a:pt x="1017744" y="598769"/>
                    </a:cubicBezTo>
                    <a:cubicBezTo>
                      <a:pt x="1026790" y="594194"/>
                      <a:pt x="1059067" y="587476"/>
                      <a:pt x="1063788" y="589845"/>
                    </a:cubicBezTo>
                    <a:cubicBezTo>
                      <a:pt x="1070190" y="598106"/>
                      <a:pt x="1111780" y="530901"/>
                      <a:pt x="1120470" y="523279"/>
                    </a:cubicBezTo>
                    <a:cubicBezTo>
                      <a:pt x="1121739" y="520328"/>
                      <a:pt x="1132523" y="512027"/>
                      <a:pt x="1128893" y="507872"/>
                    </a:cubicBezTo>
                    <a:close/>
                    <a:moveTo>
                      <a:pt x="1085072" y="503822"/>
                    </a:moveTo>
                    <a:cubicBezTo>
                      <a:pt x="1083278" y="510814"/>
                      <a:pt x="1079963" y="545233"/>
                      <a:pt x="1071621" y="542574"/>
                    </a:cubicBezTo>
                    <a:cubicBezTo>
                      <a:pt x="1057839" y="544554"/>
                      <a:pt x="1043466" y="546098"/>
                      <a:pt x="1028568" y="546761"/>
                    </a:cubicBezTo>
                    <a:cubicBezTo>
                      <a:pt x="1030136" y="533431"/>
                      <a:pt x="1032489" y="515640"/>
                      <a:pt x="1035827" y="501349"/>
                    </a:cubicBezTo>
                    <a:cubicBezTo>
                      <a:pt x="1047637" y="496822"/>
                      <a:pt x="1061040" y="495205"/>
                      <a:pt x="1075291" y="496385"/>
                    </a:cubicBezTo>
                    <a:cubicBezTo>
                      <a:pt x="1085177" y="497194"/>
                      <a:pt x="1086632" y="496394"/>
                      <a:pt x="1085072" y="503822"/>
                    </a:cubicBezTo>
                    <a:close/>
                    <a:moveTo>
                      <a:pt x="645213" y="1311661"/>
                    </a:moveTo>
                    <a:cubicBezTo>
                      <a:pt x="633257" y="1326939"/>
                      <a:pt x="636919" y="1334157"/>
                      <a:pt x="622126" y="1315493"/>
                    </a:cubicBezTo>
                    <a:cubicBezTo>
                      <a:pt x="597932" y="1292795"/>
                      <a:pt x="613840" y="1282044"/>
                      <a:pt x="628140" y="1259435"/>
                    </a:cubicBezTo>
                    <a:cubicBezTo>
                      <a:pt x="635755" y="1270380"/>
                      <a:pt x="644000" y="1281066"/>
                      <a:pt x="650823" y="1292463"/>
                    </a:cubicBezTo>
                    <a:cubicBezTo>
                      <a:pt x="654614" y="1298817"/>
                      <a:pt x="651332" y="1303659"/>
                      <a:pt x="645213" y="1311661"/>
                    </a:cubicBezTo>
                    <a:close/>
                    <a:moveTo>
                      <a:pt x="703487" y="1219932"/>
                    </a:moveTo>
                    <a:cubicBezTo>
                      <a:pt x="691531" y="1235209"/>
                      <a:pt x="695201" y="1242427"/>
                      <a:pt x="680400" y="1223763"/>
                    </a:cubicBezTo>
                    <a:cubicBezTo>
                      <a:pt x="656206" y="1201065"/>
                      <a:pt x="672115" y="1190314"/>
                      <a:pt x="686415" y="1167705"/>
                    </a:cubicBezTo>
                    <a:cubicBezTo>
                      <a:pt x="694029" y="1178650"/>
                      <a:pt x="702275" y="1189336"/>
                      <a:pt x="709097" y="1200734"/>
                    </a:cubicBezTo>
                    <a:cubicBezTo>
                      <a:pt x="712896" y="1207079"/>
                      <a:pt x="709614" y="1211921"/>
                      <a:pt x="703487" y="1219932"/>
                    </a:cubicBezTo>
                    <a:close/>
                    <a:moveTo>
                      <a:pt x="835169" y="1231798"/>
                    </a:moveTo>
                    <a:cubicBezTo>
                      <a:pt x="834134" y="1233156"/>
                      <a:pt x="833059" y="1234554"/>
                      <a:pt x="832048" y="1235977"/>
                    </a:cubicBezTo>
                    <a:cubicBezTo>
                      <a:pt x="822146" y="1253033"/>
                      <a:pt x="823245" y="1247674"/>
                      <a:pt x="812066" y="1235629"/>
                    </a:cubicBezTo>
                    <a:cubicBezTo>
                      <a:pt x="787880" y="1212940"/>
                      <a:pt x="803788" y="1202173"/>
                      <a:pt x="818088" y="1179580"/>
                    </a:cubicBezTo>
                    <a:cubicBezTo>
                      <a:pt x="825703" y="1190524"/>
                      <a:pt x="833948" y="1201211"/>
                      <a:pt x="840770" y="1212608"/>
                    </a:cubicBezTo>
                    <a:cubicBezTo>
                      <a:pt x="844562" y="1218954"/>
                      <a:pt x="841288" y="1223795"/>
                      <a:pt x="835169" y="1231798"/>
                    </a:cubicBezTo>
                    <a:close/>
                    <a:moveTo>
                      <a:pt x="866799" y="1338967"/>
                    </a:moveTo>
                    <a:cubicBezTo>
                      <a:pt x="862475" y="1337536"/>
                      <a:pt x="858958" y="1330786"/>
                      <a:pt x="855248" y="1327367"/>
                    </a:cubicBezTo>
                    <a:cubicBezTo>
                      <a:pt x="831062" y="1304661"/>
                      <a:pt x="846954" y="1293926"/>
                      <a:pt x="861262" y="1271309"/>
                    </a:cubicBezTo>
                    <a:cubicBezTo>
                      <a:pt x="868877" y="1282254"/>
                      <a:pt x="877122" y="1292940"/>
                      <a:pt x="883945" y="1304338"/>
                    </a:cubicBezTo>
                    <a:cubicBezTo>
                      <a:pt x="889126" y="1311402"/>
                      <a:pt x="880825" y="1320060"/>
                      <a:pt x="875223" y="1327715"/>
                    </a:cubicBezTo>
                    <a:cubicBezTo>
                      <a:pt x="872870" y="1330907"/>
                      <a:pt x="869879" y="1337455"/>
                      <a:pt x="866799" y="1338967"/>
                    </a:cubicBezTo>
                    <a:close/>
                    <a:moveTo>
                      <a:pt x="776878" y="1323536"/>
                    </a:moveTo>
                    <a:cubicBezTo>
                      <a:pt x="764922" y="1338813"/>
                      <a:pt x="768592" y="1346031"/>
                      <a:pt x="753791" y="1327367"/>
                    </a:cubicBezTo>
                    <a:cubicBezTo>
                      <a:pt x="729597" y="1304669"/>
                      <a:pt x="745506" y="1293918"/>
                      <a:pt x="759805" y="1271309"/>
                    </a:cubicBezTo>
                    <a:cubicBezTo>
                      <a:pt x="767420" y="1282254"/>
                      <a:pt x="775665" y="1292940"/>
                      <a:pt x="782488" y="1304338"/>
                    </a:cubicBezTo>
                    <a:cubicBezTo>
                      <a:pt x="786287" y="1310691"/>
                      <a:pt x="783005" y="1315525"/>
                      <a:pt x="776878" y="1323536"/>
                    </a:cubicBezTo>
                    <a:close/>
                    <a:moveTo>
                      <a:pt x="429535" y="1235072"/>
                    </a:moveTo>
                    <a:cubicBezTo>
                      <a:pt x="401242" y="1205810"/>
                      <a:pt x="408671" y="1203094"/>
                      <a:pt x="429559" y="1172022"/>
                    </a:cubicBezTo>
                    <a:cubicBezTo>
                      <a:pt x="437174" y="1182958"/>
                      <a:pt x="445419" y="1193653"/>
                      <a:pt x="452241" y="1205050"/>
                    </a:cubicBezTo>
                    <a:cubicBezTo>
                      <a:pt x="457415" y="1212107"/>
                      <a:pt x="449129" y="1220756"/>
                      <a:pt x="443527" y="1228411"/>
                    </a:cubicBezTo>
                    <a:cubicBezTo>
                      <a:pt x="438653" y="1234967"/>
                      <a:pt x="436398" y="1245273"/>
                      <a:pt x="429535" y="1235072"/>
                    </a:cubicBezTo>
                    <a:close/>
                    <a:moveTo>
                      <a:pt x="371276" y="1263751"/>
                    </a:moveTo>
                    <a:cubicBezTo>
                      <a:pt x="378891" y="1274688"/>
                      <a:pt x="387136" y="1285382"/>
                      <a:pt x="393959" y="1296780"/>
                    </a:cubicBezTo>
                    <a:cubicBezTo>
                      <a:pt x="397758" y="1303125"/>
                      <a:pt x="394476" y="1307967"/>
                      <a:pt x="388349" y="1315978"/>
                    </a:cubicBezTo>
                    <a:cubicBezTo>
                      <a:pt x="384776" y="1319809"/>
                      <a:pt x="380160" y="1330382"/>
                      <a:pt x="376458" y="1331320"/>
                    </a:cubicBezTo>
                    <a:cubicBezTo>
                      <a:pt x="344423" y="1300191"/>
                      <a:pt x="346549" y="1299504"/>
                      <a:pt x="371276" y="1263751"/>
                    </a:cubicBezTo>
                    <a:close/>
                    <a:moveTo>
                      <a:pt x="498633" y="1258360"/>
                    </a:moveTo>
                    <a:cubicBezTo>
                      <a:pt x="506248" y="1269296"/>
                      <a:pt x="514493" y="1279991"/>
                      <a:pt x="521316" y="1291388"/>
                    </a:cubicBezTo>
                    <a:cubicBezTo>
                      <a:pt x="525115" y="1297734"/>
                      <a:pt x="521833" y="1302575"/>
                      <a:pt x="515706" y="1310586"/>
                    </a:cubicBezTo>
                    <a:cubicBezTo>
                      <a:pt x="512133" y="1314418"/>
                      <a:pt x="507517" y="1324990"/>
                      <a:pt x="503815" y="1325928"/>
                    </a:cubicBezTo>
                    <a:cubicBezTo>
                      <a:pt x="471779" y="1294807"/>
                      <a:pt x="473897" y="1294104"/>
                      <a:pt x="498633" y="1258360"/>
                    </a:cubicBezTo>
                    <a:close/>
                    <a:moveTo>
                      <a:pt x="570876" y="1223011"/>
                    </a:moveTo>
                    <a:cubicBezTo>
                      <a:pt x="561111" y="1240148"/>
                      <a:pt x="561653" y="1234530"/>
                      <a:pt x="550902" y="1222680"/>
                    </a:cubicBezTo>
                    <a:cubicBezTo>
                      <a:pt x="526707" y="1199982"/>
                      <a:pt x="542616" y="1189231"/>
                      <a:pt x="556916" y="1166622"/>
                    </a:cubicBezTo>
                    <a:cubicBezTo>
                      <a:pt x="564530" y="1177567"/>
                      <a:pt x="572776" y="1188253"/>
                      <a:pt x="579598" y="1199651"/>
                    </a:cubicBezTo>
                    <a:cubicBezTo>
                      <a:pt x="584764" y="1206715"/>
                      <a:pt x="576478" y="1215365"/>
                      <a:pt x="570876" y="1223011"/>
                    </a:cubicBezTo>
                    <a:close/>
                    <a:moveTo>
                      <a:pt x="319275" y="1238273"/>
                    </a:moveTo>
                    <a:cubicBezTo>
                      <a:pt x="307319" y="1253542"/>
                      <a:pt x="310981" y="1260760"/>
                      <a:pt x="296188" y="1242104"/>
                    </a:cubicBezTo>
                    <a:cubicBezTo>
                      <a:pt x="271994" y="1219406"/>
                      <a:pt x="287902" y="1208655"/>
                      <a:pt x="302202" y="1186046"/>
                    </a:cubicBezTo>
                    <a:cubicBezTo>
                      <a:pt x="309817" y="1196991"/>
                      <a:pt x="318062" y="1207677"/>
                      <a:pt x="324885" y="1219075"/>
                    </a:cubicBezTo>
                    <a:cubicBezTo>
                      <a:pt x="328684" y="1225428"/>
                      <a:pt x="325402" y="1230270"/>
                      <a:pt x="319275" y="1238273"/>
                    </a:cubicBezTo>
                    <a:close/>
                    <a:moveTo>
                      <a:pt x="261000" y="1330010"/>
                    </a:moveTo>
                    <a:cubicBezTo>
                      <a:pt x="249053" y="1345280"/>
                      <a:pt x="252706" y="1352498"/>
                      <a:pt x="237914" y="1333842"/>
                    </a:cubicBezTo>
                    <a:cubicBezTo>
                      <a:pt x="213719" y="1311144"/>
                      <a:pt x="229628" y="1300393"/>
                      <a:pt x="243928" y="1277784"/>
                    </a:cubicBezTo>
                    <a:cubicBezTo>
                      <a:pt x="251542" y="1288729"/>
                      <a:pt x="259788" y="1299415"/>
                      <a:pt x="266610" y="1310812"/>
                    </a:cubicBezTo>
                    <a:cubicBezTo>
                      <a:pt x="270401" y="1317166"/>
                      <a:pt x="267119" y="1322000"/>
                      <a:pt x="261000" y="1330010"/>
                    </a:cubicBezTo>
                    <a:close/>
                    <a:moveTo>
                      <a:pt x="217769" y="1253680"/>
                    </a:moveTo>
                    <a:cubicBezTo>
                      <a:pt x="216128" y="1256379"/>
                      <a:pt x="213647" y="1260469"/>
                      <a:pt x="211690" y="1261262"/>
                    </a:cubicBezTo>
                    <a:cubicBezTo>
                      <a:pt x="204836" y="1257050"/>
                      <a:pt x="187545" y="1236454"/>
                      <a:pt x="186712" y="1228936"/>
                    </a:cubicBezTo>
                    <a:cubicBezTo>
                      <a:pt x="189137" y="1216674"/>
                      <a:pt x="198579" y="1204678"/>
                      <a:pt x="206145" y="1193596"/>
                    </a:cubicBezTo>
                    <a:cubicBezTo>
                      <a:pt x="213760" y="1204533"/>
                      <a:pt x="222005" y="1215227"/>
                      <a:pt x="228828" y="1226625"/>
                    </a:cubicBezTo>
                    <a:cubicBezTo>
                      <a:pt x="234882" y="1234918"/>
                      <a:pt x="222587" y="1245103"/>
                      <a:pt x="217769" y="1253680"/>
                    </a:cubicBezTo>
                    <a:close/>
                    <a:moveTo>
                      <a:pt x="58410" y="838965"/>
                    </a:moveTo>
                    <a:cubicBezTo>
                      <a:pt x="73728" y="827567"/>
                      <a:pt x="86775" y="818352"/>
                      <a:pt x="99296" y="810091"/>
                    </a:cubicBezTo>
                    <a:cubicBezTo>
                      <a:pt x="103888" y="826193"/>
                      <a:pt x="120225" y="848519"/>
                      <a:pt x="118026" y="855907"/>
                    </a:cubicBezTo>
                    <a:cubicBezTo>
                      <a:pt x="116878" y="859779"/>
                      <a:pt x="91690" y="875679"/>
                      <a:pt x="81432" y="881903"/>
                    </a:cubicBezTo>
                    <a:cubicBezTo>
                      <a:pt x="70729" y="871104"/>
                      <a:pt x="63769" y="854574"/>
                      <a:pt x="56534" y="839813"/>
                    </a:cubicBezTo>
                    <a:cubicBezTo>
                      <a:pt x="57205" y="839668"/>
                      <a:pt x="57844" y="839385"/>
                      <a:pt x="58410" y="838965"/>
                    </a:cubicBezTo>
                    <a:close/>
                    <a:moveTo>
                      <a:pt x="143166" y="950409"/>
                    </a:moveTo>
                    <a:cubicBezTo>
                      <a:pt x="134056" y="958218"/>
                      <a:pt x="123078" y="968888"/>
                      <a:pt x="111971" y="973980"/>
                    </a:cubicBezTo>
                    <a:cubicBezTo>
                      <a:pt x="110953" y="973900"/>
                      <a:pt x="108714" y="971903"/>
                      <a:pt x="105771" y="965954"/>
                    </a:cubicBezTo>
                    <a:cubicBezTo>
                      <a:pt x="98464" y="953675"/>
                      <a:pt x="94034" y="940928"/>
                      <a:pt x="92918" y="928318"/>
                    </a:cubicBezTo>
                    <a:cubicBezTo>
                      <a:pt x="104187" y="919127"/>
                      <a:pt x="119521" y="908958"/>
                      <a:pt x="130547" y="901877"/>
                    </a:cubicBezTo>
                    <a:cubicBezTo>
                      <a:pt x="136352" y="915336"/>
                      <a:pt x="141347" y="928754"/>
                      <a:pt x="145421" y="941785"/>
                    </a:cubicBezTo>
                    <a:cubicBezTo>
                      <a:pt x="146957" y="945107"/>
                      <a:pt x="147507" y="947410"/>
                      <a:pt x="143166" y="95040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0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FBA71F63-4A15-6042-80FD-20BAA0F50DFA}"/>
                  </a:ext>
                </a:extLst>
              </p:cNvPr>
              <p:cNvSpPr/>
              <p:nvPr/>
            </p:nvSpPr>
            <p:spPr>
              <a:xfrm>
                <a:off x="8637844" y="4105466"/>
                <a:ext cx="841931" cy="144113"/>
              </a:xfrm>
              <a:custGeom>
                <a:avLst/>
                <a:gdLst>
                  <a:gd name="connsiteX0" fmla="*/ 841932 w 841931"/>
                  <a:gd name="connsiteY0" fmla="*/ 112806 h 144113"/>
                  <a:gd name="connsiteX1" fmla="*/ 840776 w 841931"/>
                  <a:gd name="connsiteY1" fmla="*/ 102217 h 144113"/>
                  <a:gd name="connsiteX2" fmla="*/ 823647 w 841931"/>
                  <a:gd name="connsiteY2" fmla="*/ 73375 h 144113"/>
                  <a:gd name="connsiteX3" fmla="*/ 833872 w 841931"/>
                  <a:gd name="connsiteY3" fmla="*/ 55228 h 144113"/>
                  <a:gd name="connsiteX4" fmla="*/ 833096 w 841931"/>
                  <a:gd name="connsiteY4" fmla="*/ 36912 h 144113"/>
                  <a:gd name="connsiteX5" fmla="*/ 824916 w 841931"/>
                  <a:gd name="connsiteY5" fmla="*/ 33994 h 144113"/>
                  <a:gd name="connsiteX6" fmla="*/ 786963 w 841931"/>
                  <a:gd name="connsiteY6" fmla="*/ 60030 h 144113"/>
                  <a:gd name="connsiteX7" fmla="*/ 742803 w 841931"/>
                  <a:gd name="connsiteY7" fmla="*/ 14739 h 144113"/>
                  <a:gd name="connsiteX8" fmla="*/ 696726 w 841931"/>
                  <a:gd name="connsiteY8" fmla="*/ 55705 h 144113"/>
                  <a:gd name="connsiteX9" fmla="*/ 634564 w 841931"/>
                  <a:gd name="connsiteY9" fmla="*/ 8256 h 144113"/>
                  <a:gd name="connsiteX10" fmla="*/ 575845 w 841931"/>
                  <a:gd name="connsiteY10" fmla="*/ 48818 h 144113"/>
                  <a:gd name="connsiteX11" fmla="*/ 569758 w 841931"/>
                  <a:gd name="connsiteY11" fmla="*/ 49263 h 144113"/>
                  <a:gd name="connsiteX12" fmla="*/ 515881 w 841931"/>
                  <a:gd name="connsiteY12" fmla="*/ 6284 h 144113"/>
                  <a:gd name="connsiteX13" fmla="*/ 509632 w 841931"/>
                  <a:gd name="connsiteY13" fmla="*/ 6672 h 144113"/>
                  <a:gd name="connsiteX14" fmla="*/ 450905 w 841931"/>
                  <a:gd name="connsiteY14" fmla="*/ 42174 h 144113"/>
                  <a:gd name="connsiteX15" fmla="*/ 445594 w 841931"/>
                  <a:gd name="connsiteY15" fmla="*/ 41002 h 144113"/>
                  <a:gd name="connsiteX16" fmla="*/ 393900 w 841931"/>
                  <a:gd name="connsiteY16" fmla="*/ 1175 h 144113"/>
                  <a:gd name="connsiteX17" fmla="*/ 387004 w 841931"/>
                  <a:gd name="connsiteY17" fmla="*/ 1717 h 144113"/>
                  <a:gd name="connsiteX18" fmla="*/ 340774 w 841931"/>
                  <a:gd name="connsiteY18" fmla="*/ 41139 h 144113"/>
                  <a:gd name="connsiteX19" fmla="*/ 312595 w 841931"/>
                  <a:gd name="connsiteY19" fmla="*/ 46587 h 144113"/>
                  <a:gd name="connsiteX20" fmla="*/ 267707 w 841931"/>
                  <a:gd name="connsiteY20" fmla="*/ 4021 h 144113"/>
                  <a:gd name="connsiteX21" fmla="*/ 261458 w 841931"/>
                  <a:gd name="connsiteY21" fmla="*/ 4231 h 144113"/>
                  <a:gd name="connsiteX22" fmla="*/ 231282 w 841931"/>
                  <a:gd name="connsiteY22" fmla="*/ 30526 h 144113"/>
                  <a:gd name="connsiteX23" fmla="*/ 200274 w 841931"/>
                  <a:gd name="connsiteY23" fmla="*/ 55746 h 144113"/>
                  <a:gd name="connsiteX24" fmla="*/ 162014 w 841931"/>
                  <a:gd name="connsiteY24" fmla="*/ 31593 h 144113"/>
                  <a:gd name="connsiteX25" fmla="*/ 139623 w 841931"/>
                  <a:gd name="connsiteY25" fmla="*/ 22992 h 144113"/>
                  <a:gd name="connsiteX26" fmla="*/ 97604 w 841931"/>
                  <a:gd name="connsiteY26" fmla="*/ 70579 h 144113"/>
                  <a:gd name="connsiteX27" fmla="*/ 92916 w 841931"/>
                  <a:gd name="connsiteY27" fmla="*/ 70344 h 144113"/>
                  <a:gd name="connsiteX28" fmla="*/ 56920 w 841931"/>
                  <a:gd name="connsiteY28" fmla="*/ 36225 h 144113"/>
                  <a:gd name="connsiteX29" fmla="*/ 53136 w 841931"/>
                  <a:gd name="connsiteY29" fmla="*/ 34608 h 144113"/>
                  <a:gd name="connsiteX30" fmla="*/ 38141 w 841931"/>
                  <a:gd name="connsiteY30" fmla="*/ 48697 h 144113"/>
                  <a:gd name="connsiteX31" fmla="*/ 19751 w 841931"/>
                  <a:gd name="connsiteY31" fmla="*/ 66650 h 144113"/>
                  <a:gd name="connsiteX32" fmla="*/ 9226 w 841931"/>
                  <a:gd name="connsiteY32" fmla="*/ 53086 h 144113"/>
                  <a:gd name="connsiteX33" fmla="*/ 3786 w 841931"/>
                  <a:gd name="connsiteY33" fmla="*/ 50807 h 144113"/>
                  <a:gd name="connsiteX34" fmla="*/ 157 w 841931"/>
                  <a:gd name="connsiteY34" fmla="*/ 55447 h 144113"/>
                  <a:gd name="connsiteX35" fmla="*/ 383 w 841931"/>
                  <a:gd name="connsiteY35" fmla="*/ 126410 h 144113"/>
                  <a:gd name="connsiteX36" fmla="*/ 3511 w 841931"/>
                  <a:gd name="connsiteY36" fmla="*/ 130864 h 144113"/>
                  <a:gd name="connsiteX37" fmla="*/ 21659 w 841931"/>
                  <a:gd name="connsiteY37" fmla="*/ 116039 h 144113"/>
                  <a:gd name="connsiteX38" fmla="*/ 50776 w 841931"/>
                  <a:gd name="connsiteY38" fmla="*/ 139659 h 144113"/>
                  <a:gd name="connsiteX39" fmla="*/ 93368 w 841931"/>
                  <a:gd name="connsiteY39" fmla="*/ 101150 h 144113"/>
                  <a:gd name="connsiteX40" fmla="*/ 143826 w 841931"/>
                  <a:gd name="connsiteY40" fmla="*/ 143870 h 144113"/>
                  <a:gd name="connsiteX41" fmla="*/ 200460 w 841931"/>
                  <a:gd name="connsiteY41" fmla="*/ 88427 h 144113"/>
                  <a:gd name="connsiteX42" fmla="*/ 256115 w 841931"/>
                  <a:gd name="connsiteY42" fmla="*/ 137242 h 144113"/>
                  <a:gd name="connsiteX43" fmla="*/ 316378 w 841931"/>
                  <a:gd name="connsiteY43" fmla="*/ 95112 h 144113"/>
                  <a:gd name="connsiteX44" fmla="*/ 345697 w 841931"/>
                  <a:gd name="connsiteY44" fmla="*/ 108085 h 144113"/>
                  <a:gd name="connsiteX45" fmla="*/ 386996 w 841931"/>
                  <a:gd name="connsiteY45" fmla="*/ 142989 h 144113"/>
                  <a:gd name="connsiteX46" fmla="*/ 393900 w 841931"/>
                  <a:gd name="connsiteY46" fmla="*/ 143539 h 144113"/>
                  <a:gd name="connsiteX47" fmla="*/ 445578 w 841931"/>
                  <a:gd name="connsiteY47" fmla="*/ 103712 h 144113"/>
                  <a:gd name="connsiteX48" fmla="*/ 450905 w 841931"/>
                  <a:gd name="connsiteY48" fmla="*/ 102548 h 144113"/>
                  <a:gd name="connsiteX49" fmla="*/ 509624 w 841931"/>
                  <a:gd name="connsiteY49" fmla="*/ 138042 h 144113"/>
                  <a:gd name="connsiteX50" fmla="*/ 569742 w 841931"/>
                  <a:gd name="connsiteY50" fmla="*/ 95443 h 144113"/>
                  <a:gd name="connsiteX51" fmla="*/ 575828 w 841931"/>
                  <a:gd name="connsiteY51" fmla="*/ 95888 h 144113"/>
                  <a:gd name="connsiteX52" fmla="*/ 634548 w 841931"/>
                  <a:gd name="connsiteY52" fmla="*/ 136458 h 144113"/>
                  <a:gd name="connsiteX53" fmla="*/ 685135 w 841931"/>
                  <a:gd name="connsiteY53" fmla="*/ 98498 h 144113"/>
                  <a:gd name="connsiteX54" fmla="*/ 697406 w 841931"/>
                  <a:gd name="connsiteY54" fmla="*/ 89017 h 144113"/>
                  <a:gd name="connsiteX55" fmla="*/ 742779 w 841931"/>
                  <a:gd name="connsiteY55" fmla="*/ 129522 h 144113"/>
                  <a:gd name="connsiteX56" fmla="*/ 749504 w 841931"/>
                  <a:gd name="connsiteY56" fmla="*/ 129401 h 144113"/>
                  <a:gd name="connsiteX57" fmla="*/ 789954 w 841931"/>
                  <a:gd name="connsiteY57" fmla="*/ 85129 h 144113"/>
                  <a:gd name="connsiteX58" fmla="*/ 826314 w 841931"/>
                  <a:gd name="connsiteY58" fmla="*/ 110599 h 144113"/>
                  <a:gd name="connsiteX59" fmla="*/ 841932 w 841931"/>
                  <a:gd name="connsiteY59" fmla="*/ 112806 h 144113"/>
                  <a:gd name="connsiteX60" fmla="*/ 725973 w 841931"/>
                  <a:gd name="connsiteY60" fmla="*/ 76876 h 144113"/>
                  <a:gd name="connsiteX61" fmla="*/ 746570 w 841931"/>
                  <a:gd name="connsiteY61" fmla="*/ 40727 h 144113"/>
                  <a:gd name="connsiteX62" fmla="*/ 763675 w 841931"/>
                  <a:gd name="connsiteY62" fmla="*/ 68558 h 144113"/>
                  <a:gd name="connsiteX63" fmla="*/ 752956 w 841931"/>
                  <a:gd name="connsiteY63" fmla="*/ 94764 h 144113"/>
                  <a:gd name="connsiteX64" fmla="*/ 738656 w 841931"/>
                  <a:gd name="connsiteY64" fmla="*/ 93083 h 144113"/>
                  <a:gd name="connsiteX65" fmla="*/ 725973 w 841931"/>
                  <a:gd name="connsiteY65" fmla="*/ 76876 h 144113"/>
                  <a:gd name="connsiteX66" fmla="*/ 658265 w 841931"/>
                  <a:gd name="connsiteY66" fmla="*/ 67952 h 144113"/>
                  <a:gd name="connsiteX67" fmla="*/ 649058 w 841931"/>
                  <a:gd name="connsiteY67" fmla="*/ 94513 h 144113"/>
                  <a:gd name="connsiteX68" fmla="*/ 641508 w 841931"/>
                  <a:gd name="connsiteY68" fmla="*/ 106048 h 144113"/>
                  <a:gd name="connsiteX69" fmla="*/ 636084 w 841931"/>
                  <a:gd name="connsiteY69" fmla="*/ 102225 h 144113"/>
                  <a:gd name="connsiteX70" fmla="*/ 617119 w 841931"/>
                  <a:gd name="connsiteY70" fmla="*/ 78347 h 144113"/>
                  <a:gd name="connsiteX71" fmla="*/ 639980 w 841931"/>
                  <a:gd name="connsiteY71" fmla="*/ 38577 h 144113"/>
                  <a:gd name="connsiteX72" fmla="*/ 658265 w 841931"/>
                  <a:gd name="connsiteY72" fmla="*/ 67952 h 144113"/>
                  <a:gd name="connsiteX73" fmla="*/ 520844 w 841931"/>
                  <a:gd name="connsiteY73" fmla="*/ 41495 h 144113"/>
                  <a:gd name="connsiteX74" fmla="*/ 538644 w 841931"/>
                  <a:gd name="connsiteY74" fmla="*/ 73634 h 144113"/>
                  <a:gd name="connsiteX75" fmla="*/ 517239 w 841931"/>
                  <a:gd name="connsiteY75" fmla="*/ 110066 h 144113"/>
                  <a:gd name="connsiteX76" fmla="*/ 510004 w 841931"/>
                  <a:gd name="connsiteY76" fmla="*/ 105224 h 144113"/>
                  <a:gd name="connsiteX77" fmla="*/ 486966 w 841931"/>
                  <a:gd name="connsiteY77" fmla="*/ 79478 h 144113"/>
                  <a:gd name="connsiteX78" fmla="*/ 516277 w 841931"/>
                  <a:gd name="connsiteY78" fmla="*/ 35594 h 144113"/>
                  <a:gd name="connsiteX79" fmla="*/ 520844 w 841931"/>
                  <a:gd name="connsiteY79" fmla="*/ 41495 h 144113"/>
                  <a:gd name="connsiteX80" fmla="*/ 399122 w 841931"/>
                  <a:gd name="connsiteY80" fmla="*/ 41729 h 144113"/>
                  <a:gd name="connsiteX81" fmla="*/ 416703 w 841931"/>
                  <a:gd name="connsiteY81" fmla="*/ 73408 h 144113"/>
                  <a:gd name="connsiteX82" fmla="*/ 395298 w 841931"/>
                  <a:gd name="connsiteY82" fmla="*/ 109160 h 144113"/>
                  <a:gd name="connsiteX83" fmla="*/ 388031 w 841931"/>
                  <a:gd name="connsiteY83" fmla="*/ 104375 h 144113"/>
                  <a:gd name="connsiteX84" fmla="*/ 365009 w 841931"/>
                  <a:gd name="connsiteY84" fmla="*/ 78945 h 144113"/>
                  <a:gd name="connsiteX85" fmla="*/ 394328 w 841931"/>
                  <a:gd name="connsiteY85" fmla="*/ 35618 h 144113"/>
                  <a:gd name="connsiteX86" fmla="*/ 399122 w 841931"/>
                  <a:gd name="connsiteY86" fmla="*/ 41729 h 144113"/>
                  <a:gd name="connsiteX87" fmla="*/ 268087 w 841931"/>
                  <a:gd name="connsiteY87" fmla="*/ 106048 h 144113"/>
                  <a:gd name="connsiteX88" fmla="*/ 262663 w 841931"/>
                  <a:gd name="connsiteY88" fmla="*/ 102225 h 144113"/>
                  <a:gd name="connsiteX89" fmla="*/ 243699 w 841931"/>
                  <a:gd name="connsiteY89" fmla="*/ 78347 h 144113"/>
                  <a:gd name="connsiteX90" fmla="*/ 266559 w 841931"/>
                  <a:gd name="connsiteY90" fmla="*/ 38577 h 144113"/>
                  <a:gd name="connsiteX91" fmla="*/ 284852 w 841931"/>
                  <a:gd name="connsiteY91" fmla="*/ 67952 h 144113"/>
                  <a:gd name="connsiteX92" fmla="*/ 275645 w 841931"/>
                  <a:gd name="connsiteY92" fmla="*/ 94513 h 144113"/>
                  <a:gd name="connsiteX93" fmla="*/ 268087 w 841931"/>
                  <a:gd name="connsiteY93" fmla="*/ 106048 h 144113"/>
                  <a:gd name="connsiteX94" fmla="*/ 126988 w 841931"/>
                  <a:gd name="connsiteY94" fmla="*/ 90908 h 144113"/>
                  <a:gd name="connsiteX95" fmla="*/ 147585 w 841931"/>
                  <a:gd name="connsiteY95" fmla="*/ 54760 h 144113"/>
                  <a:gd name="connsiteX96" fmla="*/ 164690 w 841931"/>
                  <a:gd name="connsiteY96" fmla="*/ 82590 h 144113"/>
                  <a:gd name="connsiteX97" fmla="*/ 153971 w 841931"/>
                  <a:gd name="connsiteY97" fmla="*/ 108797 h 144113"/>
                  <a:gd name="connsiteX98" fmla="*/ 139671 w 841931"/>
                  <a:gd name="connsiteY98" fmla="*/ 107115 h 144113"/>
                  <a:gd name="connsiteX99" fmla="*/ 126988 w 841931"/>
                  <a:gd name="connsiteY99" fmla="*/ 90908 h 144113"/>
                  <a:gd name="connsiteX100" fmla="*/ 51528 w 841931"/>
                  <a:gd name="connsiteY100" fmla="*/ 115336 h 144113"/>
                  <a:gd name="connsiteX101" fmla="*/ 42313 w 841931"/>
                  <a:gd name="connsiteY101" fmla="*/ 105385 h 144113"/>
                  <a:gd name="connsiteX102" fmla="*/ 34439 w 841931"/>
                  <a:gd name="connsiteY102" fmla="*/ 93212 h 144113"/>
                  <a:gd name="connsiteX103" fmla="*/ 51140 w 841931"/>
                  <a:gd name="connsiteY103" fmla="*/ 64055 h 144113"/>
                  <a:gd name="connsiteX104" fmla="*/ 65472 w 841931"/>
                  <a:gd name="connsiteY104" fmla="*/ 86996 h 144113"/>
                  <a:gd name="connsiteX105" fmla="*/ 59708 w 841931"/>
                  <a:gd name="connsiteY105" fmla="*/ 104262 h 144113"/>
                  <a:gd name="connsiteX106" fmla="*/ 51528 w 841931"/>
                  <a:gd name="connsiteY106" fmla="*/ 115336 h 144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841931" h="144113">
                    <a:moveTo>
                      <a:pt x="841932" y="112806"/>
                    </a:moveTo>
                    <a:cubicBezTo>
                      <a:pt x="841560" y="109274"/>
                      <a:pt x="841164" y="105741"/>
                      <a:pt x="840776" y="102217"/>
                    </a:cubicBezTo>
                    <a:cubicBezTo>
                      <a:pt x="836354" y="94182"/>
                      <a:pt x="823364" y="86907"/>
                      <a:pt x="823647" y="73375"/>
                    </a:cubicBezTo>
                    <a:cubicBezTo>
                      <a:pt x="823760" y="68097"/>
                      <a:pt x="829960" y="60151"/>
                      <a:pt x="833872" y="55228"/>
                    </a:cubicBezTo>
                    <a:cubicBezTo>
                      <a:pt x="836516" y="49724"/>
                      <a:pt x="833016" y="42861"/>
                      <a:pt x="833096" y="36912"/>
                    </a:cubicBezTo>
                    <a:cubicBezTo>
                      <a:pt x="832708" y="33072"/>
                      <a:pt x="827648" y="31221"/>
                      <a:pt x="824916" y="33994"/>
                    </a:cubicBezTo>
                    <a:cubicBezTo>
                      <a:pt x="818764" y="38884"/>
                      <a:pt x="793244" y="65090"/>
                      <a:pt x="786963" y="60030"/>
                    </a:cubicBezTo>
                    <a:cubicBezTo>
                      <a:pt x="777021" y="49893"/>
                      <a:pt x="748801" y="5839"/>
                      <a:pt x="742803" y="14739"/>
                    </a:cubicBezTo>
                    <a:cubicBezTo>
                      <a:pt x="730289" y="26056"/>
                      <a:pt x="704422" y="54849"/>
                      <a:pt x="696726" y="55705"/>
                    </a:cubicBezTo>
                    <a:cubicBezTo>
                      <a:pt x="692515" y="57831"/>
                      <a:pt x="647392" y="2121"/>
                      <a:pt x="634564" y="8256"/>
                    </a:cubicBezTo>
                    <a:cubicBezTo>
                      <a:pt x="616360" y="23938"/>
                      <a:pt x="594607" y="33654"/>
                      <a:pt x="575845" y="48818"/>
                    </a:cubicBezTo>
                    <a:cubicBezTo>
                      <a:pt x="574568" y="49853"/>
                      <a:pt x="571649" y="51268"/>
                      <a:pt x="569758" y="49263"/>
                    </a:cubicBezTo>
                    <a:cubicBezTo>
                      <a:pt x="553526" y="32126"/>
                      <a:pt x="534352" y="19985"/>
                      <a:pt x="515881" y="6284"/>
                    </a:cubicBezTo>
                    <a:cubicBezTo>
                      <a:pt x="513981" y="4877"/>
                      <a:pt x="511346" y="5039"/>
                      <a:pt x="509632" y="6672"/>
                    </a:cubicBezTo>
                    <a:cubicBezTo>
                      <a:pt x="497725" y="18021"/>
                      <a:pt x="457542" y="42425"/>
                      <a:pt x="450905" y="42174"/>
                    </a:cubicBezTo>
                    <a:cubicBezTo>
                      <a:pt x="448157" y="42198"/>
                      <a:pt x="446968" y="42158"/>
                      <a:pt x="445594" y="41002"/>
                    </a:cubicBezTo>
                    <a:cubicBezTo>
                      <a:pt x="429168" y="26339"/>
                      <a:pt x="410455" y="15459"/>
                      <a:pt x="393900" y="1175"/>
                    </a:cubicBezTo>
                    <a:cubicBezTo>
                      <a:pt x="391943" y="-587"/>
                      <a:pt x="388661" y="-336"/>
                      <a:pt x="387004" y="1717"/>
                    </a:cubicBezTo>
                    <a:cubicBezTo>
                      <a:pt x="374313" y="17059"/>
                      <a:pt x="355406" y="27220"/>
                      <a:pt x="340774" y="41139"/>
                    </a:cubicBezTo>
                    <a:cubicBezTo>
                      <a:pt x="328318" y="53580"/>
                      <a:pt x="323362" y="57039"/>
                      <a:pt x="312595" y="46587"/>
                    </a:cubicBezTo>
                    <a:cubicBezTo>
                      <a:pt x="296573" y="33371"/>
                      <a:pt x="284197" y="16970"/>
                      <a:pt x="267707" y="4021"/>
                    </a:cubicBezTo>
                    <a:cubicBezTo>
                      <a:pt x="265848" y="2566"/>
                      <a:pt x="263212" y="2655"/>
                      <a:pt x="261458" y="4231"/>
                    </a:cubicBezTo>
                    <a:cubicBezTo>
                      <a:pt x="251540" y="13147"/>
                      <a:pt x="241241" y="21982"/>
                      <a:pt x="231282" y="30526"/>
                    </a:cubicBezTo>
                    <a:cubicBezTo>
                      <a:pt x="210734" y="47509"/>
                      <a:pt x="205237" y="55212"/>
                      <a:pt x="200274" y="55746"/>
                    </a:cubicBezTo>
                    <a:cubicBezTo>
                      <a:pt x="194478" y="56360"/>
                      <a:pt x="189417" y="47202"/>
                      <a:pt x="162014" y="31593"/>
                    </a:cubicBezTo>
                    <a:cubicBezTo>
                      <a:pt x="155636" y="28756"/>
                      <a:pt x="146284" y="17698"/>
                      <a:pt x="139623" y="22992"/>
                    </a:cubicBezTo>
                    <a:cubicBezTo>
                      <a:pt x="125678" y="39482"/>
                      <a:pt x="111217" y="55544"/>
                      <a:pt x="97604" y="70579"/>
                    </a:cubicBezTo>
                    <a:cubicBezTo>
                      <a:pt x="96513" y="71872"/>
                      <a:pt x="93999" y="71395"/>
                      <a:pt x="92916" y="70344"/>
                    </a:cubicBezTo>
                    <a:cubicBezTo>
                      <a:pt x="88510" y="66101"/>
                      <a:pt x="63855" y="43985"/>
                      <a:pt x="56920" y="36225"/>
                    </a:cubicBezTo>
                    <a:cubicBezTo>
                      <a:pt x="55958" y="35150"/>
                      <a:pt x="54575" y="34543"/>
                      <a:pt x="53136" y="34608"/>
                    </a:cubicBezTo>
                    <a:cubicBezTo>
                      <a:pt x="46686" y="36790"/>
                      <a:pt x="43646" y="44769"/>
                      <a:pt x="38141" y="48697"/>
                    </a:cubicBezTo>
                    <a:cubicBezTo>
                      <a:pt x="32944" y="51664"/>
                      <a:pt x="23462" y="67467"/>
                      <a:pt x="19751" y="66650"/>
                    </a:cubicBezTo>
                    <a:cubicBezTo>
                      <a:pt x="16946" y="66489"/>
                      <a:pt x="12670" y="59060"/>
                      <a:pt x="9226" y="53086"/>
                    </a:cubicBezTo>
                    <a:cubicBezTo>
                      <a:pt x="8135" y="51187"/>
                      <a:pt x="5904" y="50257"/>
                      <a:pt x="3786" y="50807"/>
                    </a:cubicBezTo>
                    <a:cubicBezTo>
                      <a:pt x="1668" y="51357"/>
                      <a:pt x="181" y="53264"/>
                      <a:pt x="157" y="55447"/>
                    </a:cubicBezTo>
                    <a:cubicBezTo>
                      <a:pt x="-110" y="78985"/>
                      <a:pt x="-37" y="102864"/>
                      <a:pt x="383" y="126410"/>
                    </a:cubicBezTo>
                    <a:cubicBezTo>
                      <a:pt x="415" y="128391"/>
                      <a:pt x="1660" y="130153"/>
                      <a:pt x="3511" y="130864"/>
                    </a:cubicBezTo>
                    <a:cubicBezTo>
                      <a:pt x="11328" y="132925"/>
                      <a:pt x="15297" y="116823"/>
                      <a:pt x="21659" y="116039"/>
                    </a:cubicBezTo>
                    <a:cubicBezTo>
                      <a:pt x="32329" y="121706"/>
                      <a:pt x="40461" y="132440"/>
                      <a:pt x="50776" y="139659"/>
                    </a:cubicBezTo>
                    <a:cubicBezTo>
                      <a:pt x="56944" y="143846"/>
                      <a:pt x="87168" y="96324"/>
                      <a:pt x="93368" y="101150"/>
                    </a:cubicBezTo>
                    <a:cubicBezTo>
                      <a:pt x="108291" y="117082"/>
                      <a:pt x="126923" y="130686"/>
                      <a:pt x="143826" y="143870"/>
                    </a:cubicBezTo>
                    <a:cubicBezTo>
                      <a:pt x="152936" y="148308"/>
                      <a:pt x="190654" y="90650"/>
                      <a:pt x="200460" y="88427"/>
                    </a:cubicBezTo>
                    <a:cubicBezTo>
                      <a:pt x="219941" y="102572"/>
                      <a:pt x="237410" y="121504"/>
                      <a:pt x="256115" y="137242"/>
                    </a:cubicBezTo>
                    <a:cubicBezTo>
                      <a:pt x="261887" y="142448"/>
                      <a:pt x="304576" y="104213"/>
                      <a:pt x="316378" y="95112"/>
                    </a:cubicBezTo>
                    <a:cubicBezTo>
                      <a:pt x="324373" y="85775"/>
                      <a:pt x="336264" y="99355"/>
                      <a:pt x="345697" y="108085"/>
                    </a:cubicBezTo>
                    <a:cubicBezTo>
                      <a:pt x="359552" y="119628"/>
                      <a:pt x="375647" y="129409"/>
                      <a:pt x="386996" y="142989"/>
                    </a:cubicBezTo>
                    <a:cubicBezTo>
                      <a:pt x="387829" y="143983"/>
                      <a:pt x="392913" y="144387"/>
                      <a:pt x="393900" y="143539"/>
                    </a:cubicBezTo>
                    <a:cubicBezTo>
                      <a:pt x="401603" y="136870"/>
                      <a:pt x="436953" y="111424"/>
                      <a:pt x="445578" y="103712"/>
                    </a:cubicBezTo>
                    <a:cubicBezTo>
                      <a:pt x="446960" y="102556"/>
                      <a:pt x="448148" y="102516"/>
                      <a:pt x="450905" y="102548"/>
                    </a:cubicBezTo>
                    <a:cubicBezTo>
                      <a:pt x="457582" y="102322"/>
                      <a:pt x="497693" y="126677"/>
                      <a:pt x="509624" y="138042"/>
                    </a:cubicBezTo>
                    <a:cubicBezTo>
                      <a:pt x="516293" y="142520"/>
                      <a:pt x="557261" y="108667"/>
                      <a:pt x="569742" y="95443"/>
                    </a:cubicBezTo>
                    <a:cubicBezTo>
                      <a:pt x="572110" y="92937"/>
                      <a:pt x="575683" y="95766"/>
                      <a:pt x="575828" y="95888"/>
                    </a:cubicBezTo>
                    <a:cubicBezTo>
                      <a:pt x="594590" y="111052"/>
                      <a:pt x="616351" y="120776"/>
                      <a:pt x="634548" y="136458"/>
                    </a:cubicBezTo>
                    <a:cubicBezTo>
                      <a:pt x="644903" y="142205"/>
                      <a:pt x="686258" y="96365"/>
                      <a:pt x="685135" y="98498"/>
                    </a:cubicBezTo>
                    <a:cubicBezTo>
                      <a:pt x="691860" y="91514"/>
                      <a:pt x="694932" y="88451"/>
                      <a:pt x="697406" y="89017"/>
                    </a:cubicBezTo>
                    <a:cubicBezTo>
                      <a:pt x="701326" y="89906"/>
                      <a:pt x="733571" y="121003"/>
                      <a:pt x="742779" y="129522"/>
                    </a:cubicBezTo>
                    <a:cubicBezTo>
                      <a:pt x="744686" y="131293"/>
                      <a:pt x="747653" y="131236"/>
                      <a:pt x="749504" y="129401"/>
                    </a:cubicBezTo>
                    <a:cubicBezTo>
                      <a:pt x="777158" y="103672"/>
                      <a:pt x="780060" y="85258"/>
                      <a:pt x="789954" y="85129"/>
                    </a:cubicBezTo>
                    <a:cubicBezTo>
                      <a:pt x="796332" y="85048"/>
                      <a:pt x="805620" y="92557"/>
                      <a:pt x="826314" y="110599"/>
                    </a:cubicBezTo>
                    <a:cubicBezTo>
                      <a:pt x="830429" y="114350"/>
                      <a:pt x="840622" y="124123"/>
                      <a:pt x="841932" y="112806"/>
                    </a:cubicBezTo>
                    <a:close/>
                    <a:moveTo>
                      <a:pt x="725973" y="76876"/>
                    </a:moveTo>
                    <a:cubicBezTo>
                      <a:pt x="730702" y="63425"/>
                      <a:pt x="737783" y="50969"/>
                      <a:pt x="746570" y="40727"/>
                    </a:cubicBezTo>
                    <a:cubicBezTo>
                      <a:pt x="753142" y="46798"/>
                      <a:pt x="759415" y="57775"/>
                      <a:pt x="763675" y="68558"/>
                    </a:cubicBezTo>
                    <a:cubicBezTo>
                      <a:pt x="766754" y="77361"/>
                      <a:pt x="756876" y="86495"/>
                      <a:pt x="752956" y="94764"/>
                    </a:cubicBezTo>
                    <a:cubicBezTo>
                      <a:pt x="748599" y="103939"/>
                      <a:pt x="746182" y="104149"/>
                      <a:pt x="738656" y="93083"/>
                    </a:cubicBezTo>
                    <a:cubicBezTo>
                      <a:pt x="735350" y="87117"/>
                      <a:pt x="727687" y="82615"/>
                      <a:pt x="725973" y="76876"/>
                    </a:cubicBezTo>
                    <a:close/>
                    <a:moveTo>
                      <a:pt x="658265" y="67952"/>
                    </a:moveTo>
                    <a:cubicBezTo>
                      <a:pt x="662250" y="77062"/>
                      <a:pt x="654118" y="86099"/>
                      <a:pt x="649058" y="94513"/>
                    </a:cubicBezTo>
                    <a:cubicBezTo>
                      <a:pt x="646948" y="97868"/>
                      <a:pt x="644474" y="104407"/>
                      <a:pt x="641508" y="106048"/>
                    </a:cubicBezTo>
                    <a:cubicBezTo>
                      <a:pt x="640400" y="106582"/>
                      <a:pt x="639592" y="106671"/>
                      <a:pt x="636084" y="102225"/>
                    </a:cubicBezTo>
                    <a:cubicBezTo>
                      <a:pt x="632001" y="95120"/>
                      <a:pt x="619472" y="85622"/>
                      <a:pt x="617119" y="78347"/>
                    </a:cubicBezTo>
                    <a:cubicBezTo>
                      <a:pt x="622786" y="62867"/>
                      <a:pt x="630474" y="49497"/>
                      <a:pt x="639980" y="38577"/>
                    </a:cubicBezTo>
                    <a:cubicBezTo>
                      <a:pt x="648783" y="47307"/>
                      <a:pt x="654166" y="58971"/>
                      <a:pt x="658265" y="67952"/>
                    </a:cubicBezTo>
                    <a:close/>
                    <a:moveTo>
                      <a:pt x="520844" y="41495"/>
                    </a:moveTo>
                    <a:cubicBezTo>
                      <a:pt x="533220" y="56975"/>
                      <a:pt x="538531" y="65850"/>
                      <a:pt x="538644" y="73634"/>
                    </a:cubicBezTo>
                    <a:cubicBezTo>
                      <a:pt x="538790" y="83649"/>
                      <a:pt x="530334" y="91878"/>
                      <a:pt x="517239" y="110066"/>
                    </a:cubicBezTo>
                    <a:cubicBezTo>
                      <a:pt x="516042" y="111286"/>
                      <a:pt x="513642" y="109694"/>
                      <a:pt x="510004" y="105224"/>
                    </a:cubicBezTo>
                    <a:cubicBezTo>
                      <a:pt x="503982" y="96938"/>
                      <a:pt x="492172" y="88330"/>
                      <a:pt x="486966" y="79478"/>
                    </a:cubicBezTo>
                    <a:cubicBezTo>
                      <a:pt x="488857" y="74556"/>
                      <a:pt x="509050" y="35958"/>
                      <a:pt x="516277" y="35594"/>
                    </a:cubicBezTo>
                    <a:cubicBezTo>
                      <a:pt x="517635" y="37429"/>
                      <a:pt x="519195" y="39409"/>
                      <a:pt x="520844" y="41495"/>
                    </a:cubicBezTo>
                    <a:close/>
                    <a:moveTo>
                      <a:pt x="399122" y="41729"/>
                    </a:moveTo>
                    <a:cubicBezTo>
                      <a:pt x="411522" y="56926"/>
                      <a:pt x="416703" y="65705"/>
                      <a:pt x="416703" y="73408"/>
                    </a:cubicBezTo>
                    <a:cubicBezTo>
                      <a:pt x="416695" y="83318"/>
                      <a:pt x="408127" y="91450"/>
                      <a:pt x="395298" y="109160"/>
                    </a:cubicBezTo>
                    <a:cubicBezTo>
                      <a:pt x="394110" y="110373"/>
                      <a:pt x="391685" y="108789"/>
                      <a:pt x="388031" y="104375"/>
                    </a:cubicBezTo>
                    <a:cubicBezTo>
                      <a:pt x="382186" y="96389"/>
                      <a:pt x="370223" y="87699"/>
                      <a:pt x="365009" y="78945"/>
                    </a:cubicBezTo>
                    <a:cubicBezTo>
                      <a:pt x="366860" y="74152"/>
                      <a:pt x="387214" y="35812"/>
                      <a:pt x="394328" y="35618"/>
                    </a:cubicBezTo>
                    <a:cubicBezTo>
                      <a:pt x="395743" y="37502"/>
                      <a:pt x="397392" y="39563"/>
                      <a:pt x="399122" y="41729"/>
                    </a:cubicBezTo>
                    <a:close/>
                    <a:moveTo>
                      <a:pt x="268087" y="106048"/>
                    </a:moveTo>
                    <a:cubicBezTo>
                      <a:pt x="266979" y="106582"/>
                      <a:pt x="266171" y="106671"/>
                      <a:pt x="262663" y="102225"/>
                    </a:cubicBezTo>
                    <a:cubicBezTo>
                      <a:pt x="258581" y="95120"/>
                      <a:pt x="246051" y="85622"/>
                      <a:pt x="243699" y="78347"/>
                    </a:cubicBezTo>
                    <a:cubicBezTo>
                      <a:pt x="249365" y="62867"/>
                      <a:pt x="257045" y="49497"/>
                      <a:pt x="266559" y="38577"/>
                    </a:cubicBezTo>
                    <a:cubicBezTo>
                      <a:pt x="275370" y="47315"/>
                      <a:pt x="280746" y="58963"/>
                      <a:pt x="284852" y="67952"/>
                    </a:cubicBezTo>
                    <a:cubicBezTo>
                      <a:pt x="288837" y="77070"/>
                      <a:pt x="280705" y="86099"/>
                      <a:pt x="275645" y="94513"/>
                    </a:cubicBezTo>
                    <a:cubicBezTo>
                      <a:pt x="273527" y="97876"/>
                      <a:pt x="271062" y="104399"/>
                      <a:pt x="268087" y="106048"/>
                    </a:cubicBezTo>
                    <a:close/>
                    <a:moveTo>
                      <a:pt x="126988" y="90908"/>
                    </a:moveTo>
                    <a:cubicBezTo>
                      <a:pt x="131717" y="77458"/>
                      <a:pt x="138798" y="65001"/>
                      <a:pt x="147585" y="54760"/>
                    </a:cubicBezTo>
                    <a:cubicBezTo>
                      <a:pt x="154157" y="60830"/>
                      <a:pt x="160430" y="71807"/>
                      <a:pt x="164690" y="82590"/>
                    </a:cubicBezTo>
                    <a:cubicBezTo>
                      <a:pt x="167770" y="91393"/>
                      <a:pt x="157891" y="100527"/>
                      <a:pt x="153971" y="108797"/>
                    </a:cubicBezTo>
                    <a:cubicBezTo>
                      <a:pt x="149614" y="117971"/>
                      <a:pt x="147197" y="118173"/>
                      <a:pt x="139671" y="107115"/>
                    </a:cubicBezTo>
                    <a:cubicBezTo>
                      <a:pt x="136365" y="101142"/>
                      <a:pt x="128702" y="96647"/>
                      <a:pt x="126988" y="90908"/>
                    </a:cubicBezTo>
                    <a:close/>
                    <a:moveTo>
                      <a:pt x="51528" y="115336"/>
                    </a:moveTo>
                    <a:cubicBezTo>
                      <a:pt x="48020" y="113558"/>
                      <a:pt x="46128" y="108449"/>
                      <a:pt x="42313" y="105385"/>
                    </a:cubicBezTo>
                    <a:cubicBezTo>
                      <a:pt x="38780" y="101675"/>
                      <a:pt x="32871" y="95467"/>
                      <a:pt x="34439" y="93212"/>
                    </a:cubicBezTo>
                    <a:cubicBezTo>
                      <a:pt x="38255" y="83043"/>
                      <a:pt x="43032" y="73497"/>
                      <a:pt x="51140" y="64055"/>
                    </a:cubicBezTo>
                    <a:cubicBezTo>
                      <a:pt x="57372" y="69681"/>
                      <a:pt x="62311" y="78913"/>
                      <a:pt x="65472" y="86996"/>
                    </a:cubicBezTo>
                    <a:cubicBezTo>
                      <a:pt x="67388" y="92687"/>
                      <a:pt x="63653" y="98304"/>
                      <a:pt x="59708" y="104262"/>
                    </a:cubicBezTo>
                    <a:cubicBezTo>
                      <a:pt x="57542" y="107083"/>
                      <a:pt x="53977" y="115368"/>
                      <a:pt x="51528" y="11533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80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53" name="Graphic 141">
                <a:extLst>
                  <a:ext uri="{FF2B5EF4-FFF2-40B4-BE49-F238E27FC236}">
                    <a16:creationId xmlns:a16="http://schemas.microsoft.com/office/drawing/2014/main" id="{DF031D5C-62E1-EC4A-91E2-699E87EBEDDA}"/>
                  </a:ext>
                </a:extLst>
              </p:cNvPr>
              <p:cNvGrpSpPr/>
              <p:nvPr/>
            </p:nvGrpSpPr>
            <p:grpSpPr>
              <a:xfrm>
                <a:off x="8970850" y="5488819"/>
                <a:ext cx="587748" cy="76876"/>
                <a:chOff x="8970850" y="5488819"/>
                <a:chExt cx="587748" cy="76876"/>
              </a:xfrm>
              <a:solidFill>
                <a:srgbClr val="FFFFFF"/>
              </a:solidFill>
            </p:grpSpPr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770EDBD7-2209-044E-A49E-C6F80028D594}"/>
                    </a:ext>
                  </a:extLst>
                </p:cNvPr>
                <p:cNvSpPr/>
                <p:nvPr/>
              </p:nvSpPr>
              <p:spPr>
                <a:xfrm>
                  <a:off x="9499094" y="5488819"/>
                  <a:ext cx="59504" cy="64392"/>
                </a:xfrm>
                <a:custGeom>
                  <a:avLst/>
                  <a:gdLst>
                    <a:gd name="connsiteX0" fmla="*/ 59464 w 59504"/>
                    <a:gd name="connsiteY0" fmla="*/ 26915 h 64392"/>
                    <a:gd name="connsiteX1" fmla="*/ 43733 w 59504"/>
                    <a:gd name="connsiteY1" fmla="*/ 12017 h 64392"/>
                    <a:gd name="connsiteX2" fmla="*/ 26273 w 59504"/>
                    <a:gd name="connsiteY2" fmla="*/ 943 h 64392"/>
                    <a:gd name="connsiteX3" fmla="*/ 26168 w 59504"/>
                    <a:gd name="connsiteY3" fmla="*/ 943 h 64392"/>
                    <a:gd name="connsiteX4" fmla="*/ 13792 w 59504"/>
                    <a:gd name="connsiteY4" fmla="*/ 8348 h 64392"/>
                    <a:gd name="connsiteX5" fmla="*/ 3202 w 59504"/>
                    <a:gd name="connsiteY5" fmla="*/ 36971 h 64392"/>
                    <a:gd name="connsiteX6" fmla="*/ 33071 w 59504"/>
                    <a:gd name="connsiteY6" fmla="*/ 63427 h 64392"/>
                    <a:gd name="connsiteX7" fmla="*/ 50338 w 59504"/>
                    <a:gd name="connsiteY7" fmla="*/ 44585 h 64392"/>
                    <a:gd name="connsiteX8" fmla="*/ 59464 w 59504"/>
                    <a:gd name="connsiteY8" fmla="*/ 26915 h 64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504" h="64392">
                      <a:moveTo>
                        <a:pt x="59464" y="26915"/>
                      </a:moveTo>
                      <a:cubicBezTo>
                        <a:pt x="58284" y="21038"/>
                        <a:pt x="48390" y="16350"/>
                        <a:pt x="43733" y="12017"/>
                      </a:cubicBezTo>
                      <a:cubicBezTo>
                        <a:pt x="37056" y="9245"/>
                        <a:pt x="32602" y="-2937"/>
                        <a:pt x="26273" y="943"/>
                      </a:cubicBezTo>
                      <a:cubicBezTo>
                        <a:pt x="26241" y="943"/>
                        <a:pt x="26200" y="943"/>
                        <a:pt x="26168" y="943"/>
                      </a:cubicBezTo>
                      <a:cubicBezTo>
                        <a:pt x="20113" y="-2525"/>
                        <a:pt x="18472" y="4395"/>
                        <a:pt x="13792" y="8348"/>
                      </a:cubicBezTo>
                      <a:cubicBezTo>
                        <a:pt x="5773" y="17191"/>
                        <a:pt x="-5633" y="27691"/>
                        <a:pt x="3202" y="36971"/>
                      </a:cubicBezTo>
                      <a:cubicBezTo>
                        <a:pt x="11286" y="45207"/>
                        <a:pt x="20509" y="53372"/>
                        <a:pt x="33071" y="63427"/>
                      </a:cubicBezTo>
                      <a:cubicBezTo>
                        <a:pt x="41341" y="68940"/>
                        <a:pt x="45730" y="49249"/>
                        <a:pt x="50338" y="44585"/>
                      </a:cubicBezTo>
                      <a:cubicBezTo>
                        <a:pt x="52803" y="39387"/>
                        <a:pt x="60111" y="31668"/>
                        <a:pt x="59464" y="2691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F631D3AA-11E4-424D-8EAB-EF4742265BAD}"/>
                    </a:ext>
                  </a:extLst>
                </p:cNvPr>
                <p:cNvSpPr/>
                <p:nvPr/>
              </p:nvSpPr>
              <p:spPr>
                <a:xfrm>
                  <a:off x="8970850" y="5492419"/>
                  <a:ext cx="68043" cy="73276"/>
                </a:xfrm>
                <a:custGeom>
                  <a:avLst/>
                  <a:gdLst>
                    <a:gd name="connsiteX0" fmla="*/ 51371 w 68043"/>
                    <a:gd name="connsiteY0" fmla="*/ 9452 h 73276"/>
                    <a:gd name="connsiteX1" fmla="*/ 44629 w 68043"/>
                    <a:gd name="connsiteY1" fmla="*/ 5297 h 73276"/>
                    <a:gd name="connsiteX2" fmla="*/ 34557 w 68043"/>
                    <a:gd name="connsiteY2" fmla="*/ 2217 h 73276"/>
                    <a:gd name="connsiteX3" fmla="*/ 27419 w 68043"/>
                    <a:gd name="connsiteY3" fmla="*/ 72389 h 73276"/>
                    <a:gd name="connsiteX4" fmla="*/ 44087 w 68043"/>
                    <a:gd name="connsiteY4" fmla="*/ 61961 h 73276"/>
                    <a:gd name="connsiteX5" fmla="*/ 51371 w 68043"/>
                    <a:gd name="connsiteY5" fmla="*/ 9452 h 73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043" h="73276">
                      <a:moveTo>
                        <a:pt x="51371" y="9452"/>
                      </a:moveTo>
                      <a:cubicBezTo>
                        <a:pt x="48986" y="8215"/>
                        <a:pt x="45437" y="6364"/>
                        <a:pt x="44629" y="5297"/>
                      </a:cubicBezTo>
                      <a:cubicBezTo>
                        <a:pt x="43885" y="851"/>
                        <a:pt x="37370" y="-2342"/>
                        <a:pt x="34557" y="2217"/>
                      </a:cubicBezTo>
                      <a:cubicBezTo>
                        <a:pt x="10064" y="34947"/>
                        <a:pt x="-25407" y="28844"/>
                        <a:pt x="27419" y="72389"/>
                      </a:cubicBezTo>
                      <a:cubicBezTo>
                        <a:pt x="34347" y="76511"/>
                        <a:pt x="39011" y="65106"/>
                        <a:pt x="44087" y="61961"/>
                      </a:cubicBezTo>
                      <a:cubicBezTo>
                        <a:pt x="61629" y="45835"/>
                        <a:pt x="84028" y="23889"/>
                        <a:pt x="51371" y="945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6" name="Graphic 141">
                <a:extLst>
                  <a:ext uri="{FF2B5EF4-FFF2-40B4-BE49-F238E27FC236}">
                    <a16:creationId xmlns:a16="http://schemas.microsoft.com/office/drawing/2014/main" id="{78F71A68-D5C9-6443-BBE8-634B5A611805}"/>
                  </a:ext>
                </a:extLst>
              </p:cNvPr>
              <p:cNvGrpSpPr/>
              <p:nvPr/>
            </p:nvGrpSpPr>
            <p:grpSpPr>
              <a:xfrm>
                <a:off x="8893983" y="5472545"/>
                <a:ext cx="734541" cy="245223"/>
                <a:chOff x="8893983" y="5472545"/>
                <a:chExt cx="734541" cy="245223"/>
              </a:xfrm>
              <a:solidFill>
                <a:srgbClr val="FFFFFF"/>
              </a:solidFill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83325D19-7F05-EA44-87F4-56D71975F8D2}"/>
                    </a:ext>
                  </a:extLst>
                </p:cNvPr>
                <p:cNvSpPr/>
                <p:nvPr/>
              </p:nvSpPr>
              <p:spPr>
                <a:xfrm>
                  <a:off x="9445821" y="5652480"/>
                  <a:ext cx="182702" cy="49242"/>
                </a:xfrm>
                <a:custGeom>
                  <a:avLst/>
                  <a:gdLst>
                    <a:gd name="connsiteX0" fmla="*/ 182611 w 182702"/>
                    <a:gd name="connsiteY0" fmla="*/ 4405 h 49242"/>
                    <a:gd name="connsiteX1" fmla="*/ 174188 w 182702"/>
                    <a:gd name="connsiteY1" fmla="*/ 1560 h 49242"/>
                    <a:gd name="connsiteX2" fmla="*/ 8362 w 182702"/>
                    <a:gd name="connsiteY2" fmla="*/ 9037 h 49242"/>
                    <a:gd name="connsiteX3" fmla="*/ 3 w 182702"/>
                    <a:gd name="connsiteY3" fmla="*/ 12391 h 49242"/>
                    <a:gd name="connsiteX4" fmla="*/ 65141 w 182702"/>
                    <a:gd name="connsiteY4" fmla="*/ 48427 h 49242"/>
                    <a:gd name="connsiteX5" fmla="*/ 182611 w 182702"/>
                    <a:gd name="connsiteY5" fmla="*/ 4405 h 4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2702" h="49242">
                      <a:moveTo>
                        <a:pt x="182611" y="4405"/>
                      </a:moveTo>
                      <a:cubicBezTo>
                        <a:pt x="182369" y="315"/>
                        <a:pt x="176864" y="-1560"/>
                        <a:pt x="174188" y="1560"/>
                      </a:cubicBezTo>
                      <a:cubicBezTo>
                        <a:pt x="150099" y="28930"/>
                        <a:pt x="31060" y="40206"/>
                        <a:pt x="8362" y="9037"/>
                      </a:cubicBezTo>
                      <a:cubicBezTo>
                        <a:pt x="5557" y="5884"/>
                        <a:pt x="-158" y="8148"/>
                        <a:pt x="3" y="12391"/>
                      </a:cubicBezTo>
                      <a:cubicBezTo>
                        <a:pt x="367" y="47417"/>
                        <a:pt x="41222" y="47134"/>
                        <a:pt x="65141" y="48427"/>
                      </a:cubicBezTo>
                      <a:cubicBezTo>
                        <a:pt x="95923" y="52743"/>
                        <a:pt x="185974" y="40190"/>
                        <a:pt x="182611" y="440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8DDBCE17-FD73-3746-B43A-DC342A8D4EDD}"/>
                    </a:ext>
                  </a:extLst>
                </p:cNvPr>
                <p:cNvSpPr/>
                <p:nvPr/>
              </p:nvSpPr>
              <p:spPr>
                <a:xfrm>
                  <a:off x="9546228" y="5567269"/>
                  <a:ext cx="75049" cy="40933"/>
                </a:xfrm>
                <a:custGeom>
                  <a:avLst/>
                  <a:gdLst>
                    <a:gd name="connsiteX0" fmla="*/ 4328 w 75049"/>
                    <a:gd name="connsiteY0" fmla="*/ 19380 h 40933"/>
                    <a:gd name="connsiteX1" fmla="*/ 67671 w 75049"/>
                    <a:gd name="connsiteY1" fmla="*/ 40227 h 40933"/>
                    <a:gd name="connsiteX2" fmla="*/ 74736 w 75049"/>
                    <a:gd name="connsiteY2" fmla="*/ 34431 h 40933"/>
                    <a:gd name="connsiteX3" fmla="*/ 40267 w 75049"/>
                    <a:gd name="connsiteY3" fmla="*/ 1047 h 40933"/>
                    <a:gd name="connsiteX4" fmla="*/ 4061 w 75049"/>
                    <a:gd name="connsiteY4" fmla="*/ 2688 h 40933"/>
                    <a:gd name="connsiteX5" fmla="*/ 254 w 75049"/>
                    <a:gd name="connsiteY5" fmla="*/ 13035 h 40933"/>
                    <a:gd name="connsiteX6" fmla="*/ 4328 w 75049"/>
                    <a:gd name="connsiteY6" fmla="*/ 19380 h 4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049" h="40933">
                      <a:moveTo>
                        <a:pt x="4328" y="19380"/>
                      </a:moveTo>
                      <a:cubicBezTo>
                        <a:pt x="27107" y="21894"/>
                        <a:pt x="49006" y="29105"/>
                        <a:pt x="67671" y="40227"/>
                      </a:cubicBezTo>
                      <a:cubicBezTo>
                        <a:pt x="71373" y="42604"/>
                        <a:pt x="76352" y="38554"/>
                        <a:pt x="74736" y="34431"/>
                      </a:cubicBezTo>
                      <a:cubicBezTo>
                        <a:pt x="69182" y="13172"/>
                        <a:pt x="64235" y="2486"/>
                        <a:pt x="40267" y="1047"/>
                      </a:cubicBezTo>
                      <a:cubicBezTo>
                        <a:pt x="29169" y="-141"/>
                        <a:pt x="16308" y="-1079"/>
                        <a:pt x="4061" y="2688"/>
                      </a:cubicBezTo>
                      <a:cubicBezTo>
                        <a:pt x="-821" y="4054"/>
                        <a:pt x="1490" y="9567"/>
                        <a:pt x="254" y="13035"/>
                      </a:cubicBezTo>
                      <a:cubicBezTo>
                        <a:pt x="-749" y="15856"/>
                        <a:pt x="1345" y="19130"/>
                        <a:pt x="4328" y="19380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86BBA356-AB87-B249-85B6-013481BA0441}"/>
                    </a:ext>
                  </a:extLst>
                </p:cNvPr>
                <p:cNvSpPr/>
                <p:nvPr/>
              </p:nvSpPr>
              <p:spPr>
                <a:xfrm>
                  <a:off x="9454154" y="5571656"/>
                  <a:ext cx="69671" cy="44518"/>
                </a:xfrm>
                <a:custGeom>
                  <a:avLst/>
                  <a:gdLst>
                    <a:gd name="connsiteX0" fmla="*/ 2106 w 69671"/>
                    <a:gd name="connsiteY0" fmla="*/ 43705 h 44518"/>
                    <a:gd name="connsiteX1" fmla="*/ 7449 w 69671"/>
                    <a:gd name="connsiteY1" fmla="*/ 43737 h 44518"/>
                    <a:gd name="connsiteX2" fmla="*/ 65991 w 69671"/>
                    <a:gd name="connsiteY2" fmla="*/ 19746 h 44518"/>
                    <a:gd name="connsiteX3" fmla="*/ 68076 w 69671"/>
                    <a:gd name="connsiteY3" fmla="*/ 11404 h 44518"/>
                    <a:gd name="connsiteX4" fmla="*/ 8193 w 69671"/>
                    <a:gd name="connsiteY4" fmla="*/ 7484 h 44518"/>
                    <a:gd name="connsiteX5" fmla="*/ 393 w 69671"/>
                    <a:gd name="connsiteY5" fmla="*/ 36632 h 44518"/>
                    <a:gd name="connsiteX6" fmla="*/ 2106 w 69671"/>
                    <a:gd name="connsiteY6" fmla="*/ 43705 h 44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671" h="44518">
                      <a:moveTo>
                        <a:pt x="2106" y="43705"/>
                      </a:moveTo>
                      <a:cubicBezTo>
                        <a:pt x="3723" y="44780"/>
                        <a:pt x="5825" y="44788"/>
                        <a:pt x="7449" y="43737"/>
                      </a:cubicBezTo>
                      <a:cubicBezTo>
                        <a:pt x="23512" y="33294"/>
                        <a:pt x="42662" y="25445"/>
                        <a:pt x="65991" y="19746"/>
                      </a:cubicBezTo>
                      <a:cubicBezTo>
                        <a:pt x="69693" y="18970"/>
                        <a:pt x="70986" y="13837"/>
                        <a:pt x="68076" y="11404"/>
                      </a:cubicBezTo>
                      <a:cubicBezTo>
                        <a:pt x="54447" y="-10041"/>
                        <a:pt x="26672" y="4849"/>
                        <a:pt x="8193" y="7484"/>
                      </a:cubicBezTo>
                      <a:cubicBezTo>
                        <a:pt x="1136" y="8365"/>
                        <a:pt x="2793" y="30513"/>
                        <a:pt x="393" y="36632"/>
                      </a:cubicBezTo>
                      <a:cubicBezTo>
                        <a:pt x="-230" y="39146"/>
                        <a:pt x="-400" y="42153"/>
                        <a:pt x="2106" y="4370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E1C5EDB2-3843-664B-B360-B938EDFDCC15}"/>
                    </a:ext>
                  </a:extLst>
                </p:cNvPr>
                <p:cNvSpPr/>
                <p:nvPr/>
              </p:nvSpPr>
              <p:spPr>
                <a:xfrm>
                  <a:off x="9095770" y="5472545"/>
                  <a:ext cx="32386" cy="141925"/>
                </a:xfrm>
                <a:custGeom>
                  <a:avLst/>
                  <a:gdLst>
                    <a:gd name="connsiteX0" fmla="*/ 29767 w 32386"/>
                    <a:gd name="connsiteY0" fmla="*/ 87486 h 141925"/>
                    <a:gd name="connsiteX1" fmla="*/ 25653 w 32386"/>
                    <a:gd name="connsiteY1" fmla="*/ 31056 h 141925"/>
                    <a:gd name="connsiteX2" fmla="*/ 21126 w 32386"/>
                    <a:gd name="connsiteY2" fmla="*/ 0 h 141925"/>
                    <a:gd name="connsiteX3" fmla="*/ 1184 w 32386"/>
                    <a:gd name="connsiteY3" fmla="*/ 100282 h 141925"/>
                    <a:gd name="connsiteX4" fmla="*/ 11 w 32386"/>
                    <a:gd name="connsiteY4" fmla="*/ 136762 h 141925"/>
                    <a:gd name="connsiteX5" fmla="*/ 1709 w 32386"/>
                    <a:gd name="connsiteY5" fmla="*/ 140803 h 141925"/>
                    <a:gd name="connsiteX6" fmla="*/ 7602 w 32386"/>
                    <a:gd name="connsiteY6" fmla="*/ 141450 h 141925"/>
                    <a:gd name="connsiteX7" fmla="*/ 29767 w 32386"/>
                    <a:gd name="connsiteY7" fmla="*/ 87486 h 141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6" h="141925">
                      <a:moveTo>
                        <a:pt x="29767" y="87486"/>
                      </a:moveTo>
                      <a:cubicBezTo>
                        <a:pt x="27964" y="69015"/>
                        <a:pt x="26105" y="49923"/>
                        <a:pt x="25653" y="31056"/>
                      </a:cubicBezTo>
                      <a:cubicBezTo>
                        <a:pt x="23963" y="22876"/>
                        <a:pt x="28344" y="1188"/>
                        <a:pt x="21126" y="0"/>
                      </a:cubicBezTo>
                      <a:cubicBezTo>
                        <a:pt x="1458" y="9344"/>
                        <a:pt x="1927" y="79443"/>
                        <a:pt x="1184" y="100282"/>
                      </a:cubicBezTo>
                      <a:cubicBezTo>
                        <a:pt x="1022" y="112326"/>
                        <a:pt x="860" y="124774"/>
                        <a:pt x="11" y="136762"/>
                      </a:cubicBezTo>
                      <a:cubicBezTo>
                        <a:pt x="-94" y="138306"/>
                        <a:pt x="529" y="139801"/>
                        <a:pt x="1709" y="140803"/>
                      </a:cubicBezTo>
                      <a:cubicBezTo>
                        <a:pt x="3342" y="142307"/>
                        <a:pt x="5646" y="142056"/>
                        <a:pt x="7602" y="141450"/>
                      </a:cubicBezTo>
                      <a:cubicBezTo>
                        <a:pt x="40664" y="136794"/>
                        <a:pt x="31836" y="113902"/>
                        <a:pt x="29767" y="874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9896A21-B60F-8344-9108-DC912C84EB7F}"/>
                    </a:ext>
                  </a:extLst>
                </p:cNvPr>
                <p:cNvSpPr/>
                <p:nvPr/>
              </p:nvSpPr>
              <p:spPr>
                <a:xfrm>
                  <a:off x="9010022" y="5588431"/>
                  <a:ext cx="78560" cy="68958"/>
                </a:xfrm>
                <a:custGeom>
                  <a:avLst/>
                  <a:gdLst>
                    <a:gd name="connsiteX0" fmla="*/ 76674 w 78560"/>
                    <a:gd name="connsiteY0" fmla="*/ 37414 h 68958"/>
                    <a:gd name="connsiteX1" fmla="*/ 71686 w 78560"/>
                    <a:gd name="connsiteY1" fmla="*/ 36905 h 68958"/>
                    <a:gd name="connsiteX2" fmla="*/ 56174 w 78560"/>
                    <a:gd name="connsiteY2" fmla="*/ 22735 h 68958"/>
                    <a:gd name="connsiteX3" fmla="*/ 1917 w 78560"/>
                    <a:gd name="connsiteY3" fmla="*/ 4612 h 68958"/>
                    <a:gd name="connsiteX4" fmla="*/ 2782 w 78560"/>
                    <a:gd name="connsiteY4" fmla="*/ 18936 h 68958"/>
                    <a:gd name="connsiteX5" fmla="*/ 65963 w 78560"/>
                    <a:gd name="connsiteY5" fmla="*/ 66959 h 68958"/>
                    <a:gd name="connsiteX6" fmla="*/ 75995 w 78560"/>
                    <a:gd name="connsiteY6" fmla="*/ 57194 h 68958"/>
                    <a:gd name="connsiteX7" fmla="*/ 76674 w 78560"/>
                    <a:gd name="connsiteY7" fmla="*/ 37414 h 68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0" h="68958">
                      <a:moveTo>
                        <a:pt x="76674" y="37414"/>
                      </a:moveTo>
                      <a:cubicBezTo>
                        <a:pt x="75235" y="36331"/>
                        <a:pt x="73311" y="36137"/>
                        <a:pt x="71686" y="36905"/>
                      </a:cubicBezTo>
                      <a:cubicBezTo>
                        <a:pt x="66901" y="35458"/>
                        <a:pt x="60782" y="25418"/>
                        <a:pt x="56174" y="22735"/>
                      </a:cubicBezTo>
                      <a:cubicBezTo>
                        <a:pt x="52496" y="18055"/>
                        <a:pt x="3461" y="-11118"/>
                        <a:pt x="1917" y="4612"/>
                      </a:cubicBezTo>
                      <a:cubicBezTo>
                        <a:pt x="2750" y="9567"/>
                        <a:pt x="-3386" y="15896"/>
                        <a:pt x="2782" y="18936"/>
                      </a:cubicBezTo>
                      <a:cubicBezTo>
                        <a:pt x="28197" y="30107"/>
                        <a:pt x="50047" y="46710"/>
                        <a:pt x="65963" y="66959"/>
                      </a:cubicBezTo>
                      <a:cubicBezTo>
                        <a:pt x="73052" y="73417"/>
                        <a:pt x="75655" y="62634"/>
                        <a:pt x="75995" y="57194"/>
                      </a:cubicBezTo>
                      <a:cubicBezTo>
                        <a:pt x="76092" y="50639"/>
                        <a:pt x="81241" y="42466"/>
                        <a:pt x="76674" y="37414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77C153E4-AD30-2A42-9560-6FE8520AB293}"/>
                    </a:ext>
                  </a:extLst>
                </p:cNvPr>
                <p:cNvSpPr/>
                <p:nvPr/>
              </p:nvSpPr>
              <p:spPr>
                <a:xfrm>
                  <a:off x="8893983" y="5669645"/>
                  <a:ext cx="193550" cy="48124"/>
                </a:xfrm>
                <a:custGeom>
                  <a:avLst/>
                  <a:gdLst>
                    <a:gd name="connsiteX0" fmla="*/ 191371 w 193550"/>
                    <a:gd name="connsiteY0" fmla="*/ 804 h 48124"/>
                    <a:gd name="connsiteX1" fmla="*/ 185292 w 193550"/>
                    <a:gd name="connsiteY1" fmla="*/ 1386 h 48124"/>
                    <a:gd name="connsiteX2" fmla="*/ 8617 w 193550"/>
                    <a:gd name="connsiteY2" fmla="*/ 3650 h 48124"/>
                    <a:gd name="connsiteX3" fmla="*/ 598 w 193550"/>
                    <a:gd name="connsiteY3" fmla="*/ 6123 h 48124"/>
                    <a:gd name="connsiteX4" fmla="*/ 107326 w 193550"/>
                    <a:gd name="connsiteY4" fmla="*/ 48124 h 48124"/>
                    <a:gd name="connsiteX5" fmla="*/ 193222 w 193550"/>
                    <a:gd name="connsiteY5" fmla="*/ 6624 h 48124"/>
                    <a:gd name="connsiteX6" fmla="*/ 191371 w 193550"/>
                    <a:gd name="connsiteY6" fmla="*/ 804 h 48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550" h="48124">
                      <a:moveTo>
                        <a:pt x="191371" y="804"/>
                      </a:moveTo>
                      <a:cubicBezTo>
                        <a:pt x="189463" y="-457"/>
                        <a:pt x="186933" y="-214"/>
                        <a:pt x="185292" y="1386"/>
                      </a:cubicBezTo>
                      <a:cubicBezTo>
                        <a:pt x="144664" y="32305"/>
                        <a:pt x="42617" y="38222"/>
                        <a:pt x="8617" y="3650"/>
                      </a:cubicBezTo>
                      <a:cubicBezTo>
                        <a:pt x="6055" y="1128"/>
                        <a:pt x="1294" y="2583"/>
                        <a:pt x="598" y="6123"/>
                      </a:cubicBezTo>
                      <a:cubicBezTo>
                        <a:pt x="-8229" y="38117"/>
                        <a:pt x="83140" y="47575"/>
                        <a:pt x="107326" y="48124"/>
                      </a:cubicBezTo>
                      <a:cubicBezTo>
                        <a:pt x="138981" y="47663"/>
                        <a:pt x="180264" y="40138"/>
                        <a:pt x="193222" y="6624"/>
                      </a:cubicBezTo>
                      <a:cubicBezTo>
                        <a:pt x="194046" y="4482"/>
                        <a:pt x="193279" y="2065"/>
                        <a:pt x="191371" y="8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21B5B5A3-70A0-1741-A9D7-85E8EC3D339A}"/>
                    </a:ext>
                  </a:extLst>
                </p:cNvPr>
                <p:cNvSpPr/>
                <p:nvPr/>
              </p:nvSpPr>
              <p:spPr>
                <a:xfrm>
                  <a:off x="8924529" y="5588655"/>
                  <a:ext cx="51192" cy="33587"/>
                </a:xfrm>
                <a:custGeom>
                  <a:avLst/>
                  <a:gdLst>
                    <a:gd name="connsiteX0" fmla="*/ 4876 w 51192"/>
                    <a:gd name="connsiteY0" fmla="*/ 33585 h 33587"/>
                    <a:gd name="connsiteX1" fmla="*/ 47218 w 51192"/>
                    <a:gd name="connsiteY1" fmla="*/ 18768 h 33587"/>
                    <a:gd name="connsiteX2" fmla="*/ 51082 w 51192"/>
                    <a:gd name="connsiteY2" fmla="*/ 15567 h 33587"/>
                    <a:gd name="connsiteX3" fmla="*/ 47679 w 51192"/>
                    <a:gd name="connsiteY3" fmla="*/ 3822 h 33587"/>
                    <a:gd name="connsiteX4" fmla="*/ 16541 w 51192"/>
                    <a:gd name="connsiteY4" fmla="*/ 4760 h 33587"/>
                    <a:gd name="connsiteX5" fmla="*/ 544 w 51192"/>
                    <a:gd name="connsiteY5" fmla="*/ 26520 h 33587"/>
                    <a:gd name="connsiteX6" fmla="*/ 4876 w 51192"/>
                    <a:gd name="connsiteY6" fmla="*/ 33585 h 33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192" h="33587">
                      <a:moveTo>
                        <a:pt x="4876" y="33585"/>
                      </a:moveTo>
                      <a:cubicBezTo>
                        <a:pt x="18570" y="27369"/>
                        <a:pt x="32167" y="20409"/>
                        <a:pt x="47218" y="18768"/>
                      </a:cubicBezTo>
                      <a:cubicBezTo>
                        <a:pt x="48997" y="18501"/>
                        <a:pt x="50492" y="17273"/>
                        <a:pt x="51082" y="15567"/>
                      </a:cubicBezTo>
                      <a:cubicBezTo>
                        <a:pt x="51680" y="13869"/>
                        <a:pt x="49748" y="6287"/>
                        <a:pt x="47679" y="3822"/>
                      </a:cubicBezTo>
                      <a:cubicBezTo>
                        <a:pt x="40759" y="-373"/>
                        <a:pt x="21569" y="-2459"/>
                        <a:pt x="16541" y="4760"/>
                      </a:cubicBezTo>
                      <a:cubicBezTo>
                        <a:pt x="8514" y="1526"/>
                        <a:pt x="4496" y="21913"/>
                        <a:pt x="544" y="26520"/>
                      </a:cubicBezTo>
                      <a:cubicBezTo>
                        <a:pt x="-1162" y="29608"/>
                        <a:pt x="1384" y="33706"/>
                        <a:pt x="4876" y="33585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64" name="Graphic 141">
                <a:extLst>
                  <a:ext uri="{FF2B5EF4-FFF2-40B4-BE49-F238E27FC236}">
                    <a16:creationId xmlns:a16="http://schemas.microsoft.com/office/drawing/2014/main" id="{B46650F2-D796-C148-9DBB-E48C9034EA26}"/>
                  </a:ext>
                </a:extLst>
              </p:cNvPr>
              <p:cNvGrpSpPr/>
              <p:nvPr/>
            </p:nvGrpSpPr>
            <p:grpSpPr>
              <a:xfrm>
                <a:off x="8673228" y="4145713"/>
                <a:ext cx="803153" cy="70916"/>
                <a:chOff x="8673228" y="4145713"/>
                <a:chExt cx="803153" cy="70916"/>
              </a:xfrm>
              <a:solidFill>
                <a:srgbClr val="FFFFFF"/>
              </a:solidFill>
            </p:grpSpPr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524AB7B6-A270-9442-9657-1B2C1DDC040D}"/>
                    </a:ext>
                  </a:extLst>
                </p:cNvPr>
                <p:cNvSpPr/>
                <p:nvPr/>
              </p:nvSpPr>
              <p:spPr>
                <a:xfrm>
                  <a:off x="9460308" y="4169417"/>
                  <a:ext cx="16073" cy="23434"/>
                </a:xfrm>
                <a:custGeom>
                  <a:avLst/>
                  <a:gdLst>
                    <a:gd name="connsiteX0" fmla="*/ 16032 w 16073"/>
                    <a:gd name="connsiteY0" fmla="*/ 18026 h 23434"/>
                    <a:gd name="connsiteX1" fmla="*/ 5540 w 16073"/>
                    <a:gd name="connsiteY1" fmla="*/ 2368 h 23434"/>
                    <a:gd name="connsiteX2" fmla="*/ 1223 w 16073"/>
                    <a:gd name="connsiteY2" fmla="*/ 14291 h 23434"/>
                    <a:gd name="connsiteX3" fmla="*/ 11206 w 16073"/>
                    <a:gd name="connsiteY3" fmla="*/ 23433 h 23434"/>
                    <a:gd name="connsiteX4" fmla="*/ 16032 w 16073"/>
                    <a:gd name="connsiteY4" fmla="*/ 18026 h 2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73" h="23434">
                      <a:moveTo>
                        <a:pt x="16032" y="18026"/>
                      </a:moveTo>
                      <a:cubicBezTo>
                        <a:pt x="15167" y="12093"/>
                        <a:pt x="15595" y="-6531"/>
                        <a:pt x="5540" y="2368"/>
                      </a:cubicBezTo>
                      <a:cubicBezTo>
                        <a:pt x="3317" y="6628"/>
                        <a:pt x="-2520" y="9514"/>
                        <a:pt x="1223" y="14291"/>
                      </a:cubicBezTo>
                      <a:cubicBezTo>
                        <a:pt x="4489" y="17193"/>
                        <a:pt x="6469" y="22973"/>
                        <a:pt x="11206" y="23433"/>
                      </a:cubicBezTo>
                      <a:cubicBezTo>
                        <a:pt x="14035" y="23490"/>
                        <a:pt x="16420" y="20839"/>
                        <a:pt x="16032" y="1802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85DACF7A-29AD-314B-9F12-16F77BBD4070}"/>
                    </a:ext>
                  </a:extLst>
                </p:cNvPr>
                <p:cNvSpPr/>
                <p:nvPr/>
              </p:nvSpPr>
              <p:spPr>
                <a:xfrm>
                  <a:off x="9365097" y="4151738"/>
                  <a:ext cx="34901" cy="50858"/>
                </a:xfrm>
                <a:custGeom>
                  <a:avLst/>
                  <a:gdLst>
                    <a:gd name="connsiteX0" fmla="*/ 23601 w 34901"/>
                    <a:gd name="connsiteY0" fmla="*/ 2288 h 50858"/>
                    <a:gd name="connsiteX1" fmla="*/ 393 w 34901"/>
                    <a:gd name="connsiteY1" fmla="*/ 26086 h 50858"/>
                    <a:gd name="connsiteX2" fmla="*/ 15105 w 34901"/>
                    <a:gd name="connsiteY2" fmla="*/ 48549 h 50858"/>
                    <a:gd name="connsiteX3" fmla="*/ 19252 w 34901"/>
                    <a:gd name="connsiteY3" fmla="*/ 50837 h 50858"/>
                    <a:gd name="connsiteX4" fmla="*/ 27869 w 34901"/>
                    <a:gd name="connsiteY4" fmla="*/ 41185 h 50858"/>
                    <a:gd name="connsiteX5" fmla="*/ 23601 w 34901"/>
                    <a:gd name="connsiteY5" fmla="*/ 2288 h 5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901" h="50858">
                      <a:moveTo>
                        <a:pt x="23601" y="2288"/>
                      </a:moveTo>
                      <a:cubicBezTo>
                        <a:pt x="15647" y="-8058"/>
                        <a:pt x="4863" y="19667"/>
                        <a:pt x="393" y="26086"/>
                      </a:cubicBezTo>
                      <a:cubicBezTo>
                        <a:pt x="-2573" y="31364"/>
                        <a:pt x="12123" y="42196"/>
                        <a:pt x="15105" y="48549"/>
                      </a:cubicBezTo>
                      <a:cubicBezTo>
                        <a:pt x="16027" y="49947"/>
                        <a:pt x="17571" y="50853"/>
                        <a:pt x="19252" y="50837"/>
                      </a:cubicBezTo>
                      <a:cubicBezTo>
                        <a:pt x="23351" y="51322"/>
                        <a:pt x="25913" y="43618"/>
                        <a:pt x="27869" y="41185"/>
                      </a:cubicBezTo>
                      <a:cubicBezTo>
                        <a:pt x="42492" y="23434"/>
                        <a:pt x="30917" y="15092"/>
                        <a:pt x="23601" y="228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56307096-4FF0-BB4A-A677-52B8E12D4EBB}"/>
                    </a:ext>
                  </a:extLst>
                </p:cNvPr>
                <p:cNvSpPr/>
                <p:nvPr/>
              </p:nvSpPr>
              <p:spPr>
                <a:xfrm>
                  <a:off x="9256502" y="4149482"/>
                  <a:ext cx="38710" cy="57639"/>
                </a:xfrm>
                <a:custGeom>
                  <a:avLst/>
                  <a:gdLst>
                    <a:gd name="connsiteX0" fmla="*/ 38143 w 38710"/>
                    <a:gd name="connsiteY0" fmla="*/ 24930 h 57639"/>
                    <a:gd name="connsiteX1" fmla="*/ 17635 w 38710"/>
                    <a:gd name="connsiteY1" fmla="*/ 1755 h 57639"/>
                    <a:gd name="connsiteX2" fmla="*/ 951 w 38710"/>
                    <a:gd name="connsiteY2" fmla="*/ 35544 h 57639"/>
                    <a:gd name="connsiteX3" fmla="*/ 17247 w 38710"/>
                    <a:gd name="connsiteY3" fmla="*/ 55623 h 57639"/>
                    <a:gd name="connsiteX4" fmla="*/ 25355 w 38710"/>
                    <a:gd name="connsiteY4" fmla="*/ 55340 h 57639"/>
                    <a:gd name="connsiteX5" fmla="*/ 38143 w 38710"/>
                    <a:gd name="connsiteY5" fmla="*/ 24930 h 57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710" h="57639">
                      <a:moveTo>
                        <a:pt x="38143" y="24930"/>
                      </a:moveTo>
                      <a:cubicBezTo>
                        <a:pt x="36478" y="21754"/>
                        <a:pt x="26050" y="-7346"/>
                        <a:pt x="17635" y="1755"/>
                      </a:cubicBezTo>
                      <a:cubicBezTo>
                        <a:pt x="14386" y="7179"/>
                        <a:pt x="-4393" y="29368"/>
                        <a:pt x="951" y="35544"/>
                      </a:cubicBezTo>
                      <a:cubicBezTo>
                        <a:pt x="7418" y="42140"/>
                        <a:pt x="12599" y="49091"/>
                        <a:pt x="17247" y="55623"/>
                      </a:cubicBezTo>
                      <a:cubicBezTo>
                        <a:pt x="19131" y="58436"/>
                        <a:pt x="23674" y="58274"/>
                        <a:pt x="25355" y="55340"/>
                      </a:cubicBezTo>
                      <a:cubicBezTo>
                        <a:pt x="29688" y="45559"/>
                        <a:pt x="41409" y="37152"/>
                        <a:pt x="38143" y="249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F58B29A4-CAC7-1E4D-A3D9-8E7E305095B7}"/>
                    </a:ext>
                  </a:extLst>
                </p:cNvPr>
                <p:cNvSpPr/>
                <p:nvPr/>
              </p:nvSpPr>
              <p:spPr>
                <a:xfrm>
                  <a:off x="9126371" y="4145765"/>
                  <a:ext cx="48014" cy="66808"/>
                </a:xfrm>
                <a:custGeom>
                  <a:avLst/>
                  <a:gdLst>
                    <a:gd name="connsiteX0" fmla="*/ 31040 w 48014"/>
                    <a:gd name="connsiteY0" fmla="*/ 1940 h 66808"/>
                    <a:gd name="connsiteX1" fmla="*/ 581 w 48014"/>
                    <a:gd name="connsiteY1" fmla="*/ 34523 h 66808"/>
                    <a:gd name="connsiteX2" fmla="*/ 1527 w 48014"/>
                    <a:gd name="connsiteY2" fmla="*/ 40368 h 66808"/>
                    <a:gd name="connsiteX3" fmla="*/ 23215 w 48014"/>
                    <a:gd name="connsiteY3" fmla="*/ 64949 h 66808"/>
                    <a:gd name="connsiteX4" fmla="*/ 27039 w 48014"/>
                    <a:gd name="connsiteY4" fmla="*/ 66808 h 66808"/>
                    <a:gd name="connsiteX5" fmla="*/ 41128 w 48014"/>
                    <a:gd name="connsiteY5" fmla="*/ 48879 h 66808"/>
                    <a:gd name="connsiteX6" fmla="*/ 31040 w 48014"/>
                    <a:gd name="connsiteY6" fmla="*/ 1940 h 6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014" h="66808">
                      <a:moveTo>
                        <a:pt x="31040" y="1940"/>
                      </a:moveTo>
                      <a:cubicBezTo>
                        <a:pt x="23377" y="-8763"/>
                        <a:pt x="4962" y="28016"/>
                        <a:pt x="581" y="34523"/>
                      </a:cubicBezTo>
                      <a:cubicBezTo>
                        <a:pt x="-462" y="36463"/>
                        <a:pt x="-74" y="38856"/>
                        <a:pt x="1527" y="40368"/>
                      </a:cubicBezTo>
                      <a:cubicBezTo>
                        <a:pt x="10047" y="48386"/>
                        <a:pt x="16384" y="56243"/>
                        <a:pt x="23215" y="64949"/>
                      </a:cubicBezTo>
                      <a:cubicBezTo>
                        <a:pt x="24137" y="66129"/>
                        <a:pt x="25551" y="66808"/>
                        <a:pt x="27039" y="66808"/>
                      </a:cubicBezTo>
                      <a:cubicBezTo>
                        <a:pt x="33344" y="65677"/>
                        <a:pt x="36496" y="53495"/>
                        <a:pt x="41128" y="48879"/>
                      </a:cubicBezTo>
                      <a:cubicBezTo>
                        <a:pt x="56859" y="33998"/>
                        <a:pt x="42236" y="16490"/>
                        <a:pt x="31040" y="19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1484CAA1-6A85-FF41-A8A0-AE9B46F5646E}"/>
                    </a:ext>
                  </a:extLst>
                </p:cNvPr>
                <p:cNvSpPr/>
                <p:nvPr/>
              </p:nvSpPr>
              <p:spPr>
                <a:xfrm>
                  <a:off x="9004467" y="4145713"/>
                  <a:ext cx="48008" cy="65971"/>
                </a:xfrm>
                <a:custGeom>
                  <a:avLst/>
                  <a:gdLst>
                    <a:gd name="connsiteX0" fmla="*/ 30970 w 48008"/>
                    <a:gd name="connsiteY0" fmla="*/ 1903 h 65971"/>
                    <a:gd name="connsiteX1" fmla="*/ 592 w 48008"/>
                    <a:gd name="connsiteY1" fmla="*/ 34002 h 65971"/>
                    <a:gd name="connsiteX2" fmla="*/ 1538 w 48008"/>
                    <a:gd name="connsiteY2" fmla="*/ 39871 h 65971"/>
                    <a:gd name="connsiteX3" fmla="*/ 23210 w 48008"/>
                    <a:gd name="connsiteY3" fmla="*/ 64145 h 65971"/>
                    <a:gd name="connsiteX4" fmla="*/ 27010 w 48008"/>
                    <a:gd name="connsiteY4" fmla="*/ 65972 h 65971"/>
                    <a:gd name="connsiteX5" fmla="*/ 41043 w 48008"/>
                    <a:gd name="connsiteY5" fmla="*/ 48350 h 65971"/>
                    <a:gd name="connsiteX6" fmla="*/ 30970 w 48008"/>
                    <a:gd name="connsiteY6" fmla="*/ 1903 h 65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008" h="65971">
                      <a:moveTo>
                        <a:pt x="30970" y="1903"/>
                      </a:moveTo>
                      <a:cubicBezTo>
                        <a:pt x="23348" y="-8621"/>
                        <a:pt x="4933" y="27641"/>
                        <a:pt x="592" y="34002"/>
                      </a:cubicBezTo>
                      <a:cubicBezTo>
                        <a:pt x="-467" y="35942"/>
                        <a:pt x="-79" y="38359"/>
                        <a:pt x="1538" y="39871"/>
                      </a:cubicBezTo>
                      <a:cubicBezTo>
                        <a:pt x="10026" y="47825"/>
                        <a:pt x="16121" y="55261"/>
                        <a:pt x="23210" y="64145"/>
                      </a:cubicBezTo>
                      <a:cubicBezTo>
                        <a:pt x="24140" y="65309"/>
                        <a:pt x="25538" y="65972"/>
                        <a:pt x="27010" y="65972"/>
                      </a:cubicBezTo>
                      <a:cubicBezTo>
                        <a:pt x="33412" y="64711"/>
                        <a:pt x="36346" y="52982"/>
                        <a:pt x="41043" y="48350"/>
                      </a:cubicBezTo>
                      <a:cubicBezTo>
                        <a:pt x="56846" y="33129"/>
                        <a:pt x="42384" y="16841"/>
                        <a:pt x="30970" y="190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800BFA78-1607-4B42-9050-96F2A02AF795}"/>
                    </a:ext>
                  </a:extLst>
                </p:cNvPr>
                <p:cNvSpPr/>
                <p:nvPr/>
              </p:nvSpPr>
              <p:spPr>
                <a:xfrm>
                  <a:off x="8883082" y="4149482"/>
                  <a:ext cx="38710" cy="57639"/>
                </a:xfrm>
                <a:custGeom>
                  <a:avLst/>
                  <a:gdLst>
                    <a:gd name="connsiteX0" fmla="*/ 38143 w 38710"/>
                    <a:gd name="connsiteY0" fmla="*/ 24930 h 57639"/>
                    <a:gd name="connsiteX1" fmla="*/ 17635 w 38710"/>
                    <a:gd name="connsiteY1" fmla="*/ 1755 h 57639"/>
                    <a:gd name="connsiteX2" fmla="*/ 951 w 38710"/>
                    <a:gd name="connsiteY2" fmla="*/ 35544 h 57639"/>
                    <a:gd name="connsiteX3" fmla="*/ 17247 w 38710"/>
                    <a:gd name="connsiteY3" fmla="*/ 55623 h 57639"/>
                    <a:gd name="connsiteX4" fmla="*/ 25355 w 38710"/>
                    <a:gd name="connsiteY4" fmla="*/ 55340 h 57639"/>
                    <a:gd name="connsiteX5" fmla="*/ 38143 w 38710"/>
                    <a:gd name="connsiteY5" fmla="*/ 24930 h 57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710" h="57639">
                      <a:moveTo>
                        <a:pt x="38143" y="24930"/>
                      </a:moveTo>
                      <a:cubicBezTo>
                        <a:pt x="36478" y="21754"/>
                        <a:pt x="26050" y="-7346"/>
                        <a:pt x="17635" y="1755"/>
                      </a:cubicBezTo>
                      <a:cubicBezTo>
                        <a:pt x="14386" y="7179"/>
                        <a:pt x="-4393" y="29368"/>
                        <a:pt x="951" y="35544"/>
                      </a:cubicBezTo>
                      <a:cubicBezTo>
                        <a:pt x="7417" y="42140"/>
                        <a:pt x="12599" y="49091"/>
                        <a:pt x="17247" y="55623"/>
                      </a:cubicBezTo>
                      <a:cubicBezTo>
                        <a:pt x="19131" y="58436"/>
                        <a:pt x="23674" y="58274"/>
                        <a:pt x="25355" y="55340"/>
                      </a:cubicBezTo>
                      <a:cubicBezTo>
                        <a:pt x="29688" y="45559"/>
                        <a:pt x="41409" y="37152"/>
                        <a:pt x="38143" y="249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B42A7747-035A-4E42-97BB-2337BBC74856}"/>
                    </a:ext>
                  </a:extLst>
                </p:cNvPr>
                <p:cNvSpPr/>
                <p:nvPr/>
              </p:nvSpPr>
              <p:spPr>
                <a:xfrm>
                  <a:off x="8766112" y="4165773"/>
                  <a:ext cx="34903" cy="50855"/>
                </a:xfrm>
                <a:custGeom>
                  <a:avLst/>
                  <a:gdLst>
                    <a:gd name="connsiteX0" fmla="*/ 23601 w 34903"/>
                    <a:gd name="connsiteY0" fmla="*/ 2286 h 50855"/>
                    <a:gd name="connsiteX1" fmla="*/ 393 w 34903"/>
                    <a:gd name="connsiteY1" fmla="*/ 26083 h 50855"/>
                    <a:gd name="connsiteX2" fmla="*/ 15105 w 34903"/>
                    <a:gd name="connsiteY2" fmla="*/ 48546 h 50855"/>
                    <a:gd name="connsiteX3" fmla="*/ 19252 w 34903"/>
                    <a:gd name="connsiteY3" fmla="*/ 50834 h 50855"/>
                    <a:gd name="connsiteX4" fmla="*/ 27869 w 34903"/>
                    <a:gd name="connsiteY4" fmla="*/ 41183 h 50855"/>
                    <a:gd name="connsiteX5" fmla="*/ 23601 w 34903"/>
                    <a:gd name="connsiteY5" fmla="*/ 2286 h 5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903" h="50855">
                      <a:moveTo>
                        <a:pt x="23601" y="2286"/>
                      </a:moveTo>
                      <a:cubicBezTo>
                        <a:pt x="15647" y="-8053"/>
                        <a:pt x="4863" y="19665"/>
                        <a:pt x="393" y="26083"/>
                      </a:cubicBezTo>
                      <a:cubicBezTo>
                        <a:pt x="-2573" y="31361"/>
                        <a:pt x="12122" y="42193"/>
                        <a:pt x="15105" y="48546"/>
                      </a:cubicBezTo>
                      <a:cubicBezTo>
                        <a:pt x="16027" y="49945"/>
                        <a:pt x="17571" y="50850"/>
                        <a:pt x="19252" y="50834"/>
                      </a:cubicBezTo>
                      <a:cubicBezTo>
                        <a:pt x="23351" y="51319"/>
                        <a:pt x="25913" y="43616"/>
                        <a:pt x="27869" y="41183"/>
                      </a:cubicBezTo>
                      <a:cubicBezTo>
                        <a:pt x="42493" y="23432"/>
                        <a:pt x="30925" y="15090"/>
                        <a:pt x="23601" y="228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7155A333-9D2C-7244-8634-F23B7CAF8310}"/>
                    </a:ext>
                  </a:extLst>
                </p:cNvPr>
                <p:cNvSpPr/>
                <p:nvPr/>
              </p:nvSpPr>
              <p:spPr>
                <a:xfrm>
                  <a:off x="8673228" y="4175070"/>
                  <a:ext cx="28443" cy="40583"/>
                </a:xfrm>
                <a:custGeom>
                  <a:avLst/>
                  <a:gdLst>
                    <a:gd name="connsiteX0" fmla="*/ 20032 w 28443"/>
                    <a:gd name="connsiteY0" fmla="*/ 2261 h 40583"/>
                    <a:gd name="connsiteX1" fmla="*/ 446 w 28443"/>
                    <a:gd name="connsiteY1" fmla="*/ 20173 h 40583"/>
                    <a:gd name="connsiteX2" fmla="*/ 8505 w 28443"/>
                    <a:gd name="connsiteY2" fmla="*/ 34448 h 40583"/>
                    <a:gd name="connsiteX3" fmla="*/ 15732 w 28443"/>
                    <a:gd name="connsiteY3" fmla="*/ 40567 h 40583"/>
                    <a:gd name="connsiteX4" fmla="*/ 22926 w 28443"/>
                    <a:gd name="connsiteY4" fmla="*/ 33220 h 40583"/>
                    <a:gd name="connsiteX5" fmla="*/ 20032 w 28443"/>
                    <a:gd name="connsiteY5" fmla="*/ 2261 h 40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43" h="40583">
                      <a:moveTo>
                        <a:pt x="20032" y="2261"/>
                      </a:moveTo>
                      <a:cubicBezTo>
                        <a:pt x="11803" y="-6817"/>
                        <a:pt x="5118" y="13965"/>
                        <a:pt x="446" y="20173"/>
                      </a:cubicBezTo>
                      <a:cubicBezTo>
                        <a:pt x="-1955" y="26074"/>
                        <a:pt x="6007" y="29606"/>
                        <a:pt x="8505" y="34448"/>
                      </a:cubicBezTo>
                      <a:cubicBezTo>
                        <a:pt x="10631" y="36760"/>
                        <a:pt x="12159" y="40567"/>
                        <a:pt x="15732" y="40567"/>
                      </a:cubicBezTo>
                      <a:cubicBezTo>
                        <a:pt x="19402" y="40915"/>
                        <a:pt x="21261" y="35580"/>
                        <a:pt x="22926" y="33220"/>
                      </a:cubicBezTo>
                      <a:cubicBezTo>
                        <a:pt x="34122" y="19656"/>
                        <a:pt x="25739" y="12001"/>
                        <a:pt x="20032" y="226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73" name="Graphic 141">
                <a:extLst>
                  <a:ext uri="{FF2B5EF4-FFF2-40B4-BE49-F238E27FC236}">
                    <a16:creationId xmlns:a16="http://schemas.microsoft.com/office/drawing/2014/main" id="{B2B0735A-C9B3-B24B-955C-35BB7C31E1E1}"/>
                  </a:ext>
                </a:extLst>
              </p:cNvPr>
              <p:cNvGrpSpPr/>
              <p:nvPr/>
            </p:nvGrpSpPr>
            <p:grpSpPr>
              <a:xfrm>
                <a:off x="8985431" y="2867757"/>
                <a:ext cx="239725" cy="466934"/>
                <a:chOff x="8985431" y="2867757"/>
                <a:chExt cx="239725" cy="466934"/>
              </a:xfrm>
              <a:solidFill>
                <a:srgbClr val="FFFFFF"/>
              </a:solidFill>
            </p:grpSpPr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056D1B1-8D5F-3E4D-B6A7-F949B013B470}"/>
                    </a:ext>
                  </a:extLst>
                </p:cNvPr>
                <p:cNvSpPr/>
                <p:nvPr/>
              </p:nvSpPr>
              <p:spPr>
                <a:xfrm>
                  <a:off x="9196657" y="2995034"/>
                  <a:ext cx="28499" cy="78548"/>
                </a:xfrm>
                <a:custGeom>
                  <a:avLst/>
                  <a:gdLst>
                    <a:gd name="connsiteX0" fmla="*/ 28155 w 28499"/>
                    <a:gd name="connsiteY0" fmla="*/ 4758 h 78548"/>
                    <a:gd name="connsiteX1" fmla="*/ 19328 w 28499"/>
                    <a:gd name="connsiteY1" fmla="*/ 2034 h 78548"/>
                    <a:gd name="connsiteX2" fmla="*/ 16498 w 28499"/>
                    <a:gd name="connsiteY2" fmla="*/ 6052 h 78548"/>
                    <a:gd name="connsiteX3" fmla="*/ 323 w 28499"/>
                    <a:gd name="connsiteY3" fmla="*/ 33834 h 78548"/>
                    <a:gd name="connsiteX4" fmla="*/ 7833 w 28499"/>
                    <a:gd name="connsiteY4" fmla="*/ 55869 h 78548"/>
                    <a:gd name="connsiteX5" fmla="*/ 19263 w 28499"/>
                    <a:gd name="connsiteY5" fmla="*/ 75972 h 78548"/>
                    <a:gd name="connsiteX6" fmla="*/ 28438 w 28499"/>
                    <a:gd name="connsiteY6" fmla="*/ 73806 h 78548"/>
                    <a:gd name="connsiteX7" fmla="*/ 28155 w 28499"/>
                    <a:gd name="connsiteY7" fmla="*/ 4758 h 78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499" h="78548">
                      <a:moveTo>
                        <a:pt x="28155" y="4758"/>
                      </a:moveTo>
                      <a:cubicBezTo>
                        <a:pt x="28244" y="191"/>
                        <a:pt x="21834" y="-1813"/>
                        <a:pt x="19328" y="2034"/>
                      </a:cubicBezTo>
                      <a:cubicBezTo>
                        <a:pt x="19328" y="2034"/>
                        <a:pt x="16498" y="6052"/>
                        <a:pt x="16498" y="6052"/>
                      </a:cubicBezTo>
                      <a:cubicBezTo>
                        <a:pt x="6564" y="20165"/>
                        <a:pt x="1576" y="27246"/>
                        <a:pt x="323" y="33834"/>
                      </a:cubicBezTo>
                      <a:cubicBezTo>
                        <a:pt x="-1092" y="41238"/>
                        <a:pt x="2271" y="46743"/>
                        <a:pt x="7833" y="55869"/>
                      </a:cubicBezTo>
                      <a:cubicBezTo>
                        <a:pt x="10904" y="60905"/>
                        <a:pt x="14728" y="67178"/>
                        <a:pt x="19263" y="75972"/>
                      </a:cubicBezTo>
                      <a:cubicBezTo>
                        <a:pt x="21397" y="80418"/>
                        <a:pt x="28527" y="78729"/>
                        <a:pt x="28438" y="73806"/>
                      </a:cubicBezTo>
                      <a:cubicBezTo>
                        <a:pt x="28583" y="51682"/>
                        <a:pt x="28462" y="28847"/>
                        <a:pt x="28155" y="47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D6C5CDC6-1873-F04F-A4CC-42F544818FA4}"/>
                    </a:ext>
                  </a:extLst>
                </p:cNvPr>
                <p:cNvSpPr/>
                <p:nvPr/>
              </p:nvSpPr>
              <p:spPr>
                <a:xfrm>
                  <a:off x="9198147" y="3132524"/>
                  <a:ext cx="25608" cy="67954"/>
                </a:xfrm>
                <a:custGeom>
                  <a:avLst/>
                  <a:gdLst>
                    <a:gd name="connsiteX0" fmla="*/ 23052 w 25608"/>
                    <a:gd name="connsiteY0" fmla="*/ 578 h 67954"/>
                    <a:gd name="connsiteX1" fmla="*/ 17943 w 25608"/>
                    <a:gd name="connsiteY1" fmla="*/ 902 h 67954"/>
                    <a:gd name="connsiteX2" fmla="*/ 8291 w 25608"/>
                    <a:gd name="connsiteY2" fmla="*/ 53152 h 67954"/>
                    <a:gd name="connsiteX3" fmla="*/ 19244 w 25608"/>
                    <a:gd name="connsiteY3" fmla="*/ 67945 h 67954"/>
                    <a:gd name="connsiteX4" fmla="*/ 23238 w 25608"/>
                    <a:gd name="connsiteY4" fmla="*/ 63402 h 67954"/>
                    <a:gd name="connsiteX5" fmla="*/ 25606 w 25608"/>
                    <a:gd name="connsiteY5" fmla="*/ 5024 h 67954"/>
                    <a:gd name="connsiteX6" fmla="*/ 23052 w 25608"/>
                    <a:gd name="connsiteY6" fmla="*/ 578 h 6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08" h="67954">
                      <a:moveTo>
                        <a:pt x="23052" y="578"/>
                      </a:moveTo>
                      <a:cubicBezTo>
                        <a:pt x="21427" y="-295"/>
                        <a:pt x="19446" y="-173"/>
                        <a:pt x="17943" y="902"/>
                      </a:cubicBezTo>
                      <a:cubicBezTo>
                        <a:pt x="-8426" y="19615"/>
                        <a:pt x="-302" y="35911"/>
                        <a:pt x="8291" y="53152"/>
                      </a:cubicBezTo>
                      <a:cubicBezTo>
                        <a:pt x="11718" y="57420"/>
                        <a:pt x="12098" y="68325"/>
                        <a:pt x="19244" y="67945"/>
                      </a:cubicBezTo>
                      <a:cubicBezTo>
                        <a:pt x="21475" y="67549"/>
                        <a:pt x="23132" y="65657"/>
                        <a:pt x="23238" y="63402"/>
                      </a:cubicBezTo>
                      <a:cubicBezTo>
                        <a:pt x="24248" y="42466"/>
                        <a:pt x="25024" y="23373"/>
                        <a:pt x="25606" y="5024"/>
                      </a:cubicBezTo>
                      <a:cubicBezTo>
                        <a:pt x="25663" y="3165"/>
                        <a:pt x="24676" y="1451"/>
                        <a:pt x="23052" y="57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E29A3857-271B-C649-BF2A-E8B6C4859339}"/>
                    </a:ext>
                  </a:extLst>
                </p:cNvPr>
                <p:cNvSpPr/>
                <p:nvPr/>
              </p:nvSpPr>
              <p:spPr>
                <a:xfrm>
                  <a:off x="9198544" y="2874901"/>
                  <a:ext cx="24840" cy="59458"/>
                </a:xfrm>
                <a:custGeom>
                  <a:avLst/>
                  <a:gdLst>
                    <a:gd name="connsiteX0" fmla="*/ 11612 w 24840"/>
                    <a:gd name="connsiteY0" fmla="*/ 50243 h 59458"/>
                    <a:gd name="connsiteX1" fmla="*/ 19978 w 24840"/>
                    <a:gd name="connsiteY1" fmla="*/ 59458 h 59458"/>
                    <a:gd name="connsiteX2" fmla="*/ 24836 w 24840"/>
                    <a:gd name="connsiteY2" fmla="*/ 54446 h 59458"/>
                    <a:gd name="connsiteX3" fmla="*/ 21837 w 24840"/>
                    <a:gd name="connsiteY3" fmla="*/ 4491 h 59458"/>
                    <a:gd name="connsiteX4" fmla="*/ 8887 w 24840"/>
                    <a:gd name="connsiteY4" fmla="*/ 7320 h 59458"/>
                    <a:gd name="connsiteX5" fmla="*/ 11612 w 24840"/>
                    <a:gd name="connsiteY5" fmla="*/ 50243 h 59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840" h="59458">
                      <a:moveTo>
                        <a:pt x="11612" y="50243"/>
                      </a:moveTo>
                      <a:cubicBezTo>
                        <a:pt x="14142" y="53371"/>
                        <a:pt x="15265" y="59272"/>
                        <a:pt x="19978" y="59458"/>
                      </a:cubicBezTo>
                      <a:cubicBezTo>
                        <a:pt x="22662" y="59490"/>
                        <a:pt x="24958" y="57138"/>
                        <a:pt x="24836" y="54446"/>
                      </a:cubicBezTo>
                      <a:cubicBezTo>
                        <a:pt x="24206" y="34836"/>
                        <a:pt x="23252" y="18968"/>
                        <a:pt x="21837" y="4491"/>
                      </a:cubicBezTo>
                      <a:cubicBezTo>
                        <a:pt x="18725" y="-4756"/>
                        <a:pt x="12363" y="2357"/>
                        <a:pt x="8887" y="7320"/>
                      </a:cubicBezTo>
                      <a:cubicBezTo>
                        <a:pt x="-6657" y="22404"/>
                        <a:pt x="755" y="33809"/>
                        <a:pt x="11612" y="502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D8BD4458-B978-C644-B0FE-2698BEE98F93}"/>
                    </a:ext>
                  </a:extLst>
                </p:cNvPr>
                <p:cNvSpPr/>
                <p:nvPr/>
              </p:nvSpPr>
              <p:spPr>
                <a:xfrm>
                  <a:off x="9202972" y="3270231"/>
                  <a:ext cx="13998" cy="29009"/>
                </a:xfrm>
                <a:custGeom>
                  <a:avLst/>
                  <a:gdLst>
                    <a:gd name="connsiteX0" fmla="*/ 11137 w 13998"/>
                    <a:gd name="connsiteY0" fmla="*/ 86 h 29009"/>
                    <a:gd name="connsiteX1" fmla="*/ 3878 w 13998"/>
                    <a:gd name="connsiteY1" fmla="*/ 26947 h 29009"/>
                    <a:gd name="connsiteX2" fmla="*/ 12721 w 13998"/>
                    <a:gd name="connsiteY2" fmla="*/ 24497 h 29009"/>
                    <a:gd name="connsiteX3" fmla="*/ 11137 w 13998"/>
                    <a:gd name="connsiteY3" fmla="*/ 86 h 29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8" h="29009">
                      <a:moveTo>
                        <a:pt x="11137" y="86"/>
                      </a:moveTo>
                      <a:cubicBezTo>
                        <a:pt x="-883" y="-1491"/>
                        <a:pt x="-2961" y="19122"/>
                        <a:pt x="3878" y="26947"/>
                      </a:cubicBezTo>
                      <a:cubicBezTo>
                        <a:pt x="6319" y="30721"/>
                        <a:pt x="12584" y="28967"/>
                        <a:pt x="12721" y="24497"/>
                      </a:cubicBezTo>
                      <a:cubicBezTo>
                        <a:pt x="12075" y="18702"/>
                        <a:pt x="16892" y="2535"/>
                        <a:pt x="11137" y="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3584B1AA-F20E-A349-809B-12F21294CAB3}"/>
                    </a:ext>
                  </a:extLst>
                </p:cNvPr>
                <p:cNvSpPr/>
                <p:nvPr/>
              </p:nvSpPr>
              <p:spPr>
                <a:xfrm>
                  <a:off x="9127384" y="3280532"/>
                  <a:ext cx="67628" cy="54158"/>
                </a:xfrm>
                <a:custGeom>
                  <a:avLst/>
                  <a:gdLst>
                    <a:gd name="connsiteX0" fmla="*/ 48611 w 67628"/>
                    <a:gd name="connsiteY0" fmla="*/ 4432 h 54158"/>
                    <a:gd name="connsiteX1" fmla="*/ 22299 w 67628"/>
                    <a:gd name="connsiteY1" fmla="*/ 22975 h 54158"/>
                    <a:gd name="connsiteX2" fmla="*/ 1710 w 67628"/>
                    <a:gd name="connsiteY2" fmla="*/ 42432 h 54158"/>
                    <a:gd name="connsiteX3" fmla="*/ 4660 w 67628"/>
                    <a:gd name="connsiteY3" fmla="*/ 51008 h 54158"/>
                    <a:gd name="connsiteX4" fmla="*/ 48611 w 67628"/>
                    <a:gd name="connsiteY4" fmla="*/ 4432 h 54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628" h="54158">
                      <a:moveTo>
                        <a:pt x="48611" y="4432"/>
                      </a:moveTo>
                      <a:cubicBezTo>
                        <a:pt x="43777" y="-11209"/>
                        <a:pt x="28054" y="19289"/>
                        <a:pt x="22299" y="22975"/>
                      </a:cubicBezTo>
                      <a:cubicBezTo>
                        <a:pt x="16438" y="29377"/>
                        <a:pt x="9705" y="35739"/>
                        <a:pt x="1710" y="42432"/>
                      </a:cubicBezTo>
                      <a:cubicBezTo>
                        <a:pt x="-1685" y="45091"/>
                        <a:pt x="328" y="51008"/>
                        <a:pt x="4660" y="51008"/>
                      </a:cubicBezTo>
                      <a:cubicBezTo>
                        <a:pt x="104598" y="55171"/>
                        <a:pt x="57972" y="64547"/>
                        <a:pt x="48611" y="4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C60A2497-7A60-7B49-894E-F0D5823A8CCA}"/>
                    </a:ext>
                  </a:extLst>
                </p:cNvPr>
                <p:cNvSpPr/>
                <p:nvPr/>
              </p:nvSpPr>
              <p:spPr>
                <a:xfrm>
                  <a:off x="9020970" y="3278840"/>
                  <a:ext cx="86554" cy="52405"/>
                </a:xfrm>
                <a:custGeom>
                  <a:avLst/>
                  <a:gdLst>
                    <a:gd name="connsiteX0" fmla="*/ 84407 w 86554"/>
                    <a:gd name="connsiteY0" fmla="*/ 43137 h 52405"/>
                    <a:gd name="connsiteX1" fmla="*/ 34839 w 86554"/>
                    <a:gd name="connsiteY1" fmla="*/ 1516 h 52405"/>
                    <a:gd name="connsiteX2" fmla="*/ 26537 w 86554"/>
                    <a:gd name="connsiteY2" fmla="*/ 3860 h 52405"/>
                    <a:gd name="connsiteX3" fmla="*/ 1825 w 86554"/>
                    <a:gd name="connsiteY3" fmla="*/ 43719 h 52405"/>
                    <a:gd name="connsiteX4" fmla="*/ 281 w 86554"/>
                    <a:gd name="connsiteY4" fmla="*/ 49143 h 52405"/>
                    <a:gd name="connsiteX5" fmla="*/ 11210 w 86554"/>
                    <a:gd name="connsiteY5" fmla="*/ 52304 h 52405"/>
                    <a:gd name="connsiteX6" fmla="*/ 81691 w 86554"/>
                    <a:gd name="connsiteY6" fmla="*/ 52045 h 52405"/>
                    <a:gd name="connsiteX7" fmla="*/ 84407 w 86554"/>
                    <a:gd name="connsiteY7" fmla="*/ 43137 h 5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6554" h="52405">
                      <a:moveTo>
                        <a:pt x="84407" y="43137"/>
                      </a:moveTo>
                      <a:cubicBezTo>
                        <a:pt x="66074" y="31077"/>
                        <a:pt x="49397" y="17077"/>
                        <a:pt x="34839" y="1516"/>
                      </a:cubicBezTo>
                      <a:cubicBezTo>
                        <a:pt x="32317" y="-1353"/>
                        <a:pt x="27175" y="85"/>
                        <a:pt x="26537" y="3860"/>
                      </a:cubicBezTo>
                      <a:cubicBezTo>
                        <a:pt x="23360" y="19380"/>
                        <a:pt x="14581" y="33534"/>
                        <a:pt x="1825" y="43719"/>
                      </a:cubicBezTo>
                      <a:cubicBezTo>
                        <a:pt x="209" y="45013"/>
                        <a:pt x="-414" y="47195"/>
                        <a:pt x="281" y="49143"/>
                      </a:cubicBezTo>
                      <a:cubicBezTo>
                        <a:pt x="1510" y="53565"/>
                        <a:pt x="7896" y="52158"/>
                        <a:pt x="11210" y="52304"/>
                      </a:cubicBezTo>
                      <a:cubicBezTo>
                        <a:pt x="34289" y="52053"/>
                        <a:pt x="58160" y="51803"/>
                        <a:pt x="81691" y="52045"/>
                      </a:cubicBezTo>
                      <a:cubicBezTo>
                        <a:pt x="86371" y="52255"/>
                        <a:pt x="88441" y="45603"/>
                        <a:pt x="84407" y="431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7DED983C-061B-6F4D-99A3-FC68954001E4}"/>
                    </a:ext>
                  </a:extLst>
                </p:cNvPr>
                <p:cNvSpPr/>
                <p:nvPr/>
              </p:nvSpPr>
              <p:spPr>
                <a:xfrm>
                  <a:off x="8994225" y="2990302"/>
                  <a:ext cx="21439" cy="53093"/>
                </a:xfrm>
                <a:custGeom>
                  <a:avLst/>
                  <a:gdLst>
                    <a:gd name="connsiteX0" fmla="*/ 3342 w 21439"/>
                    <a:gd name="connsiteY0" fmla="*/ 179 h 53093"/>
                    <a:gd name="connsiteX1" fmla="*/ 876 w 21439"/>
                    <a:gd name="connsiteY1" fmla="*/ 19441 h 53093"/>
                    <a:gd name="connsiteX2" fmla="*/ 1749 w 21439"/>
                    <a:gd name="connsiteY2" fmla="*/ 48355 h 53093"/>
                    <a:gd name="connsiteX3" fmla="*/ 5767 w 21439"/>
                    <a:gd name="connsiteY3" fmla="*/ 53043 h 53093"/>
                    <a:gd name="connsiteX4" fmla="*/ 14125 w 21439"/>
                    <a:gd name="connsiteY4" fmla="*/ 43586 h 53093"/>
                    <a:gd name="connsiteX5" fmla="*/ 20050 w 21439"/>
                    <a:gd name="connsiteY5" fmla="*/ 15707 h 53093"/>
                    <a:gd name="connsiteX6" fmla="*/ 3342 w 21439"/>
                    <a:gd name="connsiteY6" fmla="*/ 179 h 53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39" h="53093">
                      <a:moveTo>
                        <a:pt x="3342" y="179"/>
                      </a:moveTo>
                      <a:cubicBezTo>
                        <a:pt x="-3004" y="3695"/>
                        <a:pt x="1814" y="13993"/>
                        <a:pt x="876" y="19441"/>
                      </a:cubicBezTo>
                      <a:cubicBezTo>
                        <a:pt x="1248" y="28195"/>
                        <a:pt x="1531" y="37653"/>
                        <a:pt x="1749" y="48355"/>
                      </a:cubicBezTo>
                      <a:cubicBezTo>
                        <a:pt x="1798" y="50675"/>
                        <a:pt x="3479" y="52639"/>
                        <a:pt x="5767" y="53043"/>
                      </a:cubicBezTo>
                      <a:cubicBezTo>
                        <a:pt x="11393" y="53698"/>
                        <a:pt x="11563" y="47765"/>
                        <a:pt x="14125" y="43586"/>
                      </a:cubicBezTo>
                      <a:cubicBezTo>
                        <a:pt x="18555" y="34597"/>
                        <a:pt x="24060" y="23402"/>
                        <a:pt x="20050" y="15707"/>
                      </a:cubicBezTo>
                      <a:cubicBezTo>
                        <a:pt x="16170" y="11382"/>
                        <a:pt x="9485" y="-1673"/>
                        <a:pt x="3342" y="1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019180A8-6122-5546-BDDB-3A0B3A7FBDCE}"/>
                    </a:ext>
                  </a:extLst>
                </p:cNvPr>
                <p:cNvSpPr/>
                <p:nvPr/>
              </p:nvSpPr>
              <p:spPr>
                <a:xfrm>
                  <a:off x="8993902" y="3119692"/>
                  <a:ext cx="25321" cy="57616"/>
                </a:xfrm>
                <a:custGeom>
                  <a:avLst/>
                  <a:gdLst>
                    <a:gd name="connsiteX0" fmla="*/ 4828 w 25321"/>
                    <a:gd name="connsiteY0" fmla="*/ 251 h 57616"/>
                    <a:gd name="connsiteX1" fmla="*/ 1514 w 25321"/>
                    <a:gd name="connsiteY1" fmla="*/ 4729 h 57616"/>
                    <a:gd name="connsiteX2" fmla="*/ 2613 w 25321"/>
                    <a:gd name="connsiteY2" fmla="*/ 57343 h 57616"/>
                    <a:gd name="connsiteX3" fmla="*/ 25142 w 25321"/>
                    <a:gd name="connsiteY3" fmla="*/ 33958 h 57616"/>
                    <a:gd name="connsiteX4" fmla="*/ 10163 w 25321"/>
                    <a:gd name="connsiteY4" fmla="*/ 1827 h 57616"/>
                    <a:gd name="connsiteX5" fmla="*/ 4828 w 25321"/>
                    <a:gd name="connsiteY5" fmla="*/ 251 h 57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21" h="57616">
                      <a:moveTo>
                        <a:pt x="4828" y="251"/>
                      </a:moveTo>
                      <a:cubicBezTo>
                        <a:pt x="2896" y="898"/>
                        <a:pt x="1570" y="2692"/>
                        <a:pt x="1514" y="4729"/>
                      </a:cubicBezTo>
                      <a:cubicBezTo>
                        <a:pt x="2621" y="15278"/>
                        <a:pt x="-3175" y="54765"/>
                        <a:pt x="2613" y="57343"/>
                      </a:cubicBezTo>
                      <a:cubicBezTo>
                        <a:pt x="11861" y="60342"/>
                        <a:pt x="26266" y="37701"/>
                        <a:pt x="25142" y="33958"/>
                      </a:cubicBezTo>
                      <a:cubicBezTo>
                        <a:pt x="26549" y="23369"/>
                        <a:pt x="19516" y="13556"/>
                        <a:pt x="10163" y="1827"/>
                      </a:cubicBezTo>
                      <a:cubicBezTo>
                        <a:pt x="8902" y="235"/>
                        <a:pt x="6768" y="-396"/>
                        <a:pt x="4828" y="2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2170B8A2-5831-3A49-8D50-6AE78B44EEF8}"/>
                    </a:ext>
                  </a:extLst>
                </p:cNvPr>
                <p:cNvSpPr/>
                <p:nvPr/>
              </p:nvSpPr>
              <p:spPr>
                <a:xfrm>
                  <a:off x="8988933" y="3247267"/>
                  <a:ext cx="22436" cy="49254"/>
                </a:xfrm>
                <a:custGeom>
                  <a:avLst/>
                  <a:gdLst>
                    <a:gd name="connsiteX0" fmla="*/ 9756 w 22436"/>
                    <a:gd name="connsiteY0" fmla="*/ 1152 h 49254"/>
                    <a:gd name="connsiteX1" fmla="*/ 1754 w 22436"/>
                    <a:gd name="connsiteY1" fmla="*/ 4628 h 49254"/>
                    <a:gd name="connsiteX2" fmla="*/ 8 w 22436"/>
                    <a:gd name="connsiteY2" fmla="*/ 43202 h 49254"/>
                    <a:gd name="connsiteX3" fmla="*/ 9756 w 22436"/>
                    <a:gd name="connsiteY3" fmla="*/ 1152 h 4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436" h="49254">
                      <a:moveTo>
                        <a:pt x="9756" y="1152"/>
                      </a:moveTo>
                      <a:cubicBezTo>
                        <a:pt x="6862" y="-1483"/>
                        <a:pt x="1802" y="708"/>
                        <a:pt x="1754" y="4628"/>
                      </a:cubicBezTo>
                      <a:cubicBezTo>
                        <a:pt x="1180" y="17481"/>
                        <a:pt x="598" y="30333"/>
                        <a:pt x="8" y="43202"/>
                      </a:cubicBezTo>
                      <a:cubicBezTo>
                        <a:pt x="-663" y="63919"/>
                        <a:pt x="43416" y="26857"/>
                        <a:pt x="9756" y="1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97870E42-F322-B040-BF04-09322BB59719}"/>
                    </a:ext>
                  </a:extLst>
                </p:cNvPr>
                <p:cNvSpPr/>
                <p:nvPr/>
              </p:nvSpPr>
              <p:spPr>
                <a:xfrm>
                  <a:off x="8985431" y="2867757"/>
                  <a:ext cx="21548" cy="51064"/>
                </a:xfrm>
                <a:custGeom>
                  <a:avLst/>
                  <a:gdLst>
                    <a:gd name="connsiteX0" fmla="*/ 6873 w 21548"/>
                    <a:gd name="connsiteY0" fmla="*/ 51065 h 51064"/>
                    <a:gd name="connsiteX1" fmla="*/ 17826 w 21548"/>
                    <a:gd name="connsiteY1" fmla="*/ 34478 h 51064"/>
                    <a:gd name="connsiteX2" fmla="*/ 11440 w 21548"/>
                    <a:gd name="connsiteY2" fmla="*/ 5435 h 51064"/>
                    <a:gd name="connsiteX3" fmla="*/ 3341 w 21548"/>
                    <a:gd name="connsiteY3" fmla="*/ 350 h 51064"/>
                    <a:gd name="connsiteX4" fmla="*/ 1271 w 21548"/>
                    <a:gd name="connsiteY4" fmla="*/ 35157 h 51064"/>
                    <a:gd name="connsiteX5" fmla="*/ 6873 w 21548"/>
                    <a:gd name="connsiteY5" fmla="*/ 51065 h 5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548" h="51064">
                      <a:moveTo>
                        <a:pt x="6873" y="51065"/>
                      </a:moveTo>
                      <a:cubicBezTo>
                        <a:pt x="12928" y="50839"/>
                        <a:pt x="15328" y="36580"/>
                        <a:pt x="17826" y="34478"/>
                      </a:cubicBezTo>
                      <a:cubicBezTo>
                        <a:pt x="24237" y="22385"/>
                        <a:pt x="22531" y="20130"/>
                        <a:pt x="11440" y="5435"/>
                      </a:cubicBezTo>
                      <a:cubicBezTo>
                        <a:pt x="9613" y="2929"/>
                        <a:pt x="7083" y="-1234"/>
                        <a:pt x="3341" y="350"/>
                      </a:cubicBezTo>
                      <a:cubicBezTo>
                        <a:pt x="-3296" y="2161"/>
                        <a:pt x="2160" y="28149"/>
                        <a:pt x="1271" y="35157"/>
                      </a:cubicBezTo>
                      <a:cubicBezTo>
                        <a:pt x="2314" y="39570"/>
                        <a:pt x="-540" y="50548"/>
                        <a:pt x="6873" y="5106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4" name="Graphic 141">
                <a:extLst>
                  <a:ext uri="{FF2B5EF4-FFF2-40B4-BE49-F238E27FC236}">
                    <a16:creationId xmlns:a16="http://schemas.microsoft.com/office/drawing/2014/main" id="{073107D8-7DF8-8149-9B0F-D21341E72B16}"/>
                  </a:ext>
                </a:extLst>
              </p:cNvPr>
              <p:cNvGrpSpPr/>
              <p:nvPr/>
            </p:nvGrpSpPr>
            <p:grpSpPr>
              <a:xfrm>
                <a:off x="8520846" y="3175223"/>
                <a:ext cx="1079925" cy="861093"/>
                <a:chOff x="8520846" y="3175223"/>
                <a:chExt cx="1079925" cy="861093"/>
              </a:xfrm>
              <a:solidFill>
                <a:srgbClr val="FFFFFF"/>
              </a:solidFill>
            </p:grpSpPr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99275F32-AE0F-7048-BD89-2F7947B56F8A}"/>
                    </a:ext>
                  </a:extLst>
                </p:cNvPr>
                <p:cNvSpPr/>
                <p:nvPr/>
              </p:nvSpPr>
              <p:spPr>
                <a:xfrm>
                  <a:off x="9540654" y="3175223"/>
                  <a:ext cx="60116" cy="56121"/>
                </a:xfrm>
                <a:custGeom>
                  <a:avLst/>
                  <a:gdLst>
                    <a:gd name="connsiteX0" fmla="*/ 58306 w 60116"/>
                    <a:gd name="connsiteY0" fmla="*/ 4520 h 56121"/>
                    <a:gd name="connsiteX1" fmla="*/ 12326 w 60116"/>
                    <a:gd name="connsiteY1" fmla="*/ 3874 h 56121"/>
                    <a:gd name="connsiteX2" fmla="*/ 5746 w 60116"/>
                    <a:gd name="connsiteY2" fmla="*/ 10777 h 56121"/>
                    <a:gd name="connsiteX3" fmla="*/ 23 w 60116"/>
                    <a:gd name="connsiteY3" fmla="*/ 52220 h 56121"/>
                    <a:gd name="connsiteX4" fmla="*/ 35744 w 60116"/>
                    <a:gd name="connsiteY4" fmla="*/ 53408 h 56121"/>
                    <a:gd name="connsiteX5" fmla="*/ 53124 w 60116"/>
                    <a:gd name="connsiteY5" fmla="*/ 43587 h 56121"/>
                    <a:gd name="connsiteX6" fmla="*/ 58306 w 60116"/>
                    <a:gd name="connsiteY6" fmla="*/ 4520 h 56121"/>
                    <a:gd name="connsiteX7" fmla="*/ 24734 w 60116"/>
                    <a:gd name="connsiteY7" fmla="*/ 31608 h 56121"/>
                    <a:gd name="connsiteX8" fmla="*/ 26319 w 60116"/>
                    <a:gd name="connsiteY8" fmla="*/ 20962 h 56121"/>
                    <a:gd name="connsiteX9" fmla="*/ 37547 w 60116"/>
                    <a:gd name="connsiteY9" fmla="*/ 21827 h 56121"/>
                    <a:gd name="connsiteX10" fmla="*/ 35962 w 60116"/>
                    <a:gd name="connsiteY10" fmla="*/ 32190 h 56121"/>
                    <a:gd name="connsiteX11" fmla="*/ 24734 w 60116"/>
                    <a:gd name="connsiteY11" fmla="*/ 31608 h 56121"/>
                    <a:gd name="connsiteX12" fmla="*/ 10936 w 60116"/>
                    <a:gd name="connsiteY12" fmla="*/ 3583 h 56121"/>
                    <a:gd name="connsiteX13" fmla="*/ 10871 w 60116"/>
                    <a:gd name="connsiteY13" fmla="*/ 3599 h 56121"/>
                    <a:gd name="connsiteX14" fmla="*/ 10871 w 60116"/>
                    <a:gd name="connsiteY14" fmla="*/ 3599 h 56121"/>
                    <a:gd name="connsiteX15" fmla="*/ 10936 w 60116"/>
                    <a:gd name="connsiteY15" fmla="*/ 3583 h 56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0116" h="56121">
                      <a:moveTo>
                        <a:pt x="58306" y="4520"/>
                      </a:moveTo>
                      <a:cubicBezTo>
                        <a:pt x="50262" y="-4290"/>
                        <a:pt x="19836" y="2200"/>
                        <a:pt x="12326" y="3874"/>
                      </a:cubicBezTo>
                      <a:cubicBezTo>
                        <a:pt x="6579" y="5975"/>
                        <a:pt x="5463" y="5199"/>
                        <a:pt x="5746" y="10777"/>
                      </a:cubicBezTo>
                      <a:cubicBezTo>
                        <a:pt x="3847" y="24971"/>
                        <a:pt x="1696" y="37751"/>
                        <a:pt x="23" y="52220"/>
                      </a:cubicBezTo>
                      <a:cubicBezTo>
                        <a:pt x="-947" y="60635"/>
                        <a:pt x="29148" y="52713"/>
                        <a:pt x="35744" y="53408"/>
                      </a:cubicBezTo>
                      <a:cubicBezTo>
                        <a:pt x="42276" y="52875"/>
                        <a:pt x="50440" y="53594"/>
                        <a:pt x="53124" y="43587"/>
                      </a:cubicBezTo>
                      <a:cubicBezTo>
                        <a:pt x="54886" y="32206"/>
                        <a:pt x="63907" y="12240"/>
                        <a:pt x="58306" y="4520"/>
                      </a:cubicBezTo>
                      <a:close/>
                      <a:moveTo>
                        <a:pt x="24734" y="31608"/>
                      </a:moveTo>
                      <a:cubicBezTo>
                        <a:pt x="24896" y="29554"/>
                        <a:pt x="25777" y="22732"/>
                        <a:pt x="26319" y="20962"/>
                      </a:cubicBezTo>
                      <a:cubicBezTo>
                        <a:pt x="28348" y="20671"/>
                        <a:pt x="35453" y="21487"/>
                        <a:pt x="37547" y="21827"/>
                      </a:cubicBezTo>
                      <a:cubicBezTo>
                        <a:pt x="37798" y="23363"/>
                        <a:pt x="36698" y="30541"/>
                        <a:pt x="35962" y="32190"/>
                      </a:cubicBezTo>
                      <a:cubicBezTo>
                        <a:pt x="33174" y="32464"/>
                        <a:pt x="26933" y="33095"/>
                        <a:pt x="24734" y="31608"/>
                      </a:cubicBezTo>
                      <a:close/>
                      <a:moveTo>
                        <a:pt x="10936" y="3583"/>
                      </a:moveTo>
                      <a:cubicBezTo>
                        <a:pt x="10912" y="3591"/>
                        <a:pt x="10895" y="3591"/>
                        <a:pt x="10871" y="3599"/>
                      </a:cubicBezTo>
                      <a:lnTo>
                        <a:pt x="10871" y="3599"/>
                      </a:lnTo>
                      <a:cubicBezTo>
                        <a:pt x="10895" y="3591"/>
                        <a:pt x="10920" y="3583"/>
                        <a:pt x="10936" y="358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35F06FDF-290B-FB44-A6B0-0B8EDFF05E27}"/>
                    </a:ext>
                  </a:extLst>
                </p:cNvPr>
                <p:cNvSpPr/>
                <p:nvPr/>
              </p:nvSpPr>
              <p:spPr>
                <a:xfrm>
                  <a:off x="9527973" y="3271368"/>
                  <a:ext cx="51052" cy="59574"/>
                </a:xfrm>
                <a:custGeom>
                  <a:avLst/>
                  <a:gdLst>
                    <a:gd name="connsiteX0" fmla="*/ 45620 w 51052"/>
                    <a:gd name="connsiteY0" fmla="*/ 0 h 59574"/>
                    <a:gd name="connsiteX1" fmla="*/ 296 w 51052"/>
                    <a:gd name="connsiteY1" fmla="*/ 22447 h 59574"/>
                    <a:gd name="connsiteX2" fmla="*/ 2349 w 51052"/>
                    <a:gd name="connsiteY2" fmla="*/ 55363 h 59574"/>
                    <a:gd name="connsiteX3" fmla="*/ 8501 w 51052"/>
                    <a:gd name="connsiteY3" fmla="*/ 57440 h 59574"/>
                    <a:gd name="connsiteX4" fmla="*/ 34376 w 51052"/>
                    <a:gd name="connsiteY4" fmla="*/ 25834 h 59574"/>
                    <a:gd name="connsiteX5" fmla="*/ 45620 w 51052"/>
                    <a:gd name="connsiteY5" fmla="*/ 0 h 59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052" h="59574">
                      <a:moveTo>
                        <a:pt x="45620" y="0"/>
                      </a:moveTo>
                      <a:cubicBezTo>
                        <a:pt x="32646" y="3371"/>
                        <a:pt x="-3633" y="2934"/>
                        <a:pt x="296" y="22447"/>
                      </a:cubicBezTo>
                      <a:cubicBezTo>
                        <a:pt x="433" y="33392"/>
                        <a:pt x="514" y="42842"/>
                        <a:pt x="2349" y="55363"/>
                      </a:cubicBezTo>
                      <a:cubicBezTo>
                        <a:pt x="3012" y="59881"/>
                        <a:pt x="5655" y="61061"/>
                        <a:pt x="8501" y="57440"/>
                      </a:cubicBezTo>
                      <a:cubicBezTo>
                        <a:pt x="13221" y="51798"/>
                        <a:pt x="32161" y="28356"/>
                        <a:pt x="34376" y="25834"/>
                      </a:cubicBezTo>
                      <a:cubicBezTo>
                        <a:pt x="36276" y="21194"/>
                        <a:pt x="62006" y="1293"/>
                        <a:pt x="4562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3DE81929-72B6-5D4D-A07C-B7501769D924}"/>
                    </a:ext>
                  </a:extLst>
                </p:cNvPr>
                <p:cNvSpPr/>
                <p:nvPr/>
              </p:nvSpPr>
              <p:spPr>
                <a:xfrm>
                  <a:off x="9443986" y="3186861"/>
                  <a:ext cx="60530" cy="57528"/>
                </a:xfrm>
                <a:custGeom>
                  <a:avLst/>
                  <a:gdLst>
                    <a:gd name="connsiteX0" fmla="*/ 56790 w 60530"/>
                    <a:gd name="connsiteY0" fmla="*/ 3707 h 57528"/>
                    <a:gd name="connsiteX1" fmla="*/ 36072 w 60530"/>
                    <a:gd name="connsiteY1" fmla="*/ 61 h 57528"/>
                    <a:gd name="connsiteX2" fmla="*/ 28021 w 60530"/>
                    <a:gd name="connsiteY2" fmla="*/ 6010 h 57528"/>
                    <a:gd name="connsiteX3" fmla="*/ 4555 w 60530"/>
                    <a:gd name="connsiteY3" fmla="*/ 30398 h 57528"/>
                    <a:gd name="connsiteX4" fmla="*/ 92 w 60530"/>
                    <a:gd name="connsiteY4" fmla="*/ 51980 h 57528"/>
                    <a:gd name="connsiteX5" fmla="*/ 36646 w 60530"/>
                    <a:gd name="connsiteY5" fmla="*/ 55504 h 57528"/>
                    <a:gd name="connsiteX6" fmla="*/ 55424 w 60530"/>
                    <a:gd name="connsiteY6" fmla="*/ 46298 h 57528"/>
                    <a:gd name="connsiteX7" fmla="*/ 59313 w 60530"/>
                    <a:gd name="connsiteY7" fmla="*/ 17375 h 57528"/>
                    <a:gd name="connsiteX8" fmla="*/ 56790 w 60530"/>
                    <a:gd name="connsiteY8" fmla="*/ 3707 h 57528"/>
                    <a:gd name="connsiteX9" fmla="*/ 24707 w 60530"/>
                    <a:gd name="connsiteY9" fmla="*/ 25079 h 57528"/>
                    <a:gd name="connsiteX10" fmla="*/ 27803 w 60530"/>
                    <a:gd name="connsiteY10" fmla="*/ 23212 h 57528"/>
                    <a:gd name="connsiteX11" fmla="*/ 37802 w 60530"/>
                    <a:gd name="connsiteY11" fmla="*/ 21053 h 57528"/>
                    <a:gd name="connsiteX12" fmla="*/ 26178 w 60530"/>
                    <a:gd name="connsiteY12" fmla="*/ 34650 h 57528"/>
                    <a:gd name="connsiteX13" fmla="*/ 22549 w 60530"/>
                    <a:gd name="connsiteY13" fmla="*/ 32782 h 57528"/>
                    <a:gd name="connsiteX14" fmla="*/ 24707 w 60530"/>
                    <a:gd name="connsiteY14" fmla="*/ 25079 h 57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0530" h="57528">
                      <a:moveTo>
                        <a:pt x="56790" y="3707"/>
                      </a:moveTo>
                      <a:cubicBezTo>
                        <a:pt x="49782" y="1370"/>
                        <a:pt x="43275" y="1160"/>
                        <a:pt x="36072" y="61"/>
                      </a:cubicBezTo>
                      <a:cubicBezTo>
                        <a:pt x="32823" y="-594"/>
                        <a:pt x="29994" y="4200"/>
                        <a:pt x="28021" y="6010"/>
                      </a:cubicBezTo>
                      <a:cubicBezTo>
                        <a:pt x="17618" y="17327"/>
                        <a:pt x="15540" y="20762"/>
                        <a:pt x="4555" y="30398"/>
                      </a:cubicBezTo>
                      <a:cubicBezTo>
                        <a:pt x="796" y="36767"/>
                        <a:pt x="1750" y="45619"/>
                        <a:pt x="92" y="51980"/>
                      </a:cubicBezTo>
                      <a:cubicBezTo>
                        <a:pt x="-1920" y="62771"/>
                        <a:pt x="29557" y="54276"/>
                        <a:pt x="36646" y="55504"/>
                      </a:cubicBezTo>
                      <a:cubicBezTo>
                        <a:pt x="43687" y="54906"/>
                        <a:pt x="54204" y="59425"/>
                        <a:pt x="55424" y="46298"/>
                      </a:cubicBezTo>
                      <a:cubicBezTo>
                        <a:pt x="56459" y="38020"/>
                        <a:pt x="57777" y="28781"/>
                        <a:pt x="59313" y="17375"/>
                      </a:cubicBezTo>
                      <a:cubicBezTo>
                        <a:pt x="60299" y="12445"/>
                        <a:pt x="62409" y="6374"/>
                        <a:pt x="56790" y="3707"/>
                      </a:cubicBezTo>
                      <a:close/>
                      <a:moveTo>
                        <a:pt x="24707" y="25079"/>
                      </a:moveTo>
                      <a:cubicBezTo>
                        <a:pt x="25022" y="24497"/>
                        <a:pt x="27520" y="23729"/>
                        <a:pt x="27803" y="23212"/>
                      </a:cubicBezTo>
                      <a:cubicBezTo>
                        <a:pt x="30891" y="24739"/>
                        <a:pt x="34706" y="21360"/>
                        <a:pt x="37802" y="21053"/>
                      </a:cubicBezTo>
                      <a:cubicBezTo>
                        <a:pt x="40114" y="28393"/>
                        <a:pt x="34197" y="34577"/>
                        <a:pt x="26178" y="34650"/>
                      </a:cubicBezTo>
                      <a:cubicBezTo>
                        <a:pt x="25305" y="34658"/>
                        <a:pt x="22225" y="33599"/>
                        <a:pt x="22549" y="32782"/>
                      </a:cubicBezTo>
                      <a:cubicBezTo>
                        <a:pt x="23357" y="30713"/>
                        <a:pt x="24052" y="26275"/>
                        <a:pt x="24707" y="2507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F7B1FE62-2C24-6042-85C4-D1B48F34E5DD}"/>
                    </a:ext>
                  </a:extLst>
                </p:cNvPr>
                <p:cNvSpPr/>
                <p:nvPr/>
              </p:nvSpPr>
              <p:spPr>
                <a:xfrm>
                  <a:off x="9387235" y="3875147"/>
                  <a:ext cx="46255" cy="69319"/>
                </a:xfrm>
                <a:custGeom>
                  <a:avLst/>
                  <a:gdLst>
                    <a:gd name="connsiteX0" fmla="*/ 28462 w 46255"/>
                    <a:gd name="connsiteY0" fmla="*/ 2196 h 69319"/>
                    <a:gd name="connsiteX1" fmla="*/ 20153 w 46255"/>
                    <a:gd name="connsiteY1" fmla="*/ 7919 h 69319"/>
                    <a:gd name="connsiteX2" fmla="*/ 8496 w 46255"/>
                    <a:gd name="connsiteY2" fmla="*/ 23673 h 69319"/>
                    <a:gd name="connsiteX3" fmla="*/ 8714 w 46255"/>
                    <a:gd name="connsiteY3" fmla="*/ 54535 h 69319"/>
                    <a:gd name="connsiteX4" fmla="*/ 21017 w 46255"/>
                    <a:gd name="connsiteY4" fmla="*/ 69319 h 69319"/>
                    <a:gd name="connsiteX5" fmla="*/ 45842 w 46255"/>
                    <a:gd name="connsiteY5" fmla="*/ 41044 h 69319"/>
                    <a:gd name="connsiteX6" fmla="*/ 28462 w 46255"/>
                    <a:gd name="connsiteY6" fmla="*/ 2196 h 69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255" h="69319">
                      <a:moveTo>
                        <a:pt x="28462" y="2196"/>
                      </a:moveTo>
                      <a:cubicBezTo>
                        <a:pt x="23831" y="-3762"/>
                        <a:pt x="22578" y="3853"/>
                        <a:pt x="20153" y="7919"/>
                      </a:cubicBezTo>
                      <a:cubicBezTo>
                        <a:pt x="16329" y="13464"/>
                        <a:pt x="12320" y="18128"/>
                        <a:pt x="8496" y="23673"/>
                      </a:cubicBezTo>
                      <a:cubicBezTo>
                        <a:pt x="-2393" y="36808"/>
                        <a:pt x="-3338" y="41052"/>
                        <a:pt x="8714" y="54535"/>
                      </a:cubicBezTo>
                      <a:cubicBezTo>
                        <a:pt x="13071" y="59191"/>
                        <a:pt x="14316" y="68164"/>
                        <a:pt x="21017" y="69319"/>
                      </a:cubicBezTo>
                      <a:cubicBezTo>
                        <a:pt x="30281" y="66798"/>
                        <a:pt x="39012" y="50041"/>
                        <a:pt x="45842" y="41044"/>
                      </a:cubicBezTo>
                      <a:cubicBezTo>
                        <a:pt x="48752" y="25532"/>
                        <a:pt x="35584" y="14272"/>
                        <a:pt x="28462" y="21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CAA0239E-CB22-334B-8720-A2EA5AD28AA2}"/>
                    </a:ext>
                  </a:extLst>
                </p:cNvPr>
                <p:cNvSpPr/>
                <p:nvPr/>
              </p:nvSpPr>
              <p:spPr>
                <a:xfrm>
                  <a:off x="9352215" y="3953839"/>
                  <a:ext cx="48461" cy="68745"/>
                </a:xfrm>
                <a:custGeom>
                  <a:avLst/>
                  <a:gdLst>
                    <a:gd name="connsiteX0" fmla="*/ 39635 w 48461"/>
                    <a:gd name="connsiteY0" fmla="*/ 22976 h 68745"/>
                    <a:gd name="connsiteX1" fmla="*/ 22223 w 48461"/>
                    <a:gd name="connsiteY1" fmla="*/ 101 h 68745"/>
                    <a:gd name="connsiteX2" fmla="*/ 495 w 48461"/>
                    <a:gd name="connsiteY2" fmla="*/ 31617 h 68745"/>
                    <a:gd name="connsiteX3" fmla="*/ 8837 w 48461"/>
                    <a:gd name="connsiteY3" fmla="*/ 48164 h 68745"/>
                    <a:gd name="connsiteX4" fmla="*/ 22361 w 48461"/>
                    <a:gd name="connsiteY4" fmla="*/ 64565 h 68745"/>
                    <a:gd name="connsiteX5" fmla="*/ 38762 w 48461"/>
                    <a:gd name="connsiteY5" fmla="*/ 55787 h 68745"/>
                    <a:gd name="connsiteX6" fmla="*/ 39635 w 48461"/>
                    <a:gd name="connsiteY6" fmla="*/ 22976 h 68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461" h="68745">
                      <a:moveTo>
                        <a:pt x="39635" y="22976"/>
                      </a:moveTo>
                      <a:cubicBezTo>
                        <a:pt x="28019" y="5282"/>
                        <a:pt x="25885" y="-886"/>
                        <a:pt x="22223" y="101"/>
                      </a:cubicBezTo>
                      <a:cubicBezTo>
                        <a:pt x="18052" y="1224"/>
                        <a:pt x="14229" y="11094"/>
                        <a:pt x="495" y="31617"/>
                      </a:cubicBezTo>
                      <a:cubicBezTo>
                        <a:pt x="-2100" y="38278"/>
                        <a:pt x="6234" y="42279"/>
                        <a:pt x="8837" y="48164"/>
                      </a:cubicBezTo>
                      <a:cubicBezTo>
                        <a:pt x="12992" y="53960"/>
                        <a:pt x="16888" y="59424"/>
                        <a:pt x="22361" y="64565"/>
                      </a:cubicBezTo>
                      <a:cubicBezTo>
                        <a:pt x="30185" y="75712"/>
                        <a:pt x="33807" y="61696"/>
                        <a:pt x="38762" y="55787"/>
                      </a:cubicBezTo>
                      <a:cubicBezTo>
                        <a:pt x="50411" y="42005"/>
                        <a:pt x="52593" y="37235"/>
                        <a:pt x="39635" y="229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01B150E3-2715-7B40-B93D-DA2BB71204F8}"/>
                    </a:ext>
                  </a:extLst>
                </p:cNvPr>
                <p:cNvSpPr/>
                <p:nvPr/>
              </p:nvSpPr>
              <p:spPr>
                <a:xfrm>
                  <a:off x="9309501" y="3861615"/>
                  <a:ext cx="47965" cy="69320"/>
                </a:xfrm>
                <a:custGeom>
                  <a:avLst/>
                  <a:gdLst>
                    <a:gd name="connsiteX0" fmla="*/ 47808 w 47965"/>
                    <a:gd name="connsiteY0" fmla="*/ 42280 h 69320"/>
                    <a:gd name="connsiteX1" fmla="*/ 27413 w 47965"/>
                    <a:gd name="connsiteY1" fmla="*/ 6560 h 69320"/>
                    <a:gd name="connsiteX2" fmla="*/ 19208 w 47965"/>
                    <a:gd name="connsiteY2" fmla="*/ 2349 h 69320"/>
                    <a:gd name="connsiteX3" fmla="*/ 535 w 47965"/>
                    <a:gd name="connsiteY3" fmla="*/ 31813 h 69320"/>
                    <a:gd name="connsiteX4" fmla="*/ 8094 w 47965"/>
                    <a:gd name="connsiteY4" fmla="*/ 48860 h 69320"/>
                    <a:gd name="connsiteX5" fmla="*/ 22127 w 47965"/>
                    <a:gd name="connsiteY5" fmla="*/ 65374 h 69320"/>
                    <a:gd name="connsiteX6" fmla="*/ 31843 w 47965"/>
                    <a:gd name="connsiteY6" fmla="*/ 65269 h 69320"/>
                    <a:gd name="connsiteX7" fmla="*/ 47808 w 47965"/>
                    <a:gd name="connsiteY7" fmla="*/ 42280 h 69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965" h="69320">
                      <a:moveTo>
                        <a:pt x="47808" y="42280"/>
                      </a:moveTo>
                      <a:cubicBezTo>
                        <a:pt x="49772" y="30446"/>
                        <a:pt x="32813" y="17198"/>
                        <a:pt x="27413" y="6560"/>
                      </a:cubicBezTo>
                      <a:cubicBezTo>
                        <a:pt x="25077" y="2696"/>
                        <a:pt x="23865" y="-3382"/>
                        <a:pt x="19208" y="2349"/>
                      </a:cubicBezTo>
                      <a:cubicBezTo>
                        <a:pt x="11780" y="12890"/>
                        <a:pt x="7140" y="20989"/>
                        <a:pt x="535" y="31813"/>
                      </a:cubicBezTo>
                      <a:cubicBezTo>
                        <a:pt x="-2059" y="38473"/>
                        <a:pt x="5483" y="42976"/>
                        <a:pt x="8094" y="48860"/>
                      </a:cubicBezTo>
                      <a:cubicBezTo>
                        <a:pt x="12249" y="54656"/>
                        <a:pt x="16646" y="60225"/>
                        <a:pt x="22127" y="65374"/>
                      </a:cubicBezTo>
                      <a:cubicBezTo>
                        <a:pt x="25336" y="70653"/>
                        <a:pt x="28933" y="70653"/>
                        <a:pt x="31843" y="65269"/>
                      </a:cubicBezTo>
                      <a:cubicBezTo>
                        <a:pt x="36903" y="57008"/>
                        <a:pt x="44122" y="51617"/>
                        <a:pt x="47808" y="422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FE9A1513-9066-5444-9088-4F70EABA7E0F}"/>
                    </a:ext>
                  </a:extLst>
                </p:cNvPr>
                <p:cNvSpPr/>
                <p:nvPr/>
              </p:nvSpPr>
              <p:spPr>
                <a:xfrm>
                  <a:off x="9250997" y="3953610"/>
                  <a:ext cx="48130" cy="69253"/>
                </a:xfrm>
                <a:custGeom>
                  <a:avLst/>
                  <a:gdLst>
                    <a:gd name="connsiteX0" fmla="*/ 38969 w 48130"/>
                    <a:gd name="connsiteY0" fmla="*/ 22195 h 69253"/>
                    <a:gd name="connsiteX1" fmla="*/ 21848 w 48130"/>
                    <a:gd name="connsiteY1" fmla="*/ 176 h 69253"/>
                    <a:gd name="connsiteX2" fmla="*/ 547 w 48130"/>
                    <a:gd name="connsiteY2" fmla="*/ 32267 h 69253"/>
                    <a:gd name="connsiteX3" fmla="*/ 7887 w 48130"/>
                    <a:gd name="connsiteY3" fmla="*/ 48239 h 69253"/>
                    <a:gd name="connsiteX4" fmla="*/ 21993 w 48130"/>
                    <a:gd name="connsiteY4" fmla="*/ 65222 h 69253"/>
                    <a:gd name="connsiteX5" fmla="*/ 38831 w 48130"/>
                    <a:gd name="connsiteY5" fmla="*/ 55579 h 69253"/>
                    <a:gd name="connsiteX6" fmla="*/ 38969 w 48130"/>
                    <a:gd name="connsiteY6" fmla="*/ 22195 h 6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30" h="69253">
                      <a:moveTo>
                        <a:pt x="38969" y="22195"/>
                      </a:moveTo>
                      <a:cubicBezTo>
                        <a:pt x="27239" y="4323"/>
                        <a:pt x="25469" y="-1093"/>
                        <a:pt x="21848" y="176"/>
                      </a:cubicBezTo>
                      <a:cubicBezTo>
                        <a:pt x="17790" y="1599"/>
                        <a:pt x="14152" y="11937"/>
                        <a:pt x="547" y="32267"/>
                      </a:cubicBezTo>
                      <a:cubicBezTo>
                        <a:pt x="-2048" y="38928"/>
                        <a:pt x="5284" y="42347"/>
                        <a:pt x="7887" y="48239"/>
                      </a:cubicBezTo>
                      <a:cubicBezTo>
                        <a:pt x="12042" y="54035"/>
                        <a:pt x="16512" y="60073"/>
                        <a:pt x="21993" y="65222"/>
                      </a:cubicBezTo>
                      <a:cubicBezTo>
                        <a:pt x="29818" y="76369"/>
                        <a:pt x="33876" y="61488"/>
                        <a:pt x="38831" y="55579"/>
                      </a:cubicBezTo>
                      <a:cubicBezTo>
                        <a:pt x="50463" y="41789"/>
                        <a:pt x="51927" y="36462"/>
                        <a:pt x="38969" y="2219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8CA3ABD1-375E-1C49-B2AE-923FF4AA037B}"/>
                    </a:ext>
                  </a:extLst>
                </p:cNvPr>
                <p:cNvSpPr/>
                <p:nvPr/>
              </p:nvSpPr>
              <p:spPr>
                <a:xfrm>
                  <a:off x="9177493" y="3850012"/>
                  <a:ext cx="48571" cy="68965"/>
                </a:xfrm>
                <a:custGeom>
                  <a:avLst/>
                  <a:gdLst>
                    <a:gd name="connsiteX0" fmla="*/ 39809 w 48571"/>
                    <a:gd name="connsiteY0" fmla="*/ 23054 h 68965"/>
                    <a:gd name="connsiteX1" fmla="*/ 21969 w 48571"/>
                    <a:gd name="connsiteY1" fmla="*/ 33 h 68965"/>
                    <a:gd name="connsiteX2" fmla="*/ 531 w 48571"/>
                    <a:gd name="connsiteY2" fmla="*/ 31550 h 68965"/>
                    <a:gd name="connsiteX3" fmla="*/ 8154 w 48571"/>
                    <a:gd name="connsiteY3" fmla="*/ 48387 h 68965"/>
                    <a:gd name="connsiteX4" fmla="*/ 22115 w 48571"/>
                    <a:gd name="connsiteY4" fmla="*/ 64934 h 68965"/>
                    <a:gd name="connsiteX5" fmla="*/ 38807 w 48571"/>
                    <a:gd name="connsiteY5" fmla="*/ 55291 h 68965"/>
                    <a:gd name="connsiteX6" fmla="*/ 39809 w 48571"/>
                    <a:gd name="connsiteY6" fmla="*/ 23054 h 68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571" h="68965">
                      <a:moveTo>
                        <a:pt x="39809" y="23054"/>
                      </a:moveTo>
                      <a:cubicBezTo>
                        <a:pt x="28436" y="5732"/>
                        <a:pt x="25542" y="-517"/>
                        <a:pt x="21969" y="33"/>
                      </a:cubicBezTo>
                      <a:cubicBezTo>
                        <a:pt x="17733" y="688"/>
                        <a:pt x="14508" y="10654"/>
                        <a:pt x="531" y="31550"/>
                      </a:cubicBezTo>
                      <a:cubicBezTo>
                        <a:pt x="-2063" y="38211"/>
                        <a:pt x="5551" y="42495"/>
                        <a:pt x="8154" y="48387"/>
                      </a:cubicBezTo>
                      <a:cubicBezTo>
                        <a:pt x="12309" y="54183"/>
                        <a:pt x="16634" y="59793"/>
                        <a:pt x="22115" y="64934"/>
                      </a:cubicBezTo>
                      <a:cubicBezTo>
                        <a:pt x="29939" y="76081"/>
                        <a:pt x="33852" y="61200"/>
                        <a:pt x="38807" y="55291"/>
                      </a:cubicBezTo>
                      <a:cubicBezTo>
                        <a:pt x="50439" y="41492"/>
                        <a:pt x="52767" y="37321"/>
                        <a:pt x="39809" y="230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1739B4EE-15E0-0A4E-A2F3-2390409E4CFE}"/>
                    </a:ext>
                  </a:extLst>
                </p:cNvPr>
                <p:cNvSpPr/>
                <p:nvPr/>
              </p:nvSpPr>
              <p:spPr>
                <a:xfrm>
                  <a:off x="9118817" y="3941682"/>
                  <a:ext cx="48220" cy="69155"/>
                </a:xfrm>
                <a:custGeom>
                  <a:avLst/>
                  <a:gdLst>
                    <a:gd name="connsiteX0" fmla="*/ 39192 w 48220"/>
                    <a:gd name="connsiteY0" fmla="*/ 22895 h 69155"/>
                    <a:gd name="connsiteX1" fmla="*/ 22645 w 48220"/>
                    <a:gd name="connsiteY1" fmla="*/ 19 h 69155"/>
                    <a:gd name="connsiteX2" fmla="*/ 488 w 48220"/>
                    <a:gd name="connsiteY2" fmla="*/ 31245 h 69155"/>
                    <a:gd name="connsiteX3" fmla="*/ 8976 w 48220"/>
                    <a:gd name="connsiteY3" fmla="*/ 48948 h 69155"/>
                    <a:gd name="connsiteX4" fmla="*/ 22216 w 48220"/>
                    <a:gd name="connsiteY4" fmla="*/ 64920 h 69155"/>
                    <a:gd name="connsiteX5" fmla="*/ 38763 w 48220"/>
                    <a:gd name="connsiteY5" fmla="*/ 56433 h 69155"/>
                    <a:gd name="connsiteX6" fmla="*/ 39192 w 48220"/>
                    <a:gd name="connsiteY6" fmla="*/ 22895 h 6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220" h="69155">
                      <a:moveTo>
                        <a:pt x="39192" y="22895"/>
                      </a:moveTo>
                      <a:cubicBezTo>
                        <a:pt x="27778" y="5508"/>
                        <a:pt x="25765" y="-385"/>
                        <a:pt x="22645" y="19"/>
                      </a:cubicBezTo>
                      <a:cubicBezTo>
                        <a:pt x="18975" y="496"/>
                        <a:pt x="14416" y="10431"/>
                        <a:pt x="488" y="31245"/>
                      </a:cubicBezTo>
                      <a:cubicBezTo>
                        <a:pt x="-2107" y="37906"/>
                        <a:pt x="6373" y="43055"/>
                        <a:pt x="8976" y="48948"/>
                      </a:cubicBezTo>
                      <a:cubicBezTo>
                        <a:pt x="13130" y="54743"/>
                        <a:pt x="16736" y="59771"/>
                        <a:pt x="22216" y="64920"/>
                      </a:cubicBezTo>
                      <a:cubicBezTo>
                        <a:pt x="30041" y="76075"/>
                        <a:pt x="33808" y="62334"/>
                        <a:pt x="38763" y="56433"/>
                      </a:cubicBezTo>
                      <a:cubicBezTo>
                        <a:pt x="50404" y="42643"/>
                        <a:pt x="52150" y="37170"/>
                        <a:pt x="39192" y="2289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D30BF563-89E8-C04B-B9A0-A92853E33818}"/>
                    </a:ext>
                  </a:extLst>
                </p:cNvPr>
                <p:cNvSpPr/>
                <p:nvPr/>
              </p:nvSpPr>
              <p:spPr>
                <a:xfrm>
                  <a:off x="9048008" y="3848446"/>
                  <a:ext cx="48145" cy="69900"/>
                </a:xfrm>
                <a:custGeom>
                  <a:avLst/>
                  <a:gdLst>
                    <a:gd name="connsiteX0" fmla="*/ 38777 w 48145"/>
                    <a:gd name="connsiteY0" fmla="*/ 22890 h 69900"/>
                    <a:gd name="connsiteX1" fmla="*/ 22084 w 48145"/>
                    <a:gd name="connsiteY1" fmla="*/ 14 h 69900"/>
                    <a:gd name="connsiteX2" fmla="*/ 501 w 48145"/>
                    <a:gd name="connsiteY2" fmla="*/ 31959 h 69900"/>
                    <a:gd name="connsiteX3" fmla="*/ 8706 w 48145"/>
                    <a:gd name="connsiteY3" fmla="*/ 50090 h 69900"/>
                    <a:gd name="connsiteX4" fmla="*/ 22230 w 48145"/>
                    <a:gd name="connsiteY4" fmla="*/ 65917 h 69900"/>
                    <a:gd name="connsiteX5" fmla="*/ 39068 w 48145"/>
                    <a:gd name="connsiteY5" fmla="*/ 55991 h 69900"/>
                    <a:gd name="connsiteX6" fmla="*/ 38777 w 48145"/>
                    <a:gd name="connsiteY6" fmla="*/ 22890 h 6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45" h="69900">
                      <a:moveTo>
                        <a:pt x="38777" y="22890"/>
                      </a:moveTo>
                      <a:cubicBezTo>
                        <a:pt x="27711" y="6036"/>
                        <a:pt x="26199" y="-342"/>
                        <a:pt x="22084" y="14"/>
                      </a:cubicBezTo>
                      <a:cubicBezTo>
                        <a:pt x="16959" y="451"/>
                        <a:pt x="14793" y="10595"/>
                        <a:pt x="501" y="31959"/>
                      </a:cubicBezTo>
                      <a:cubicBezTo>
                        <a:pt x="-2094" y="38620"/>
                        <a:pt x="6103" y="44197"/>
                        <a:pt x="8706" y="50090"/>
                      </a:cubicBezTo>
                      <a:cubicBezTo>
                        <a:pt x="12861" y="55886"/>
                        <a:pt x="16757" y="60776"/>
                        <a:pt x="22230" y="65917"/>
                      </a:cubicBezTo>
                      <a:cubicBezTo>
                        <a:pt x="30055" y="77064"/>
                        <a:pt x="34113" y="61892"/>
                        <a:pt x="39068" y="55991"/>
                      </a:cubicBezTo>
                      <a:cubicBezTo>
                        <a:pt x="50700" y="42201"/>
                        <a:pt x="51735" y="37165"/>
                        <a:pt x="38777" y="2289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1B9E4E6F-31D8-DD4E-9EBD-21D8B1ACE99C}"/>
                    </a:ext>
                  </a:extLst>
                </p:cNvPr>
                <p:cNvSpPr/>
                <p:nvPr/>
              </p:nvSpPr>
              <p:spPr>
                <a:xfrm>
                  <a:off x="8989178" y="3940513"/>
                  <a:ext cx="48120" cy="69263"/>
                </a:xfrm>
                <a:custGeom>
                  <a:avLst/>
                  <a:gdLst>
                    <a:gd name="connsiteX0" fmla="*/ 39615 w 48120"/>
                    <a:gd name="connsiteY0" fmla="*/ 22488 h 69263"/>
                    <a:gd name="connsiteX1" fmla="*/ 22203 w 48120"/>
                    <a:gd name="connsiteY1" fmla="*/ 41 h 69263"/>
                    <a:gd name="connsiteX2" fmla="*/ 475 w 48120"/>
                    <a:gd name="connsiteY2" fmla="*/ 31266 h 69263"/>
                    <a:gd name="connsiteX3" fmla="*/ 9253 w 48120"/>
                    <a:gd name="connsiteY3" fmla="*/ 49826 h 69263"/>
                    <a:gd name="connsiteX4" fmla="*/ 22923 w 48120"/>
                    <a:gd name="connsiteY4" fmla="*/ 65079 h 69263"/>
                    <a:gd name="connsiteX5" fmla="*/ 38031 w 48120"/>
                    <a:gd name="connsiteY5" fmla="*/ 56300 h 69263"/>
                    <a:gd name="connsiteX6" fmla="*/ 39615 w 48120"/>
                    <a:gd name="connsiteY6" fmla="*/ 22488 h 6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20" h="69263">
                      <a:moveTo>
                        <a:pt x="39615" y="22488"/>
                      </a:moveTo>
                      <a:cubicBezTo>
                        <a:pt x="28379" y="5384"/>
                        <a:pt x="26366" y="-558"/>
                        <a:pt x="22203" y="41"/>
                      </a:cubicBezTo>
                      <a:cubicBezTo>
                        <a:pt x="17167" y="768"/>
                        <a:pt x="14597" y="10145"/>
                        <a:pt x="475" y="31266"/>
                      </a:cubicBezTo>
                      <a:cubicBezTo>
                        <a:pt x="-2120" y="37927"/>
                        <a:pt x="6650" y="43941"/>
                        <a:pt x="9253" y="49826"/>
                      </a:cubicBezTo>
                      <a:cubicBezTo>
                        <a:pt x="13408" y="55621"/>
                        <a:pt x="17442" y="59930"/>
                        <a:pt x="22923" y="65079"/>
                      </a:cubicBezTo>
                      <a:cubicBezTo>
                        <a:pt x="30748" y="76234"/>
                        <a:pt x="33076" y="62209"/>
                        <a:pt x="38031" y="56300"/>
                      </a:cubicBezTo>
                      <a:cubicBezTo>
                        <a:pt x="49663" y="42518"/>
                        <a:pt x="52573" y="36755"/>
                        <a:pt x="39615" y="2248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BCF1B21B-CCFF-4943-AA21-192FE010D554}"/>
                    </a:ext>
                  </a:extLst>
                </p:cNvPr>
                <p:cNvSpPr/>
                <p:nvPr/>
              </p:nvSpPr>
              <p:spPr>
                <a:xfrm>
                  <a:off x="8920050" y="3854346"/>
                  <a:ext cx="48856" cy="69148"/>
                </a:xfrm>
                <a:custGeom>
                  <a:avLst/>
                  <a:gdLst>
                    <a:gd name="connsiteX0" fmla="*/ 40316 w 48856"/>
                    <a:gd name="connsiteY0" fmla="*/ 22139 h 69148"/>
                    <a:gd name="connsiteX1" fmla="*/ 22403 w 48856"/>
                    <a:gd name="connsiteY1" fmla="*/ 15 h 69148"/>
                    <a:gd name="connsiteX2" fmla="*/ 496 w 48856"/>
                    <a:gd name="connsiteY2" fmla="*/ 31637 h 69148"/>
                    <a:gd name="connsiteX3" fmla="*/ 8806 w 48856"/>
                    <a:gd name="connsiteY3" fmla="*/ 48903 h 69148"/>
                    <a:gd name="connsiteX4" fmla="*/ 22944 w 48856"/>
                    <a:gd name="connsiteY4" fmla="*/ 64981 h 69148"/>
                    <a:gd name="connsiteX5" fmla="*/ 38812 w 48856"/>
                    <a:gd name="connsiteY5" fmla="*/ 56129 h 69148"/>
                    <a:gd name="connsiteX6" fmla="*/ 40316 w 48856"/>
                    <a:gd name="connsiteY6" fmla="*/ 22139 h 6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56" h="69148">
                      <a:moveTo>
                        <a:pt x="40316" y="22139"/>
                      </a:moveTo>
                      <a:cubicBezTo>
                        <a:pt x="29249" y="5285"/>
                        <a:pt x="26517" y="-333"/>
                        <a:pt x="22403" y="15"/>
                      </a:cubicBezTo>
                      <a:cubicBezTo>
                        <a:pt x="17278" y="452"/>
                        <a:pt x="14788" y="10273"/>
                        <a:pt x="496" y="31637"/>
                      </a:cubicBezTo>
                      <a:cubicBezTo>
                        <a:pt x="-2099" y="38298"/>
                        <a:pt x="6203" y="43018"/>
                        <a:pt x="8806" y="48903"/>
                      </a:cubicBezTo>
                      <a:cubicBezTo>
                        <a:pt x="12961" y="54699"/>
                        <a:pt x="17464" y="59840"/>
                        <a:pt x="22944" y="64981"/>
                      </a:cubicBezTo>
                      <a:cubicBezTo>
                        <a:pt x="30769" y="76128"/>
                        <a:pt x="33857" y="62038"/>
                        <a:pt x="38812" y="56129"/>
                      </a:cubicBezTo>
                      <a:cubicBezTo>
                        <a:pt x="50445" y="42339"/>
                        <a:pt x="53274" y="36406"/>
                        <a:pt x="40316" y="2213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B10E004A-B503-8F43-BB8D-8567BBB54B22}"/>
                    </a:ext>
                  </a:extLst>
                </p:cNvPr>
                <p:cNvSpPr/>
                <p:nvPr/>
              </p:nvSpPr>
              <p:spPr>
                <a:xfrm>
                  <a:off x="8862174" y="3945327"/>
                  <a:ext cx="48365" cy="70002"/>
                </a:xfrm>
                <a:custGeom>
                  <a:avLst/>
                  <a:gdLst>
                    <a:gd name="connsiteX0" fmla="*/ 39586 w 48365"/>
                    <a:gd name="connsiteY0" fmla="*/ 23211 h 70002"/>
                    <a:gd name="connsiteX1" fmla="*/ 22101 w 48365"/>
                    <a:gd name="connsiteY1" fmla="*/ 12 h 70002"/>
                    <a:gd name="connsiteX2" fmla="*/ 518 w 48365"/>
                    <a:gd name="connsiteY2" fmla="*/ 32709 h 70002"/>
                    <a:gd name="connsiteX3" fmla="*/ 8399 w 48365"/>
                    <a:gd name="connsiteY3" fmla="*/ 48681 h 70002"/>
                    <a:gd name="connsiteX4" fmla="*/ 21996 w 48365"/>
                    <a:gd name="connsiteY4" fmla="*/ 65947 h 70002"/>
                    <a:gd name="connsiteX5" fmla="*/ 38616 w 48365"/>
                    <a:gd name="connsiteY5" fmla="*/ 56449 h 70002"/>
                    <a:gd name="connsiteX6" fmla="*/ 39586 w 48365"/>
                    <a:gd name="connsiteY6" fmla="*/ 23211 h 7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365" h="70002">
                      <a:moveTo>
                        <a:pt x="39586" y="23211"/>
                      </a:moveTo>
                      <a:cubicBezTo>
                        <a:pt x="28536" y="6381"/>
                        <a:pt x="26216" y="-320"/>
                        <a:pt x="22101" y="12"/>
                      </a:cubicBezTo>
                      <a:cubicBezTo>
                        <a:pt x="16968" y="416"/>
                        <a:pt x="14826" y="11328"/>
                        <a:pt x="518" y="32709"/>
                      </a:cubicBezTo>
                      <a:cubicBezTo>
                        <a:pt x="-2077" y="39369"/>
                        <a:pt x="5788" y="42789"/>
                        <a:pt x="8399" y="48681"/>
                      </a:cubicBezTo>
                      <a:cubicBezTo>
                        <a:pt x="12554" y="54477"/>
                        <a:pt x="16523" y="60806"/>
                        <a:pt x="21996" y="65947"/>
                      </a:cubicBezTo>
                      <a:cubicBezTo>
                        <a:pt x="29821" y="77094"/>
                        <a:pt x="33661" y="62358"/>
                        <a:pt x="38616" y="56449"/>
                      </a:cubicBezTo>
                      <a:cubicBezTo>
                        <a:pt x="50256" y="42659"/>
                        <a:pt x="52544" y="37478"/>
                        <a:pt x="39586" y="2321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C75EEFA5-3984-034B-B441-3242B8543F8C}"/>
                    </a:ext>
                  </a:extLst>
                </p:cNvPr>
                <p:cNvSpPr/>
                <p:nvPr/>
              </p:nvSpPr>
              <p:spPr>
                <a:xfrm>
                  <a:off x="8793400" y="3867415"/>
                  <a:ext cx="47434" cy="69468"/>
                </a:xfrm>
                <a:custGeom>
                  <a:avLst/>
                  <a:gdLst>
                    <a:gd name="connsiteX0" fmla="*/ 38752 w 47434"/>
                    <a:gd name="connsiteY0" fmla="*/ 23418 h 69468"/>
                    <a:gd name="connsiteX1" fmla="*/ 22238 w 47434"/>
                    <a:gd name="connsiteY1" fmla="*/ 1 h 69468"/>
                    <a:gd name="connsiteX2" fmla="*/ 541 w 47434"/>
                    <a:gd name="connsiteY2" fmla="*/ 32051 h 69468"/>
                    <a:gd name="connsiteX3" fmla="*/ 7986 w 47434"/>
                    <a:gd name="connsiteY3" fmla="*/ 49535 h 69468"/>
                    <a:gd name="connsiteX4" fmla="*/ 21373 w 47434"/>
                    <a:gd name="connsiteY4" fmla="*/ 65079 h 69468"/>
                    <a:gd name="connsiteX5" fmla="*/ 37564 w 47434"/>
                    <a:gd name="connsiteY5" fmla="*/ 57416 h 69468"/>
                    <a:gd name="connsiteX6" fmla="*/ 38752 w 47434"/>
                    <a:gd name="connsiteY6" fmla="*/ 23418 h 69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434" h="69468">
                      <a:moveTo>
                        <a:pt x="38752" y="23418"/>
                      </a:moveTo>
                      <a:cubicBezTo>
                        <a:pt x="27985" y="7025"/>
                        <a:pt x="26279" y="73"/>
                        <a:pt x="22238" y="1"/>
                      </a:cubicBezTo>
                      <a:cubicBezTo>
                        <a:pt x="16951" y="-96"/>
                        <a:pt x="15156" y="10226"/>
                        <a:pt x="541" y="32051"/>
                      </a:cubicBezTo>
                      <a:cubicBezTo>
                        <a:pt x="-2054" y="38720"/>
                        <a:pt x="5383" y="43643"/>
                        <a:pt x="7986" y="49535"/>
                      </a:cubicBezTo>
                      <a:cubicBezTo>
                        <a:pt x="12141" y="55331"/>
                        <a:pt x="15892" y="59930"/>
                        <a:pt x="21373" y="65079"/>
                      </a:cubicBezTo>
                      <a:cubicBezTo>
                        <a:pt x="29198" y="76226"/>
                        <a:pt x="32609" y="63325"/>
                        <a:pt x="37564" y="57416"/>
                      </a:cubicBezTo>
                      <a:cubicBezTo>
                        <a:pt x="49204" y="43626"/>
                        <a:pt x="51710" y="37693"/>
                        <a:pt x="38752" y="2341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5EFFC922-55BA-FC4B-9BEC-6AA8F36BA063}"/>
                    </a:ext>
                  </a:extLst>
                </p:cNvPr>
                <p:cNvSpPr/>
                <p:nvPr/>
              </p:nvSpPr>
              <p:spPr>
                <a:xfrm>
                  <a:off x="8735154" y="3960327"/>
                  <a:ext cx="48309" cy="69318"/>
                </a:xfrm>
                <a:custGeom>
                  <a:avLst/>
                  <a:gdLst>
                    <a:gd name="connsiteX0" fmla="*/ 39580 w 48309"/>
                    <a:gd name="connsiteY0" fmla="*/ 22672 h 69318"/>
                    <a:gd name="connsiteX1" fmla="*/ 22095 w 48309"/>
                    <a:gd name="connsiteY1" fmla="*/ 7 h 69318"/>
                    <a:gd name="connsiteX2" fmla="*/ 512 w 48309"/>
                    <a:gd name="connsiteY2" fmla="*/ 31734 h 69318"/>
                    <a:gd name="connsiteX3" fmla="*/ 8499 w 48309"/>
                    <a:gd name="connsiteY3" fmla="*/ 48458 h 69318"/>
                    <a:gd name="connsiteX4" fmla="*/ 21885 w 48309"/>
                    <a:gd name="connsiteY4" fmla="*/ 65296 h 69318"/>
                    <a:gd name="connsiteX5" fmla="*/ 38505 w 48309"/>
                    <a:gd name="connsiteY5" fmla="*/ 55579 h 69318"/>
                    <a:gd name="connsiteX6" fmla="*/ 39580 w 48309"/>
                    <a:gd name="connsiteY6" fmla="*/ 22672 h 69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309" h="69318">
                      <a:moveTo>
                        <a:pt x="39580" y="22672"/>
                      </a:moveTo>
                      <a:cubicBezTo>
                        <a:pt x="28506" y="5794"/>
                        <a:pt x="25579" y="-228"/>
                        <a:pt x="22095" y="7"/>
                      </a:cubicBezTo>
                      <a:cubicBezTo>
                        <a:pt x="17763" y="298"/>
                        <a:pt x="14780" y="10410"/>
                        <a:pt x="512" y="31734"/>
                      </a:cubicBezTo>
                      <a:cubicBezTo>
                        <a:pt x="-2083" y="38394"/>
                        <a:pt x="5896" y="42573"/>
                        <a:pt x="8499" y="48458"/>
                      </a:cubicBezTo>
                      <a:cubicBezTo>
                        <a:pt x="12654" y="54254"/>
                        <a:pt x="16404" y="60146"/>
                        <a:pt x="21885" y="65296"/>
                      </a:cubicBezTo>
                      <a:cubicBezTo>
                        <a:pt x="29710" y="76451"/>
                        <a:pt x="33550" y="61488"/>
                        <a:pt x="38505" y="55579"/>
                      </a:cubicBezTo>
                      <a:cubicBezTo>
                        <a:pt x="50137" y="41805"/>
                        <a:pt x="52538" y="36939"/>
                        <a:pt x="39580" y="2267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10ED592-14A8-DF4D-B8B7-725C0FE7EF1C}"/>
                    </a:ext>
                  </a:extLst>
                </p:cNvPr>
                <p:cNvSpPr/>
                <p:nvPr/>
              </p:nvSpPr>
              <p:spPr>
                <a:xfrm>
                  <a:off x="8697678" y="3874009"/>
                  <a:ext cx="47566" cy="71217"/>
                </a:xfrm>
                <a:custGeom>
                  <a:avLst/>
                  <a:gdLst>
                    <a:gd name="connsiteX0" fmla="*/ 47487 w 47566"/>
                    <a:gd name="connsiteY0" fmla="*/ 41430 h 71217"/>
                    <a:gd name="connsiteX1" fmla="*/ 39929 w 47566"/>
                    <a:gd name="connsiteY1" fmla="*/ 25239 h 71217"/>
                    <a:gd name="connsiteX2" fmla="*/ 24821 w 47566"/>
                    <a:gd name="connsiteY2" fmla="*/ 3544 h 71217"/>
                    <a:gd name="connsiteX3" fmla="*/ 21862 w 47566"/>
                    <a:gd name="connsiteY3" fmla="*/ 157 h 71217"/>
                    <a:gd name="connsiteX4" fmla="*/ 2583 w 47566"/>
                    <a:gd name="connsiteY4" fmla="*/ 28586 h 71217"/>
                    <a:gd name="connsiteX5" fmla="*/ 1613 w 47566"/>
                    <a:gd name="connsiteY5" fmla="*/ 42295 h 71217"/>
                    <a:gd name="connsiteX6" fmla="*/ 26324 w 47566"/>
                    <a:gd name="connsiteY6" fmla="*/ 71217 h 71217"/>
                    <a:gd name="connsiteX7" fmla="*/ 36574 w 47566"/>
                    <a:gd name="connsiteY7" fmla="*/ 59238 h 71217"/>
                    <a:gd name="connsiteX8" fmla="*/ 47487 w 47566"/>
                    <a:gd name="connsiteY8" fmla="*/ 41430 h 71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566" h="71217">
                      <a:moveTo>
                        <a:pt x="47487" y="41430"/>
                      </a:moveTo>
                      <a:cubicBezTo>
                        <a:pt x="48077" y="35651"/>
                        <a:pt x="45361" y="32280"/>
                        <a:pt x="39929" y="25239"/>
                      </a:cubicBezTo>
                      <a:cubicBezTo>
                        <a:pt x="36121" y="20300"/>
                        <a:pt x="31304" y="13890"/>
                        <a:pt x="24821" y="3544"/>
                      </a:cubicBezTo>
                      <a:cubicBezTo>
                        <a:pt x="23956" y="2170"/>
                        <a:pt x="23244" y="-700"/>
                        <a:pt x="21862" y="157"/>
                      </a:cubicBezTo>
                      <a:cubicBezTo>
                        <a:pt x="16939" y="3220"/>
                        <a:pt x="7869" y="21982"/>
                        <a:pt x="2583" y="28586"/>
                      </a:cubicBezTo>
                      <a:cubicBezTo>
                        <a:pt x="829" y="32029"/>
                        <a:pt x="-1693" y="38464"/>
                        <a:pt x="1613" y="42295"/>
                      </a:cubicBezTo>
                      <a:cubicBezTo>
                        <a:pt x="10957" y="51914"/>
                        <a:pt x="13690" y="65721"/>
                        <a:pt x="26324" y="71217"/>
                      </a:cubicBezTo>
                      <a:cubicBezTo>
                        <a:pt x="32856" y="70280"/>
                        <a:pt x="32961" y="62770"/>
                        <a:pt x="36574" y="59238"/>
                      </a:cubicBezTo>
                      <a:cubicBezTo>
                        <a:pt x="43696" y="49643"/>
                        <a:pt x="46953" y="46612"/>
                        <a:pt x="47487" y="4143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2127EA6F-ED8A-374E-B086-E988E081DA5D}"/>
                    </a:ext>
                  </a:extLst>
                </p:cNvPr>
                <p:cNvSpPr/>
                <p:nvPr/>
              </p:nvSpPr>
              <p:spPr>
                <a:xfrm>
                  <a:off x="8670404" y="3525257"/>
                  <a:ext cx="39787" cy="66694"/>
                </a:xfrm>
                <a:custGeom>
                  <a:avLst/>
                  <a:gdLst>
                    <a:gd name="connsiteX0" fmla="*/ 39144 w 39787"/>
                    <a:gd name="connsiteY0" fmla="*/ 913 h 66694"/>
                    <a:gd name="connsiteX1" fmla="*/ 35579 w 39787"/>
                    <a:gd name="connsiteY1" fmla="*/ 1236 h 66694"/>
                    <a:gd name="connsiteX2" fmla="*/ 13414 w 39787"/>
                    <a:gd name="connsiteY2" fmla="*/ 15398 h 66694"/>
                    <a:gd name="connsiteX3" fmla="*/ 13180 w 39787"/>
                    <a:gd name="connsiteY3" fmla="*/ 64294 h 66694"/>
                    <a:gd name="connsiteX4" fmla="*/ 19283 w 39787"/>
                    <a:gd name="connsiteY4" fmla="*/ 62961 h 66694"/>
                    <a:gd name="connsiteX5" fmla="*/ 39144 w 39787"/>
                    <a:gd name="connsiteY5" fmla="*/ 913 h 66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787" h="66694">
                      <a:moveTo>
                        <a:pt x="39144" y="913"/>
                      </a:moveTo>
                      <a:cubicBezTo>
                        <a:pt x="37341" y="-469"/>
                        <a:pt x="37325" y="-219"/>
                        <a:pt x="35579" y="1236"/>
                      </a:cubicBezTo>
                      <a:cubicBezTo>
                        <a:pt x="27108" y="8293"/>
                        <a:pt x="18458" y="12351"/>
                        <a:pt x="13414" y="15398"/>
                      </a:cubicBezTo>
                      <a:cubicBezTo>
                        <a:pt x="-9228" y="28720"/>
                        <a:pt x="1062" y="36932"/>
                        <a:pt x="13180" y="64294"/>
                      </a:cubicBezTo>
                      <a:cubicBezTo>
                        <a:pt x="14877" y="68199"/>
                        <a:pt x="18046" y="67043"/>
                        <a:pt x="19283" y="62961"/>
                      </a:cubicBezTo>
                      <a:cubicBezTo>
                        <a:pt x="21449" y="54012"/>
                        <a:pt x="43832" y="5310"/>
                        <a:pt x="39144" y="9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4F1C9CFB-149E-8F45-A45B-26702C8848A6}"/>
                    </a:ext>
                  </a:extLst>
                </p:cNvPr>
                <p:cNvSpPr/>
                <p:nvPr/>
              </p:nvSpPr>
              <p:spPr>
                <a:xfrm>
                  <a:off x="8645821" y="3967891"/>
                  <a:ext cx="41231" cy="68425"/>
                </a:xfrm>
                <a:custGeom>
                  <a:avLst/>
                  <a:gdLst>
                    <a:gd name="connsiteX0" fmla="*/ 32104 w 41231"/>
                    <a:gd name="connsiteY0" fmla="*/ 20936 h 68425"/>
                    <a:gd name="connsiteX1" fmla="*/ 15703 w 41231"/>
                    <a:gd name="connsiteY1" fmla="*/ 0 h 68425"/>
                    <a:gd name="connsiteX2" fmla="*/ 481 w 41231"/>
                    <a:gd name="connsiteY2" fmla="*/ 46625 h 68425"/>
                    <a:gd name="connsiteX3" fmla="*/ 19906 w 41231"/>
                    <a:gd name="connsiteY3" fmla="*/ 68425 h 68425"/>
                    <a:gd name="connsiteX4" fmla="*/ 31886 w 41231"/>
                    <a:gd name="connsiteY4" fmla="*/ 55694 h 68425"/>
                    <a:gd name="connsiteX5" fmla="*/ 32104 w 41231"/>
                    <a:gd name="connsiteY5" fmla="*/ 20936 h 68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231" h="68425">
                      <a:moveTo>
                        <a:pt x="32104" y="20936"/>
                      </a:moveTo>
                      <a:cubicBezTo>
                        <a:pt x="27917" y="16264"/>
                        <a:pt x="20448" y="202"/>
                        <a:pt x="15703" y="0"/>
                      </a:cubicBezTo>
                      <a:cubicBezTo>
                        <a:pt x="1249" y="3056"/>
                        <a:pt x="-1257" y="35300"/>
                        <a:pt x="481" y="46625"/>
                      </a:cubicBezTo>
                      <a:cubicBezTo>
                        <a:pt x="5719" y="52436"/>
                        <a:pt x="12308" y="66396"/>
                        <a:pt x="19906" y="68425"/>
                      </a:cubicBezTo>
                      <a:cubicBezTo>
                        <a:pt x="27238" y="67027"/>
                        <a:pt x="26987" y="60261"/>
                        <a:pt x="31886" y="55694"/>
                      </a:cubicBezTo>
                      <a:cubicBezTo>
                        <a:pt x="43526" y="41904"/>
                        <a:pt x="45062" y="35203"/>
                        <a:pt x="32104" y="2093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10C32712-EEEF-234F-ADD3-DC393B435AAE}"/>
                    </a:ext>
                  </a:extLst>
                </p:cNvPr>
                <p:cNvSpPr/>
                <p:nvPr/>
              </p:nvSpPr>
              <p:spPr>
                <a:xfrm>
                  <a:off x="8602681" y="3583206"/>
                  <a:ext cx="58310" cy="74440"/>
                </a:xfrm>
                <a:custGeom>
                  <a:avLst/>
                  <a:gdLst>
                    <a:gd name="connsiteX0" fmla="*/ 55569 w 58310"/>
                    <a:gd name="connsiteY0" fmla="*/ 32859 h 74440"/>
                    <a:gd name="connsiteX1" fmla="*/ 39305 w 58310"/>
                    <a:gd name="connsiteY1" fmla="*/ 194 h 74440"/>
                    <a:gd name="connsiteX2" fmla="*/ 8369 w 58310"/>
                    <a:gd name="connsiteY2" fmla="*/ 20774 h 74440"/>
                    <a:gd name="connsiteX3" fmla="*/ 2468 w 58310"/>
                    <a:gd name="connsiteY3" fmla="*/ 24663 h 74440"/>
                    <a:gd name="connsiteX4" fmla="*/ 2468 w 58310"/>
                    <a:gd name="connsiteY4" fmla="*/ 33732 h 74440"/>
                    <a:gd name="connsiteX5" fmla="*/ 29088 w 58310"/>
                    <a:gd name="connsiteY5" fmla="*/ 72580 h 74440"/>
                    <a:gd name="connsiteX6" fmla="*/ 53403 w 58310"/>
                    <a:gd name="connsiteY6" fmla="*/ 53011 h 74440"/>
                    <a:gd name="connsiteX7" fmla="*/ 55569 w 58310"/>
                    <a:gd name="connsiteY7" fmla="*/ 32859 h 74440"/>
                    <a:gd name="connsiteX8" fmla="*/ 27503 w 58310"/>
                    <a:gd name="connsiteY8" fmla="*/ 48403 h 74440"/>
                    <a:gd name="connsiteX9" fmla="*/ 22896 w 58310"/>
                    <a:gd name="connsiteY9" fmla="*/ 37757 h 74440"/>
                    <a:gd name="connsiteX10" fmla="*/ 30955 w 58310"/>
                    <a:gd name="connsiteY10" fmla="*/ 32722 h 74440"/>
                    <a:gd name="connsiteX11" fmla="*/ 36137 w 58310"/>
                    <a:gd name="connsiteY11" fmla="*/ 42219 h 74440"/>
                    <a:gd name="connsiteX12" fmla="*/ 27503 w 58310"/>
                    <a:gd name="connsiteY12" fmla="*/ 48403 h 7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310" h="74440">
                      <a:moveTo>
                        <a:pt x="55569" y="32859"/>
                      </a:moveTo>
                      <a:cubicBezTo>
                        <a:pt x="52118" y="27273"/>
                        <a:pt x="44487" y="-2683"/>
                        <a:pt x="39305" y="194"/>
                      </a:cubicBezTo>
                      <a:cubicBezTo>
                        <a:pt x="27819" y="6572"/>
                        <a:pt x="19129" y="13621"/>
                        <a:pt x="8369" y="20774"/>
                      </a:cubicBezTo>
                      <a:lnTo>
                        <a:pt x="2468" y="24663"/>
                      </a:lnTo>
                      <a:cubicBezTo>
                        <a:pt x="-1080" y="26837"/>
                        <a:pt x="-555" y="28260"/>
                        <a:pt x="2468" y="33732"/>
                      </a:cubicBezTo>
                      <a:cubicBezTo>
                        <a:pt x="6672" y="41330"/>
                        <a:pt x="12621" y="83743"/>
                        <a:pt x="29088" y="72580"/>
                      </a:cubicBezTo>
                      <a:cubicBezTo>
                        <a:pt x="37818" y="66615"/>
                        <a:pt x="43913" y="61142"/>
                        <a:pt x="53403" y="53011"/>
                      </a:cubicBezTo>
                      <a:cubicBezTo>
                        <a:pt x="61196" y="46253"/>
                        <a:pt x="57946" y="38970"/>
                        <a:pt x="55569" y="32859"/>
                      </a:cubicBezTo>
                      <a:close/>
                      <a:moveTo>
                        <a:pt x="27503" y="48403"/>
                      </a:moveTo>
                      <a:cubicBezTo>
                        <a:pt x="26283" y="46730"/>
                        <a:pt x="23445" y="39714"/>
                        <a:pt x="22896" y="37757"/>
                      </a:cubicBezTo>
                      <a:cubicBezTo>
                        <a:pt x="24092" y="36642"/>
                        <a:pt x="29112" y="33805"/>
                        <a:pt x="30955" y="32722"/>
                      </a:cubicBezTo>
                      <a:cubicBezTo>
                        <a:pt x="32935" y="34071"/>
                        <a:pt x="35522" y="39948"/>
                        <a:pt x="36137" y="42219"/>
                      </a:cubicBezTo>
                      <a:cubicBezTo>
                        <a:pt x="34940" y="43327"/>
                        <a:pt x="28886" y="48225"/>
                        <a:pt x="27503" y="4840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ED4F599-9E9A-5744-8023-B43029F9B4E3}"/>
                    </a:ext>
                  </a:extLst>
                </p:cNvPr>
                <p:cNvSpPr/>
                <p:nvPr/>
              </p:nvSpPr>
              <p:spPr>
                <a:xfrm>
                  <a:off x="8569251" y="3489941"/>
                  <a:ext cx="64394" cy="76139"/>
                </a:xfrm>
                <a:custGeom>
                  <a:avLst/>
                  <a:gdLst>
                    <a:gd name="connsiteX0" fmla="*/ 34888 w 64394"/>
                    <a:gd name="connsiteY0" fmla="*/ 70584 h 76139"/>
                    <a:gd name="connsiteX1" fmla="*/ 58201 w 64394"/>
                    <a:gd name="connsiteY1" fmla="*/ 55040 h 76139"/>
                    <a:gd name="connsiteX2" fmla="*/ 61507 w 64394"/>
                    <a:gd name="connsiteY2" fmla="*/ 37919 h 76139"/>
                    <a:gd name="connsiteX3" fmla="*/ 45825 w 64394"/>
                    <a:gd name="connsiteY3" fmla="*/ 2805 h 76139"/>
                    <a:gd name="connsiteX4" fmla="*/ 43667 w 64394"/>
                    <a:gd name="connsiteY4" fmla="*/ 73 h 76139"/>
                    <a:gd name="connsiteX5" fmla="*/ 40498 w 64394"/>
                    <a:gd name="connsiteY5" fmla="*/ 1512 h 76139"/>
                    <a:gd name="connsiteX6" fmla="*/ 1648 w 64394"/>
                    <a:gd name="connsiteY6" fmla="*/ 29424 h 76139"/>
                    <a:gd name="connsiteX7" fmla="*/ 18050 w 64394"/>
                    <a:gd name="connsiteY7" fmla="*/ 67124 h 76139"/>
                    <a:gd name="connsiteX8" fmla="*/ 34888 w 64394"/>
                    <a:gd name="connsiteY8" fmla="*/ 70584 h 76139"/>
                    <a:gd name="connsiteX9" fmla="*/ 26974 w 64394"/>
                    <a:gd name="connsiteY9" fmla="*/ 43965 h 76139"/>
                    <a:gd name="connsiteX10" fmla="*/ 25366 w 64394"/>
                    <a:gd name="connsiteY10" fmla="*/ 39334 h 76139"/>
                    <a:gd name="connsiteX11" fmla="*/ 26012 w 64394"/>
                    <a:gd name="connsiteY11" fmla="*/ 35971 h 76139"/>
                    <a:gd name="connsiteX12" fmla="*/ 32681 w 64394"/>
                    <a:gd name="connsiteY12" fmla="*/ 30903 h 76139"/>
                    <a:gd name="connsiteX13" fmla="*/ 35446 w 64394"/>
                    <a:gd name="connsiteY13" fmla="*/ 31711 h 76139"/>
                    <a:gd name="connsiteX14" fmla="*/ 31444 w 64394"/>
                    <a:gd name="connsiteY14" fmla="*/ 50586 h 76139"/>
                    <a:gd name="connsiteX15" fmla="*/ 26974 w 64394"/>
                    <a:gd name="connsiteY15" fmla="*/ 43965 h 76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4394" h="76139">
                      <a:moveTo>
                        <a:pt x="34888" y="70584"/>
                      </a:moveTo>
                      <a:cubicBezTo>
                        <a:pt x="44249" y="64352"/>
                        <a:pt x="51225" y="59599"/>
                        <a:pt x="58201" y="55040"/>
                      </a:cubicBezTo>
                      <a:cubicBezTo>
                        <a:pt x="67974" y="49737"/>
                        <a:pt x="63827" y="42616"/>
                        <a:pt x="61507" y="37919"/>
                      </a:cubicBezTo>
                      <a:cubicBezTo>
                        <a:pt x="56148" y="26328"/>
                        <a:pt x="51629" y="14292"/>
                        <a:pt x="45825" y="2805"/>
                      </a:cubicBezTo>
                      <a:cubicBezTo>
                        <a:pt x="45195" y="1560"/>
                        <a:pt x="45017" y="421"/>
                        <a:pt x="43667" y="73"/>
                      </a:cubicBezTo>
                      <a:cubicBezTo>
                        <a:pt x="42317" y="-283"/>
                        <a:pt x="41654" y="736"/>
                        <a:pt x="40498" y="1512"/>
                      </a:cubicBezTo>
                      <a:cubicBezTo>
                        <a:pt x="26465" y="10969"/>
                        <a:pt x="15334" y="19877"/>
                        <a:pt x="1648" y="29424"/>
                      </a:cubicBezTo>
                      <a:cubicBezTo>
                        <a:pt x="-5853" y="34354"/>
                        <a:pt x="14477" y="60302"/>
                        <a:pt x="18050" y="67124"/>
                      </a:cubicBezTo>
                      <a:cubicBezTo>
                        <a:pt x="23304" y="78926"/>
                        <a:pt x="26416" y="78118"/>
                        <a:pt x="34888" y="70584"/>
                      </a:cubicBezTo>
                      <a:close/>
                      <a:moveTo>
                        <a:pt x="26974" y="43965"/>
                      </a:moveTo>
                      <a:cubicBezTo>
                        <a:pt x="26885" y="43020"/>
                        <a:pt x="26174" y="40870"/>
                        <a:pt x="25366" y="39334"/>
                      </a:cubicBezTo>
                      <a:cubicBezTo>
                        <a:pt x="24776" y="38202"/>
                        <a:pt x="25050" y="36812"/>
                        <a:pt x="26012" y="35971"/>
                      </a:cubicBezTo>
                      <a:cubicBezTo>
                        <a:pt x="28009" y="34233"/>
                        <a:pt x="30733" y="32439"/>
                        <a:pt x="32681" y="30903"/>
                      </a:cubicBezTo>
                      <a:cubicBezTo>
                        <a:pt x="33643" y="30143"/>
                        <a:pt x="35042" y="30555"/>
                        <a:pt x="35446" y="31711"/>
                      </a:cubicBezTo>
                      <a:cubicBezTo>
                        <a:pt x="37887" y="38849"/>
                        <a:pt x="38889" y="51119"/>
                        <a:pt x="31444" y="50586"/>
                      </a:cubicBezTo>
                      <a:cubicBezTo>
                        <a:pt x="27411" y="50295"/>
                        <a:pt x="27152" y="45606"/>
                        <a:pt x="26974" y="4396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4FA6B3F2-523C-2043-B375-58C1577B19D7}"/>
                    </a:ext>
                  </a:extLst>
                </p:cNvPr>
                <p:cNvSpPr/>
                <p:nvPr/>
              </p:nvSpPr>
              <p:spPr>
                <a:xfrm>
                  <a:off x="8520846" y="3565400"/>
                  <a:ext cx="39988" cy="63032"/>
                </a:xfrm>
                <a:custGeom>
                  <a:avLst/>
                  <a:gdLst>
                    <a:gd name="connsiteX0" fmla="*/ 34945 w 39988"/>
                    <a:gd name="connsiteY0" fmla="*/ 23901 h 63032"/>
                    <a:gd name="connsiteX1" fmla="*/ 14081 w 39988"/>
                    <a:gd name="connsiteY1" fmla="*/ 8357 h 63032"/>
                    <a:gd name="connsiteX2" fmla="*/ 4810 w 39988"/>
                    <a:gd name="connsiteY2" fmla="*/ 43462 h 63032"/>
                    <a:gd name="connsiteX3" fmla="*/ 4438 w 39988"/>
                    <a:gd name="connsiteY3" fmla="*/ 63032 h 63032"/>
                    <a:gd name="connsiteX4" fmla="*/ 25738 w 39988"/>
                    <a:gd name="connsiteY4" fmla="*/ 50366 h 63032"/>
                    <a:gd name="connsiteX5" fmla="*/ 34945 w 39988"/>
                    <a:gd name="connsiteY5" fmla="*/ 23901 h 63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988" h="63032">
                      <a:moveTo>
                        <a:pt x="34945" y="23901"/>
                      </a:moveTo>
                      <a:cubicBezTo>
                        <a:pt x="29634" y="15276"/>
                        <a:pt x="19554" y="-14269"/>
                        <a:pt x="14081" y="8357"/>
                      </a:cubicBezTo>
                      <a:cubicBezTo>
                        <a:pt x="13265" y="14662"/>
                        <a:pt x="6111" y="40197"/>
                        <a:pt x="4810" y="43462"/>
                      </a:cubicBezTo>
                      <a:cubicBezTo>
                        <a:pt x="4454" y="49759"/>
                        <a:pt x="-5586" y="61197"/>
                        <a:pt x="4438" y="63032"/>
                      </a:cubicBezTo>
                      <a:cubicBezTo>
                        <a:pt x="12465" y="61529"/>
                        <a:pt x="18511" y="53138"/>
                        <a:pt x="25738" y="50366"/>
                      </a:cubicBezTo>
                      <a:cubicBezTo>
                        <a:pt x="41202" y="44691"/>
                        <a:pt x="43772" y="37303"/>
                        <a:pt x="34945" y="2390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06" name="Graphic 141">
                <a:extLst>
                  <a:ext uri="{FF2B5EF4-FFF2-40B4-BE49-F238E27FC236}">
                    <a16:creationId xmlns:a16="http://schemas.microsoft.com/office/drawing/2014/main" id="{86FB0A62-DBED-F942-A274-4F69BD77C634}"/>
                  </a:ext>
                </a:extLst>
              </p:cNvPr>
              <p:cNvGrpSpPr/>
              <p:nvPr/>
            </p:nvGrpSpPr>
            <p:grpSpPr>
              <a:xfrm>
                <a:off x="8501471" y="3058397"/>
                <a:ext cx="1173586" cy="683627"/>
                <a:chOff x="8501471" y="3058397"/>
                <a:chExt cx="1173586" cy="683627"/>
              </a:xfrm>
              <a:solidFill>
                <a:srgbClr val="FFFFFF"/>
              </a:solidFill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13F63A95-4A62-FB4D-9945-B936D73B3934}"/>
                    </a:ext>
                  </a:extLst>
                </p:cNvPr>
                <p:cNvSpPr/>
                <p:nvPr/>
              </p:nvSpPr>
              <p:spPr>
                <a:xfrm>
                  <a:off x="9647174" y="3133506"/>
                  <a:ext cx="27884" cy="26300"/>
                </a:xfrm>
                <a:custGeom>
                  <a:avLst/>
                  <a:gdLst>
                    <a:gd name="connsiteX0" fmla="*/ 26285 w 27884"/>
                    <a:gd name="connsiteY0" fmla="*/ 13387 h 26300"/>
                    <a:gd name="connsiteX1" fmla="*/ 2689 w 27884"/>
                    <a:gd name="connsiteY1" fmla="*/ 15400 h 26300"/>
                    <a:gd name="connsiteX2" fmla="*/ 748 w 27884"/>
                    <a:gd name="connsiteY2" fmla="*/ 25545 h 26300"/>
                    <a:gd name="connsiteX3" fmla="*/ 20319 w 27884"/>
                    <a:gd name="connsiteY3" fmla="*/ 24324 h 26300"/>
                    <a:gd name="connsiteX4" fmla="*/ 26285 w 27884"/>
                    <a:gd name="connsiteY4" fmla="*/ 13387 h 2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84" h="26300">
                      <a:moveTo>
                        <a:pt x="26285" y="13387"/>
                      </a:moveTo>
                      <a:cubicBezTo>
                        <a:pt x="10295" y="535"/>
                        <a:pt x="11241" y="-9699"/>
                        <a:pt x="2689" y="15400"/>
                      </a:cubicBezTo>
                      <a:cubicBezTo>
                        <a:pt x="1589" y="18496"/>
                        <a:pt x="-1378" y="23201"/>
                        <a:pt x="748" y="25545"/>
                      </a:cubicBezTo>
                      <a:cubicBezTo>
                        <a:pt x="2834" y="27848"/>
                        <a:pt x="13666" y="24130"/>
                        <a:pt x="20319" y="24324"/>
                      </a:cubicBezTo>
                      <a:cubicBezTo>
                        <a:pt x="24498" y="23346"/>
                        <a:pt x="30892" y="17308"/>
                        <a:pt x="26285" y="1338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A3C7B8B4-4A4D-8C48-AB60-4B84E02E8B2F}"/>
                    </a:ext>
                  </a:extLst>
                </p:cNvPr>
                <p:cNvSpPr/>
                <p:nvPr/>
              </p:nvSpPr>
              <p:spPr>
                <a:xfrm>
                  <a:off x="9604569" y="3093326"/>
                  <a:ext cx="35204" cy="31523"/>
                </a:xfrm>
                <a:custGeom>
                  <a:avLst/>
                  <a:gdLst>
                    <a:gd name="connsiteX0" fmla="*/ 16297 w 35204"/>
                    <a:gd name="connsiteY0" fmla="*/ 1769 h 31523"/>
                    <a:gd name="connsiteX1" fmla="*/ 11552 w 35204"/>
                    <a:gd name="connsiteY1" fmla="*/ 4501 h 31523"/>
                    <a:gd name="connsiteX2" fmla="*/ 8456 w 35204"/>
                    <a:gd name="connsiteY2" fmla="*/ 10903 h 31523"/>
                    <a:gd name="connsiteX3" fmla="*/ 1408 w 35204"/>
                    <a:gd name="connsiteY3" fmla="*/ 30691 h 31523"/>
                    <a:gd name="connsiteX4" fmla="*/ 6225 w 35204"/>
                    <a:gd name="connsiteY4" fmla="*/ 31193 h 31523"/>
                    <a:gd name="connsiteX5" fmla="*/ 32343 w 35204"/>
                    <a:gd name="connsiteY5" fmla="*/ 27596 h 31523"/>
                    <a:gd name="connsiteX6" fmla="*/ 32845 w 35204"/>
                    <a:gd name="connsiteY6" fmla="*/ 21121 h 31523"/>
                    <a:gd name="connsiteX7" fmla="*/ 16297 w 35204"/>
                    <a:gd name="connsiteY7" fmla="*/ 1769 h 31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04" h="31523">
                      <a:moveTo>
                        <a:pt x="16297" y="1769"/>
                      </a:moveTo>
                      <a:cubicBezTo>
                        <a:pt x="13727" y="-1650"/>
                        <a:pt x="11714" y="225"/>
                        <a:pt x="11552" y="4501"/>
                      </a:cubicBezTo>
                      <a:cubicBezTo>
                        <a:pt x="11415" y="6369"/>
                        <a:pt x="10025" y="8519"/>
                        <a:pt x="8456" y="10903"/>
                      </a:cubicBezTo>
                      <a:cubicBezTo>
                        <a:pt x="5166" y="16820"/>
                        <a:pt x="-3338" y="23279"/>
                        <a:pt x="1408" y="30691"/>
                      </a:cubicBezTo>
                      <a:cubicBezTo>
                        <a:pt x="2628" y="31807"/>
                        <a:pt x="4649" y="31613"/>
                        <a:pt x="6225" y="31193"/>
                      </a:cubicBezTo>
                      <a:cubicBezTo>
                        <a:pt x="14382" y="29051"/>
                        <a:pt x="21730" y="28056"/>
                        <a:pt x="32343" y="27596"/>
                      </a:cubicBezTo>
                      <a:cubicBezTo>
                        <a:pt x="36393" y="27555"/>
                        <a:pt x="35755" y="23950"/>
                        <a:pt x="32845" y="21121"/>
                      </a:cubicBezTo>
                      <a:cubicBezTo>
                        <a:pt x="26111" y="14104"/>
                        <a:pt x="21730" y="8527"/>
                        <a:pt x="16297" y="17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44EDDD34-897C-4D45-899A-65CE068C1816}"/>
                    </a:ext>
                  </a:extLst>
                </p:cNvPr>
                <p:cNvSpPr/>
                <p:nvPr/>
              </p:nvSpPr>
              <p:spPr>
                <a:xfrm>
                  <a:off x="9579633" y="3058397"/>
                  <a:ext cx="27668" cy="22169"/>
                </a:xfrm>
                <a:custGeom>
                  <a:avLst/>
                  <a:gdLst>
                    <a:gd name="connsiteX0" fmla="*/ 24250 w 27668"/>
                    <a:gd name="connsiteY0" fmla="*/ 22164 h 22169"/>
                    <a:gd name="connsiteX1" fmla="*/ 26263 w 27668"/>
                    <a:gd name="connsiteY1" fmla="*/ 16765 h 22169"/>
                    <a:gd name="connsiteX2" fmla="*/ 14606 w 27668"/>
                    <a:gd name="connsiteY2" fmla="*/ 0 h 22169"/>
                    <a:gd name="connsiteX3" fmla="*/ 1082 w 27668"/>
                    <a:gd name="connsiteY3" fmla="*/ 13240 h 22169"/>
                    <a:gd name="connsiteX4" fmla="*/ 24250 w 27668"/>
                    <a:gd name="connsiteY4" fmla="*/ 22164 h 22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68" h="22169">
                      <a:moveTo>
                        <a:pt x="24250" y="22164"/>
                      </a:moveTo>
                      <a:cubicBezTo>
                        <a:pt x="28049" y="22302"/>
                        <a:pt x="28623" y="19812"/>
                        <a:pt x="26263" y="16765"/>
                      </a:cubicBezTo>
                      <a:cubicBezTo>
                        <a:pt x="20612" y="10727"/>
                        <a:pt x="21356" y="2546"/>
                        <a:pt x="14606" y="0"/>
                      </a:cubicBezTo>
                      <a:cubicBezTo>
                        <a:pt x="7436" y="1487"/>
                        <a:pt x="6345" y="8754"/>
                        <a:pt x="1082" y="13240"/>
                      </a:cubicBezTo>
                      <a:cubicBezTo>
                        <a:pt x="-5247" y="26497"/>
                        <a:pt x="17985" y="18705"/>
                        <a:pt x="24250" y="221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9CDF7E17-62EA-DF4A-89ED-D6B7C30E459C}"/>
                    </a:ext>
                  </a:extLst>
                </p:cNvPr>
                <p:cNvSpPr/>
                <p:nvPr/>
              </p:nvSpPr>
              <p:spPr>
                <a:xfrm>
                  <a:off x="8609926" y="3709582"/>
                  <a:ext cx="28923" cy="32441"/>
                </a:xfrm>
                <a:custGeom>
                  <a:avLst/>
                  <a:gdLst>
                    <a:gd name="connsiteX0" fmla="*/ 24178 w 28923"/>
                    <a:gd name="connsiteY0" fmla="*/ 15915 h 32441"/>
                    <a:gd name="connsiteX1" fmla="*/ 11657 w 28923"/>
                    <a:gd name="connsiteY1" fmla="*/ 3830 h 32441"/>
                    <a:gd name="connsiteX2" fmla="*/ 0 w 28923"/>
                    <a:gd name="connsiteY2" fmla="*/ 20021 h 32441"/>
                    <a:gd name="connsiteX3" fmla="*/ 23402 w 28923"/>
                    <a:gd name="connsiteY3" fmla="*/ 32316 h 32441"/>
                    <a:gd name="connsiteX4" fmla="*/ 24178 w 28923"/>
                    <a:gd name="connsiteY4" fmla="*/ 15915 h 32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3" h="32441">
                      <a:moveTo>
                        <a:pt x="24178" y="15915"/>
                      </a:moveTo>
                      <a:cubicBezTo>
                        <a:pt x="22092" y="9820"/>
                        <a:pt x="19991" y="-7672"/>
                        <a:pt x="11657" y="3830"/>
                      </a:cubicBezTo>
                      <a:cubicBezTo>
                        <a:pt x="7873" y="9909"/>
                        <a:pt x="703" y="12762"/>
                        <a:pt x="0" y="20021"/>
                      </a:cubicBezTo>
                      <a:cubicBezTo>
                        <a:pt x="3484" y="26609"/>
                        <a:pt x="16046" y="28557"/>
                        <a:pt x="23402" y="32316"/>
                      </a:cubicBezTo>
                      <a:cubicBezTo>
                        <a:pt x="34388" y="33811"/>
                        <a:pt x="25876" y="21597"/>
                        <a:pt x="24178" y="159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34E493AA-715B-9946-9E5F-F2759A60348C}"/>
                    </a:ext>
                  </a:extLst>
                </p:cNvPr>
                <p:cNvSpPr/>
                <p:nvPr/>
              </p:nvSpPr>
              <p:spPr>
                <a:xfrm>
                  <a:off x="8556829" y="3687086"/>
                  <a:ext cx="31615" cy="34617"/>
                </a:xfrm>
                <a:custGeom>
                  <a:avLst/>
                  <a:gdLst>
                    <a:gd name="connsiteX0" fmla="*/ 23965 w 31615"/>
                    <a:gd name="connsiteY0" fmla="*/ 10249 h 34617"/>
                    <a:gd name="connsiteX1" fmla="*/ 7886 w 31615"/>
                    <a:gd name="connsiteY1" fmla="*/ 13053 h 34617"/>
                    <a:gd name="connsiteX2" fmla="*/ 5 w 31615"/>
                    <a:gd name="connsiteY2" fmla="*/ 25785 h 34617"/>
                    <a:gd name="connsiteX3" fmla="*/ 25905 w 31615"/>
                    <a:gd name="connsiteY3" fmla="*/ 34523 h 34617"/>
                    <a:gd name="connsiteX4" fmla="*/ 23965 w 31615"/>
                    <a:gd name="connsiteY4" fmla="*/ 10249 h 34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615" h="34617">
                      <a:moveTo>
                        <a:pt x="23965" y="10249"/>
                      </a:moveTo>
                      <a:cubicBezTo>
                        <a:pt x="21224" y="-9256"/>
                        <a:pt x="13133" y="3345"/>
                        <a:pt x="7886" y="13053"/>
                      </a:cubicBezTo>
                      <a:cubicBezTo>
                        <a:pt x="5946" y="18922"/>
                        <a:pt x="-197" y="20021"/>
                        <a:pt x="5" y="25785"/>
                      </a:cubicBezTo>
                      <a:cubicBezTo>
                        <a:pt x="1379" y="31863"/>
                        <a:pt x="18322" y="30829"/>
                        <a:pt x="25905" y="34523"/>
                      </a:cubicBezTo>
                      <a:cubicBezTo>
                        <a:pt x="39695" y="36115"/>
                        <a:pt x="24207" y="17225"/>
                        <a:pt x="23965" y="102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4ADFB67F-A43E-A241-840C-E77B3A65D221}"/>
                    </a:ext>
                  </a:extLst>
                </p:cNvPr>
                <p:cNvSpPr/>
                <p:nvPr/>
              </p:nvSpPr>
              <p:spPr>
                <a:xfrm>
                  <a:off x="8501471" y="3683431"/>
                  <a:ext cx="37222" cy="27807"/>
                </a:xfrm>
                <a:custGeom>
                  <a:avLst/>
                  <a:gdLst>
                    <a:gd name="connsiteX0" fmla="*/ 28056 w 37222"/>
                    <a:gd name="connsiteY0" fmla="*/ 9151 h 27807"/>
                    <a:gd name="connsiteX1" fmla="*/ 3555 w 37222"/>
                    <a:gd name="connsiteY1" fmla="*/ 13362 h 27807"/>
                    <a:gd name="connsiteX2" fmla="*/ 612 w 37222"/>
                    <a:gd name="connsiteY2" fmla="*/ 22521 h 27807"/>
                    <a:gd name="connsiteX3" fmla="*/ 4210 w 37222"/>
                    <a:gd name="connsiteY3" fmla="*/ 24534 h 27807"/>
                    <a:gd name="connsiteX4" fmla="*/ 32074 w 37222"/>
                    <a:gd name="connsiteY4" fmla="*/ 27807 h 27807"/>
                    <a:gd name="connsiteX5" fmla="*/ 28056 w 37222"/>
                    <a:gd name="connsiteY5" fmla="*/ 9151 h 27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222" h="27807">
                      <a:moveTo>
                        <a:pt x="28056" y="9151"/>
                      </a:moveTo>
                      <a:cubicBezTo>
                        <a:pt x="21654" y="-6191"/>
                        <a:pt x="15163" y="-492"/>
                        <a:pt x="3555" y="13362"/>
                      </a:cubicBezTo>
                      <a:cubicBezTo>
                        <a:pt x="1922" y="16434"/>
                        <a:pt x="-1360" y="19255"/>
                        <a:pt x="612" y="22521"/>
                      </a:cubicBezTo>
                      <a:cubicBezTo>
                        <a:pt x="1453" y="23693"/>
                        <a:pt x="2771" y="24437"/>
                        <a:pt x="4210" y="24534"/>
                      </a:cubicBezTo>
                      <a:cubicBezTo>
                        <a:pt x="14961" y="25310"/>
                        <a:pt x="23812" y="26352"/>
                        <a:pt x="32074" y="27807"/>
                      </a:cubicBezTo>
                      <a:cubicBezTo>
                        <a:pt x="45193" y="27072"/>
                        <a:pt x="29244" y="13993"/>
                        <a:pt x="28056" y="9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3" name="Graphic 141">
                <a:extLst>
                  <a:ext uri="{FF2B5EF4-FFF2-40B4-BE49-F238E27FC236}">
                    <a16:creationId xmlns:a16="http://schemas.microsoft.com/office/drawing/2014/main" id="{264C9636-7B58-4040-8900-B9515C4D5A86}"/>
                  </a:ext>
                </a:extLst>
              </p:cNvPr>
              <p:cNvGrpSpPr/>
              <p:nvPr/>
            </p:nvGrpSpPr>
            <p:grpSpPr>
              <a:xfrm>
                <a:off x="8504675" y="2790623"/>
                <a:ext cx="1161941" cy="942640"/>
                <a:chOff x="8504675" y="2790623"/>
                <a:chExt cx="1161941" cy="942640"/>
              </a:xfrm>
              <a:solidFill>
                <a:srgbClr val="FFFFFF"/>
              </a:solidFill>
            </p:grpSpPr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E6DE8DF0-DAF0-A14B-94D4-5909FD80D3BA}"/>
                    </a:ext>
                  </a:extLst>
                </p:cNvPr>
                <p:cNvSpPr/>
                <p:nvPr/>
              </p:nvSpPr>
              <p:spPr>
                <a:xfrm>
                  <a:off x="9559055" y="3077793"/>
                  <a:ext cx="107561" cy="110971"/>
                </a:xfrm>
                <a:custGeom>
                  <a:avLst/>
                  <a:gdLst>
                    <a:gd name="connsiteX0" fmla="*/ 107112 w 107561"/>
                    <a:gd name="connsiteY0" fmla="*/ 81621 h 110971"/>
                    <a:gd name="connsiteX1" fmla="*/ 103175 w 107561"/>
                    <a:gd name="connsiteY1" fmla="*/ 81120 h 110971"/>
                    <a:gd name="connsiteX2" fmla="*/ 86774 w 107561"/>
                    <a:gd name="connsiteY2" fmla="*/ 80974 h 110971"/>
                    <a:gd name="connsiteX3" fmla="*/ 94979 w 107561"/>
                    <a:gd name="connsiteY3" fmla="*/ 50759 h 110971"/>
                    <a:gd name="connsiteX4" fmla="*/ 83031 w 107561"/>
                    <a:gd name="connsiteY4" fmla="*/ 41980 h 110971"/>
                    <a:gd name="connsiteX5" fmla="*/ 58570 w 107561"/>
                    <a:gd name="connsiteY5" fmla="*/ 45432 h 110971"/>
                    <a:gd name="connsiteX6" fmla="*/ 45329 w 107561"/>
                    <a:gd name="connsiteY6" fmla="*/ 46580 h 110971"/>
                    <a:gd name="connsiteX7" fmla="*/ 57705 w 107561"/>
                    <a:gd name="connsiteY7" fmla="*/ 17803 h 110971"/>
                    <a:gd name="connsiteX8" fmla="*/ 54828 w 107561"/>
                    <a:gd name="connsiteY8" fmla="*/ 6293 h 110971"/>
                    <a:gd name="connsiteX9" fmla="*/ 29793 w 107561"/>
                    <a:gd name="connsiteY9" fmla="*/ 537 h 110971"/>
                    <a:gd name="connsiteX10" fmla="*/ 13965 w 107561"/>
                    <a:gd name="connsiteY10" fmla="*/ 1685 h 110971"/>
                    <a:gd name="connsiteX11" fmla="*/ 5 w 107561"/>
                    <a:gd name="connsiteY11" fmla="*/ 18668 h 110971"/>
                    <a:gd name="connsiteX12" fmla="*/ 30084 w 107561"/>
                    <a:gd name="connsiteY12" fmla="*/ 29031 h 110971"/>
                    <a:gd name="connsiteX13" fmla="*/ 25751 w 107561"/>
                    <a:gd name="connsiteY13" fmla="*/ 65826 h 110971"/>
                    <a:gd name="connsiteX14" fmla="*/ 63323 w 107561"/>
                    <a:gd name="connsiteY14" fmla="*/ 70903 h 110971"/>
                    <a:gd name="connsiteX15" fmla="*/ 63469 w 107561"/>
                    <a:gd name="connsiteY15" fmla="*/ 81120 h 110971"/>
                    <a:gd name="connsiteX16" fmla="*/ 72393 w 107561"/>
                    <a:gd name="connsiteY16" fmla="*/ 110907 h 110971"/>
                    <a:gd name="connsiteX17" fmla="*/ 89086 w 107561"/>
                    <a:gd name="connsiteY17" fmla="*/ 107601 h 110971"/>
                    <a:gd name="connsiteX18" fmla="*/ 107112 w 107561"/>
                    <a:gd name="connsiteY18" fmla="*/ 81621 h 110971"/>
                    <a:gd name="connsiteX19" fmla="*/ 57374 w 107561"/>
                    <a:gd name="connsiteY19" fmla="*/ 19929 h 110971"/>
                    <a:gd name="connsiteX20" fmla="*/ 56743 w 107561"/>
                    <a:gd name="connsiteY20" fmla="*/ 20034 h 110971"/>
                    <a:gd name="connsiteX21" fmla="*/ 57374 w 107561"/>
                    <a:gd name="connsiteY21" fmla="*/ 19929 h 11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07561" h="110971">
                      <a:moveTo>
                        <a:pt x="107112" y="81621"/>
                      </a:moveTo>
                      <a:cubicBezTo>
                        <a:pt x="106077" y="79899"/>
                        <a:pt x="105156" y="80772"/>
                        <a:pt x="103175" y="81120"/>
                      </a:cubicBezTo>
                      <a:cubicBezTo>
                        <a:pt x="94017" y="82728"/>
                        <a:pt x="87582" y="81298"/>
                        <a:pt x="86774" y="80974"/>
                      </a:cubicBezTo>
                      <a:cubicBezTo>
                        <a:pt x="86556" y="74233"/>
                        <a:pt x="100508" y="57363"/>
                        <a:pt x="94979" y="50759"/>
                      </a:cubicBezTo>
                      <a:cubicBezTo>
                        <a:pt x="89320" y="47259"/>
                        <a:pt x="90072" y="41156"/>
                        <a:pt x="83031" y="41980"/>
                      </a:cubicBezTo>
                      <a:cubicBezTo>
                        <a:pt x="76015" y="44325"/>
                        <a:pt x="66185" y="44017"/>
                        <a:pt x="58570" y="45432"/>
                      </a:cubicBezTo>
                      <a:cubicBezTo>
                        <a:pt x="52564" y="47259"/>
                        <a:pt x="45661" y="46879"/>
                        <a:pt x="45329" y="46580"/>
                      </a:cubicBezTo>
                      <a:cubicBezTo>
                        <a:pt x="45241" y="39709"/>
                        <a:pt x="56072" y="25345"/>
                        <a:pt x="57705" y="17803"/>
                      </a:cubicBezTo>
                      <a:cubicBezTo>
                        <a:pt x="62353" y="12775"/>
                        <a:pt x="57204" y="10617"/>
                        <a:pt x="54828" y="6293"/>
                      </a:cubicBezTo>
                      <a:cubicBezTo>
                        <a:pt x="47876" y="1402"/>
                        <a:pt x="37278" y="1071"/>
                        <a:pt x="29793" y="537"/>
                      </a:cubicBezTo>
                      <a:cubicBezTo>
                        <a:pt x="24255" y="1895"/>
                        <a:pt x="17441" y="-2114"/>
                        <a:pt x="13965" y="1685"/>
                      </a:cubicBezTo>
                      <a:cubicBezTo>
                        <a:pt x="4766" y="11652"/>
                        <a:pt x="263" y="15613"/>
                        <a:pt x="5" y="18668"/>
                      </a:cubicBezTo>
                      <a:cubicBezTo>
                        <a:pt x="-432" y="23753"/>
                        <a:pt x="29219" y="27592"/>
                        <a:pt x="30084" y="29031"/>
                      </a:cubicBezTo>
                      <a:cubicBezTo>
                        <a:pt x="30949" y="30470"/>
                        <a:pt x="22825" y="60920"/>
                        <a:pt x="25751" y="65826"/>
                      </a:cubicBezTo>
                      <a:cubicBezTo>
                        <a:pt x="29518" y="72139"/>
                        <a:pt x="41182" y="69585"/>
                        <a:pt x="63323" y="70903"/>
                      </a:cubicBezTo>
                      <a:cubicBezTo>
                        <a:pt x="64140" y="71460"/>
                        <a:pt x="65748" y="75195"/>
                        <a:pt x="63469" y="81120"/>
                      </a:cubicBezTo>
                      <a:cubicBezTo>
                        <a:pt x="58789" y="93600"/>
                        <a:pt x="55054" y="112208"/>
                        <a:pt x="72393" y="110907"/>
                      </a:cubicBezTo>
                      <a:cubicBezTo>
                        <a:pt x="77316" y="110066"/>
                        <a:pt x="84955" y="111230"/>
                        <a:pt x="89086" y="107601"/>
                      </a:cubicBezTo>
                      <a:cubicBezTo>
                        <a:pt x="93055" y="100374"/>
                        <a:pt x="110572" y="87490"/>
                        <a:pt x="107112" y="81621"/>
                      </a:cubicBezTo>
                      <a:close/>
                      <a:moveTo>
                        <a:pt x="57374" y="19929"/>
                      </a:moveTo>
                      <a:cubicBezTo>
                        <a:pt x="57164" y="19994"/>
                        <a:pt x="56946" y="20010"/>
                        <a:pt x="56743" y="20034"/>
                      </a:cubicBezTo>
                      <a:cubicBezTo>
                        <a:pt x="56954" y="20010"/>
                        <a:pt x="57172" y="19978"/>
                        <a:pt x="57374" y="1992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:a16="http://schemas.microsoft.com/office/drawing/2014/main" id="{A9F93529-91BB-834B-B286-203197717FDA}"/>
                    </a:ext>
                  </a:extLst>
                </p:cNvPr>
                <p:cNvSpPr/>
                <p:nvPr/>
              </p:nvSpPr>
              <p:spPr>
                <a:xfrm>
                  <a:off x="9167288" y="2790623"/>
                  <a:ext cx="57850" cy="543849"/>
                </a:xfrm>
                <a:custGeom>
                  <a:avLst/>
                  <a:gdLst>
                    <a:gd name="connsiteX0" fmla="*/ 53821 w 57850"/>
                    <a:gd name="connsiteY0" fmla="*/ 291102 h 543849"/>
                    <a:gd name="connsiteX1" fmla="*/ 36716 w 57850"/>
                    <a:gd name="connsiteY1" fmla="*/ 265785 h 543849"/>
                    <a:gd name="connsiteX2" fmla="*/ 56367 w 57850"/>
                    <a:gd name="connsiteY2" fmla="*/ 193512 h 543849"/>
                    <a:gd name="connsiteX3" fmla="*/ 56723 w 57850"/>
                    <a:gd name="connsiteY3" fmla="*/ 164048 h 543849"/>
                    <a:gd name="connsiteX4" fmla="*/ 40394 w 57850"/>
                    <a:gd name="connsiteY4" fmla="*/ 136589 h 543849"/>
                    <a:gd name="connsiteX5" fmla="*/ 49796 w 57850"/>
                    <a:gd name="connsiteY5" fmla="*/ 79335 h 543849"/>
                    <a:gd name="connsiteX6" fmla="*/ 51574 w 57850"/>
                    <a:gd name="connsiteY6" fmla="*/ 75212 h 543849"/>
                    <a:gd name="connsiteX7" fmla="*/ 42803 w 57850"/>
                    <a:gd name="connsiteY7" fmla="*/ 30568 h 543849"/>
                    <a:gd name="connsiteX8" fmla="*/ 36538 w 57850"/>
                    <a:gd name="connsiteY8" fmla="*/ 3990 h 543849"/>
                    <a:gd name="connsiteX9" fmla="*/ 29740 w 57850"/>
                    <a:gd name="connsiteY9" fmla="*/ 450 h 543849"/>
                    <a:gd name="connsiteX10" fmla="*/ 3299 w 57850"/>
                    <a:gd name="connsiteY10" fmla="*/ 20052 h 543849"/>
                    <a:gd name="connsiteX11" fmla="*/ 5312 w 57850"/>
                    <a:gd name="connsiteY11" fmla="*/ 23867 h 543849"/>
                    <a:gd name="connsiteX12" fmla="*/ 23386 w 57850"/>
                    <a:gd name="connsiteY12" fmla="*/ 56782 h 543849"/>
                    <a:gd name="connsiteX13" fmla="*/ 1884 w 57850"/>
                    <a:gd name="connsiteY13" fmla="*/ 101322 h 543849"/>
                    <a:gd name="connsiteX14" fmla="*/ 9911 w 57850"/>
                    <a:gd name="connsiteY14" fmla="*/ 139402 h 543849"/>
                    <a:gd name="connsiteX15" fmla="*/ 16305 w 57850"/>
                    <a:gd name="connsiteY15" fmla="*/ 190804 h 543849"/>
                    <a:gd name="connsiteX16" fmla="*/ 1286 w 57850"/>
                    <a:gd name="connsiteY16" fmla="*/ 236539 h 543849"/>
                    <a:gd name="connsiteX17" fmla="*/ 8893 w 57850"/>
                    <a:gd name="connsiteY17" fmla="*/ 279324 h 543849"/>
                    <a:gd name="connsiteX18" fmla="*/ 4835 w 57850"/>
                    <a:gd name="connsiteY18" fmla="*/ 376041 h 543849"/>
                    <a:gd name="connsiteX19" fmla="*/ 21301 w 57850"/>
                    <a:gd name="connsiteY19" fmla="*/ 433942 h 543849"/>
                    <a:gd name="connsiteX20" fmla="*/ 11948 w 57850"/>
                    <a:gd name="connsiteY20" fmla="*/ 487122 h 543849"/>
                    <a:gd name="connsiteX21" fmla="*/ 38212 w 57850"/>
                    <a:gd name="connsiteY21" fmla="*/ 542824 h 543849"/>
                    <a:gd name="connsiteX22" fmla="*/ 46069 w 57850"/>
                    <a:gd name="connsiteY22" fmla="*/ 539365 h 543849"/>
                    <a:gd name="connsiteX23" fmla="*/ 46134 w 57850"/>
                    <a:gd name="connsiteY23" fmla="*/ 524192 h 543849"/>
                    <a:gd name="connsiteX24" fmla="*/ 48316 w 57850"/>
                    <a:gd name="connsiteY24" fmla="*/ 471829 h 543849"/>
                    <a:gd name="connsiteX25" fmla="*/ 50668 w 57850"/>
                    <a:gd name="connsiteY25" fmla="*/ 467949 h 543849"/>
                    <a:gd name="connsiteX26" fmla="*/ 52657 w 57850"/>
                    <a:gd name="connsiteY26" fmla="*/ 433287 h 543849"/>
                    <a:gd name="connsiteX27" fmla="*/ 27000 w 57850"/>
                    <a:gd name="connsiteY27" fmla="*/ 373511 h 543849"/>
                    <a:gd name="connsiteX28" fmla="*/ 53247 w 57850"/>
                    <a:gd name="connsiteY28" fmla="*/ 340119 h 543849"/>
                    <a:gd name="connsiteX29" fmla="*/ 56804 w 57850"/>
                    <a:gd name="connsiteY29" fmla="*/ 335576 h 543849"/>
                    <a:gd name="connsiteX30" fmla="*/ 53821 w 57850"/>
                    <a:gd name="connsiteY30" fmla="*/ 291102 h 543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7850" h="543849">
                      <a:moveTo>
                        <a:pt x="53821" y="291102"/>
                      </a:moveTo>
                      <a:cubicBezTo>
                        <a:pt x="46368" y="289024"/>
                        <a:pt x="41914" y="272405"/>
                        <a:pt x="36716" y="265785"/>
                      </a:cubicBezTo>
                      <a:cubicBezTo>
                        <a:pt x="12538" y="234769"/>
                        <a:pt x="37597" y="219443"/>
                        <a:pt x="56367" y="193512"/>
                      </a:cubicBezTo>
                      <a:cubicBezTo>
                        <a:pt x="58582" y="184693"/>
                        <a:pt x="56278" y="174613"/>
                        <a:pt x="56723" y="164048"/>
                      </a:cubicBezTo>
                      <a:cubicBezTo>
                        <a:pt x="52220" y="154930"/>
                        <a:pt x="45503" y="145950"/>
                        <a:pt x="40394" y="136589"/>
                      </a:cubicBezTo>
                      <a:cubicBezTo>
                        <a:pt x="22578" y="112307"/>
                        <a:pt x="22400" y="100093"/>
                        <a:pt x="49796" y="79335"/>
                      </a:cubicBezTo>
                      <a:cubicBezTo>
                        <a:pt x="51024" y="78333"/>
                        <a:pt x="51687" y="76797"/>
                        <a:pt x="51574" y="75212"/>
                      </a:cubicBezTo>
                      <a:cubicBezTo>
                        <a:pt x="50458" y="59919"/>
                        <a:pt x="46562" y="45005"/>
                        <a:pt x="42803" y="30568"/>
                      </a:cubicBezTo>
                      <a:cubicBezTo>
                        <a:pt x="40410" y="21410"/>
                        <a:pt x="38155" y="12761"/>
                        <a:pt x="36538" y="3990"/>
                      </a:cubicBezTo>
                      <a:cubicBezTo>
                        <a:pt x="36061" y="991"/>
                        <a:pt x="32497" y="-916"/>
                        <a:pt x="29740" y="450"/>
                      </a:cubicBezTo>
                      <a:cubicBezTo>
                        <a:pt x="24049" y="3715"/>
                        <a:pt x="5877" y="11637"/>
                        <a:pt x="3299" y="20052"/>
                      </a:cubicBezTo>
                      <a:cubicBezTo>
                        <a:pt x="3339" y="21572"/>
                        <a:pt x="4083" y="22978"/>
                        <a:pt x="5312" y="23867"/>
                      </a:cubicBezTo>
                      <a:cubicBezTo>
                        <a:pt x="14947" y="30843"/>
                        <a:pt x="22045" y="43760"/>
                        <a:pt x="23386" y="56782"/>
                      </a:cubicBezTo>
                      <a:cubicBezTo>
                        <a:pt x="24583" y="82140"/>
                        <a:pt x="7648" y="87952"/>
                        <a:pt x="1884" y="101322"/>
                      </a:cubicBezTo>
                      <a:cubicBezTo>
                        <a:pt x="-1576" y="109340"/>
                        <a:pt x="-1010" y="120083"/>
                        <a:pt x="9911" y="139402"/>
                      </a:cubicBezTo>
                      <a:cubicBezTo>
                        <a:pt x="21543" y="159441"/>
                        <a:pt x="20711" y="175591"/>
                        <a:pt x="16305" y="190804"/>
                      </a:cubicBezTo>
                      <a:cubicBezTo>
                        <a:pt x="11900" y="206017"/>
                        <a:pt x="3929" y="220276"/>
                        <a:pt x="1286" y="236539"/>
                      </a:cubicBezTo>
                      <a:cubicBezTo>
                        <a:pt x="-759" y="249141"/>
                        <a:pt x="397" y="262948"/>
                        <a:pt x="8893" y="279324"/>
                      </a:cubicBezTo>
                      <a:cubicBezTo>
                        <a:pt x="24623" y="314883"/>
                        <a:pt x="7260" y="343409"/>
                        <a:pt x="4835" y="376041"/>
                      </a:cubicBezTo>
                      <a:cubicBezTo>
                        <a:pt x="3533" y="393574"/>
                        <a:pt x="6532" y="412303"/>
                        <a:pt x="21301" y="433942"/>
                      </a:cubicBezTo>
                      <a:cubicBezTo>
                        <a:pt x="29635" y="455201"/>
                        <a:pt x="14899" y="467262"/>
                        <a:pt x="11948" y="487122"/>
                      </a:cubicBezTo>
                      <a:cubicBezTo>
                        <a:pt x="10954" y="507953"/>
                        <a:pt x="21204" y="529333"/>
                        <a:pt x="38212" y="542824"/>
                      </a:cubicBezTo>
                      <a:cubicBezTo>
                        <a:pt x="41106" y="545209"/>
                        <a:pt x="45915" y="543180"/>
                        <a:pt x="46069" y="539365"/>
                      </a:cubicBezTo>
                      <a:cubicBezTo>
                        <a:pt x="45907" y="534434"/>
                        <a:pt x="47993" y="528848"/>
                        <a:pt x="46134" y="524192"/>
                      </a:cubicBezTo>
                      <a:cubicBezTo>
                        <a:pt x="31494" y="502101"/>
                        <a:pt x="23629" y="485942"/>
                        <a:pt x="48316" y="471829"/>
                      </a:cubicBezTo>
                      <a:cubicBezTo>
                        <a:pt x="49690" y="471004"/>
                        <a:pt x="50571" y="469549"/>
                        <a:pt x="50668" y="467949"/>
                      </a:cubicBezTo>
                      <a:cubicBezTo>
                        <a:pt x="51445" y="455056"/>
                        <a:pt x="52091" y="443715"/>
                        <a:pt x="52657" y="433287"/>
                      </a:cubicBezTo>
                      <a:cubicBezTo>
                        <a:pt x="46150" y="413111"/>
                        <a:pt x="32408" y="393825"/>
                        <a:pt x="27000" y="373511"/>
                      </a:cubicBezTo>
                      <a:cubicBezTo>
                        <a:pt x="25262" y="357862"/>
                        <a:pt x="39246" y="343999"/>
                        <a:pt x="53247" y="340119"/>
                      </a:cubicBezTo>
                      <a:cubicBezTo>
                        <a:pt x="55300" y="339553"/>
                        <a:pt x="56747" y="337710"/>
                        <a:pt x="56804" y="335576"/>
                      </a:cubicBezTo>
                      <a:cubicBezTo>
                        <a:pt x="55737" y="327921"/>
                        <a:pt x="61420" y="290730"/>
                        <a:pt x="53821" y="2911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28C3E9D1-1BDB-3C41-95D9-A2A78437FD3D}"/>
                    </a:ext>
                  </a:extLst>
                </p:cNvPr>
                <p:cNvSpPr/>
                <p:nvPr/>
              </p:nvSpPr>
              <p:spPr>
                <a:xfrm>
                  <a:off x="8975294" y="2794788"/>
                  <a:ext cx="72881" cy="536784"/>
                </a:xfrm>
                <a:custGeom>
                  <a:avLst/>
                  <a:gdLst>
                    <a:gd name="connsiteX0" fmla="*/ 62868 w 72881"/>
                    <a:gd name="connsiteY0" fmla="*/ 392594 h 536784"/>
                    <a:gd name="connsiteX1" fmla="*/ 67774 w 72881"/>
                    <a:gd name="connsiteY1" fmla="*/ 334548 h 536784"/>
                    <a:gd name="connsiteX2" fmla="*/ 60111 w 72881"/>
                    <a:gd name="connsiteY2" fmla="*/ 274675 h 536784"/>
                    <a:gd name="connsiteX3" fmla="*/ 71428 w 72881"/>
                    <a:gd name="connsiteY3" fmla="*/ 244758 h 536784"/>
                    <a:gd name="connsiteX4" fmla="*/ 65560 w 72881"/>
                    <a:gd name="connsiteY4" fmla="*/ 206839 h 536784"/>
                    <a:gd name="connsiteX5" fmla="*/ 65479 w 72881"/>
                    <a:gd name="connsiteY5" fmla="*/ 120437 h 536784"/>
                    <a:gd name="connsiteX6" fmla="*/ 50071 w 72881"/>
                    <a:gd name="connsiteY6" fmla="*/ 58761 h 536784"/>
                    <a:gd name="connsiteX7" fmla="*/ 58454 w 72881"/>
                    <a:gd name="connsiteY7" fmla="*/ 25716 h 536784"/>
                    <a:gd name="connsiteX8" fmla="*/ 61308 w 72881"/>
                    <a:gd name="connsiteY8" fmla="*/ 21125 h 536784"/>
                    <a:gd name="connsiteX9" fmla="*/ 17293 w 72881"/>
                    <a:gd name="connsiteY9" fmla="*/ 3358 h 536784"/>
                    <a:gd name="connsiteX10" fmla="*/ 58 w 72881"/>
                    <a:gd name="connsiteY10" fmla="*/ 5937 h 536784"/>
                    <a:gd name="connsiteX11" fmla="*/ 9209 w 72881"/>
                    <a:gd name="connsiteY11" fmla="*/ 58599 h 536784"/>
                    <a:gd name="connsiteX12" fmla="*/ 23339 w 72881"/>
                    <a:gd name="connsiteY12" fmla="*/ 79543 h 536784"/>
                    <a:gd name="connsiteX13" fmla="*/ 28610 w 72881"/>
                    <a:gd name="connsiteY13" fmla="*/ 112935 h 536784"/>
                    <a:gd name="connsiteX14" fmla="*/ 15886 w 72881"/>
                    <a:gd name="connsiteY14" fmla="*/ 138155 h 536784"/>
                    <a:gd name="connsiteX15" fmla="*/ 14310 w 72881"/>
                    <a:gd name="connsiteY15" fmla="*/ 142278 h 536784"/>
                    <a:gd name="connsiteX16" fmla="*/ 17923 w 72881"/>
                    <a:gd name="connsiteY16" fmla="*/ 181902 h 536784"/>
                    <a:gd name="connsiteX17" fmla="*/ 42061 w 72881"/>
                    <a:gd name="connsiteY17" fmla="*/ 222376 h 536784"/>
                    <a:gd name="connsiteX18" fmla="*/ 22579 w 72881"/>
                    <a:gd name="connsiteY18" fmla="*/ 264077 h 536784"/>
                    <a:gd name="connsiteX19" fmla="*/ 20954 w 72881"/>
                    <a:gd name="connsiteY19" fmla="*/ 267715 h 536784"/>
                    <a:gd name="connsiteX20" fmla="*/ 20575 w 72881"/>
                    <a:gd name="connsiteY20" fmla="*/ 310775 h 536784"/>
                    <a:gd name="connsiteX21" fmla="*/ 23897 w 72881"/>
                    <a:gd name="connsiteY21" fmla="*/ 315455 h 536784"/>
                    <a:gd name="connsiteX22" fmla="*/ 35594 w 72881"/>
                    <a:gd name="connsiteY22" fmla="*/ 334499 h 536784"/>
                    <a:gd name="connsiteX23" fmla="*/ 25134 w 72881"/>
                    <a:gd name="connsiteY23" fmla="*/ 387000 h 536784"/>
                    <a:gd name="connsiteX24" fmla="*/ 18012 w 72881"/>
                    <a:gd name="connsiteY24" fmla="*/ 395140 h 536784"/>
                    <a:gd name="connsiteX25" fmla="*/ 16234 w 72881"/>
                    <a:gd name="connsiteY25" fmla="*/ 438394 h 536784"/>
                    <a:gd name="connsiteX26" fmla="*/ 39749 w 72881"/>
                    <a:gd name="connsiteY26" fmla="*/ 474228 h 536784"/>
                    <a:gd name="connsiteX27" fmla="*/ 15264 w 72881"/>
                    <a:gd name="connsiteY27" fmla="*/ 508921 h 536784"/>
                    <a:gd name="connsiteX28" fmla="*/ 12887 w 72881"/>
                    <a:gd name="connsiteY28" fmla="*/ 512882 h 536784"/>
                    <a:gd name="connsiteX29" fmla="*/ 17284 w 72881"/>
                    <a:gd name="connsiteY29" fmla="*/ 536784 h 536784"/>
                    <a:gd name="connsiteX30" fmla="*/ 70086 w 72881"/>
                    <a:gd name="connsiteY30" fmla="*/ 468262 h 536784"/>
                    <a:gd name="connsiteX31" fmla="*/ 62868 w 72881"/>
                    <a:gd name="connsiteY31" fmla="*/ 392594 h 53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2881" h="536784">
                      <a:moveTo>
                        <a:pt x="62868" y="392594"/>
                      </a:moveTo>
                      <a:cubicBezTo>
                        <a:pt x="76400" y="373695"/>
                        <a:pt x="73150" y="354215"/>
                        <a:pt x="67774" y="334548"/>
                      </a:cubicBezTo>
                      <a:cubicBezTo>
                        <a:pt x="62326" y="314622"/>
                        <a:pt x="54687" y="294519"/>
                        <a:pt x="60111" y="274675"/>
                      </a:cubicBezTo>
                      <a:cubicBezTo>
                        <a:pt x="63086" y="264562"/>
                        <a:pt x="68631" y="255226"/>
                        <a:pt x="71428" y="244758"/>
                      </a:cubicBezTo>
                      <a:cubicBezTo>
                        <a:pt x="74985" y="233369"/>
                        <a:pt x="71622" y="218293"/>
                        <a:pt x="65560" y="206839"/>
                      </a:cubicBezTo>
                      <a:cubicBezTo>
                        <a:pt x="46022" y="163246"/>
                        <a:pt x="47032" y="165235"/>
                        <a:pt x="65479" y="120437"/>
                      </a:cubicBezTo>
                      <a:cubicBezTo>
                        <a:pt x="76925" y="97642"/>
                        <a:pt x="56765" y="78420"/>
                        <a:pt x="50071" y="58761"/>
                      </a:cubicBezTo>
                      <a:cubicBezTo>
                        <a:pt x="46248" y="46394"/>
                        <a:pt x="47242" y="30785"/>
                        <a:pt x="58454" y="25716"/>
                      </a:cubicBezTo>
                      <a:cubicBezTo>
                        <a:pt x="60249" y="24908"/>
                        <a:pt x="61372" y="23097"/>
                        <a:pt x="61308" y="21125"/>
                      </a:cubicBezTo>
                      <a:cubicBezTo>
                        <a:pt x="61534" y="13583"/>
                        <a:pt x="24673" y="7036"/>
                        <a:pt x="17293" y="3358"/>
                      </a:cubicBezTo>
                      <a:cubicBezTo>
                        <a:pt x="11812" y="1749"/>
                        <a:pt x="-968" y="-4580"/>
                        <a:pt x="58" y="5937"/>
                      </a:cubicBezTo>
                      <a:cubicBezTo>
                        <a:pt x="4795" y="22330"/>
                        <a:pt x="7786" y="39555"/>
                        <a:pt x="9209" y="58599"/>
                      </a:cubicBezTo>
                      <a:cubicBezTo>
                        <a:pt x="12531" y="65777"/>
                        <a:pt x="18319" y="73085"/>
                        <a:pt x="23339" y="79543"/>
                      </a:cubicBezTo>
                      <a:cubicBezTo>
                        <a:pt x="33872" y="92275"/>
                        <a:pt x="37421" y="96567"/>
                        <a:pt x="28610" y="112935"/>
                      </a:cubicBezTo>
                      <a:cubicBezTo>
                        <a:pt x="24026" y="120809"/>
                        <a:pt x="22329" y="132238"/>
                        <a:pt x="15886" y="138155"/>
                      </a:cubicBezTo>
                      <a:cubicBezTo>
                        <a:pt x="14730" y="139198"/>
                        <a:pt x="14140" y="140734"/>
                        <a:pt x="14310" y="142278"/>
                      </a:cubicBezTo>
                      <a:cubicBezTo>
                        <a:pt x="16023" y="158315"/>
                        <a:pt x="17131" y="170529"/>
                        <a:pt x="17923" y="181902"/>
                      </a:cubicBezTo>
                      <a:cubicBezTo>
                        <a:pt x="23436" y="194456"/>
                        <a:pt x="46507" y="207122"/>
                        <a:pt x="42061" y="222376"/>
                      </a:cubicBezTo>
                      <a:cubicBezTo>
                        <a:pt x="37469" y="235438"/>
                        <a:pt x="31318" y="256043"/>
                        <a:pt x="22579" y="264077"/>
                      </a:cubicBezTo>
                      <a:cubicBezTo>
                        <a:pt x="21545" y="264999"/>
                        <a:pt x="20954" y="266325"/>
                        <a:pt x="20954" y="267715"/>
                      </a:cubicBezTo>
                      <a:cubicBezTo>
                        <a:pt x="20995" y="281368"/>
                        <a:pt x="20865" y="295853"/>
                        <a:pt x="20575" y="310775"/>
                      </a:cubicBezTo>
                      <a:cubicBezTo>
                        <a:pt x="20534" y="312909"/>
                        <a:pt x="21868" y="314800"/>
                        <a:pt x="23897" y="315455"/>
                      </a:cubicBezTo>
                      <a:cubicBezTo>
                        <a:pt x="26290" y="322932"/>
                        <a:pt x="30986" y="328849"/>
                        <a:pt x="35594" y="334499"/>
                      </a:cubicBezTo>
                      <a:cubicBezTo>
                        <a:pt x="55027" y="354021"/>
                        <a:pt x="44647" y="372483"/>
                        <a:pt x="25134" y="387000"/>
                      </a:cubicBezTo>
                      <a:cubicBezTo>
                        <a:pt x="22709" y="389563"/>
                        <a:pt x="18335" y="391252"/>
                        <a:pt x="18012" y="395140"/>
                      </a:cubicBezTo>
                      <a:cubicBezTo>
                        <a:pt x="17454" y="409424"/>
                        <a:pt x="16856" y="423974"/>
                        <a:pt x="16234" y="438394"/>
                      </a:cubicBezTo>
                      <a:cubicBezTo>
                        <a:pt x="21003" y="451610"/>
                        <a:pt x="38965" y="459314"/>
                        <a:pt x="39749" y="474228"/>
                      </a:cubicBezTo>
                      <a:cubicBezTo>
                        <a:pt x="41406" y="490823"/>
                        <a:pt x="25126" y="503085"/>
                        <a:pt x="15264" y="508921"/>
                      </a:cubicBezTo>
                      <a:cubicBezTo>
                        <a:pt x="13857" y="509754"/>
                        <a:pt x="12960" y="511249"/>
                        <a:pt x="12887" y="512882"/>
                      </a:cubicBezTo>
                      <a:cubicBezTo>
                        <a:pt x="14027" y="519769"/>
                        <a:pt x="7584" y="536186"/>
                        <a:pt x="17284" y="536784"/>
                      </a:cubicBezTo>
                      <a:cubicBezTo>
                        <a:pt x="48988" y="535095"/>
                        <a:pt x="74443" y="498825"/>
                        <a:pt x="70086" y="468262"/>
                      </a:cubicBezTo>
                      <a:cubicBezTo>
                        <a:pt x="65794" y="437448"/>
                        <a:pt x="41883" y="424725"/>
                        <a:pt x="62868" y="392594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7" name="Freeform 216">
                  <a:extLst>
                    <a:ext uri="{FF2B5EF4-FFF2-40B4-BE49-F238E27FC236}">
                      <a16:creationId xmlns:a16="http://schemas.microsoft.com/office/drawing/2014/main" id="{AF9C3034-2043-2744-AACB-AD6FC829748D}"/>
                    </a:ext>
                  </a:extLst>
                </p:cNvPr>
                <p:cNvSpPr/>
                <p:nvPr/>
              </p:nvSpPr>
              <p:spPr>
                <a:xfrm>
                  <a:off x="8504675" y="3656605"/>
                  <a:ext cx="148639" cy="76659"/>
                </a:xfrm>
                <a:custGeom>
                  <a:avLst/>
                  <a:gdLst>
                    <a:gd name="connsiteX0" fmla="*/ 144869 w 148639"/>
                    <a:gd name="connsiteY0" fmla="*/ 31555 h 76659"/>
                    <a:gd name="connsiteX1" fmla="*/ 104290 w 148639"/>
                    <a:gd name="connsiteY1" fmla="*/ 36300 h 76659"/>
                    <a:gd name="connsiteX2" fmla="*/ 95438 w 148639"/>
                    <a:gd name="connsiteY2" fmla="*/ 22704 h 76659"/>
                    <a:gd name="connsiteX3" fmla="*/ 86158 w 148639"/>
                    <a:gd name="connsiteY3" fmla="*/ 6303 h 76659"/>
                    <a:gd name="connsiteX4" fmla="*/ 49249 w 148639"/>
                    <a:gd name="connsiteY4" fmla="*/ 23787 h 76659"/>
                    <a:gd name="connsiteX5" fmla="*/ 41909 w 148639"/>
                    <a:gd name="connsiteY5" fmla="*/ 14936 h 76659"/>
                    <a:gd name="connsiteX6" fmla="*/ 6293 w 148639"/>
                    <a:gd name="connsiteY6" fmla="*/ 8033 h 76659"/>
                    <a:gd name="connsiteX7" fmla="*/ 731 w 148639"/>
                    <a:gd name="connsiteY7" fmla="*/ 29745 h 76659"/>
                    <a:gd name="connsiteX8" fmla="*/ 1111 w 148639"/>
                    <a:gd name="connsiteY8" fmla="*/ 33067 h 76659"/>
                    <a:gd name="connsiteX9" fmla="*/ 17949 w 148639"/>
                    <a:gd name="connsiteY9" fmla="*/ 27239 h 76659"/>
                    <a:gd name="connsiteX10" fmla="*/ 48812 w 148639"/>
                    <a:gd name="connsiteY10" fmla="*/ 56808 h 76659"/>
                    <a:gd name="connsiteX11" fmla="*/ 52054 w 148639"/>
                    <a:gd name="connsiteY11" fmla="*/ 55296 h 76659"/>
                    <a:gd name="connsiteX12" fmla="*/ 71479 w 148639"/>
                    <a:gd name="connsiteY12" fmla="*/ 30690 h 76659"/>
                    <a:gd name="connsiteX13" fmla="*/ 76660 w 148639"/>
                    <a:gd name="connsiteY13" fmla="*/ 42128 h 76659"/>
                    <a:gd name="connsiteX14" fmla="*/ 85512 w 148639"/>
                    <a:gd name="connsiteY14" fmla="*/ 65869 h 76659"/>
                    <a:gd name="connsiteX15" fmla="*/ 98898 w 148639"/>
                    <a:gd name="connsiteY15" fmla="*/ 73427 h 76659"/>
                    <a:gd name="connsiteX16" fmla="*/ 122211 w 148639"/>
                    <a:gd name="connsiteY16" fmla="*/ 52273 h 76659"/>
                    <a:gd name="connsiteX17" fmla="*/ 130198 w 148639"/>
                    <a:gd name="connsiteY17" fmla="*/ 72562 h 76659"/>
                    <a:gd name="connsiteX18" fmla="*/ 138176 w 148639"/>
                    <a:gd name="connsiteY18" fmla="*/ 74001 h 76659"/>
                    <a:gd name="connsiteX19" fmla="*/ 146405 w 148639"/>
                    <a:gd name="connsiteY19" fmla="*/ 49468 h 76659"/>
                    <a:gd name="connsiteX20" fmla="*/ 144869 w 148639"/>
                    <a:gd name="connsiteY20" fmla="*/ 31555 h 76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48639" h="76659">
                      <a:moveTo>
                        <a:pt x="144869" y="31555"/>
                      </a:moveTo>
                      <a:cubicBezTo>
                        <a:pt x="137513" y="4565"/>
                        <a:pt x="117078" y="24774"/>
                        <a:pt x="104290" y="36300"/>
                      </a:cubicBezTo>
                      <a:cubicBezTo>
                        <a:pt x="101291" y="34514"/>
                        <a:pt x="97427" y="26018"/>
                        <a:pt x="95438" y="22704"/>
                      </a:cubicBezTo>
                      <a:cubicBezTo>
                        <a:pt x="92092" y="17410"/>
                        <a:pt x="90370" y="11250"/>
                        <a:pt x="86158" y="6303"/>
                      </a:cubicBezTo>
                      <a:cubicBezTo>
                        <a:pt x="75601" y="-3559"/>
                        <a:pt x="58593" y="17814"/>
                        <a:pt x="49249" y="23787"/>
                      </a:cubicBezTo>
                      <a:cubicBezTo>
                        <a:pt x="47632" y="22906"/>
                        <a:pt x="43768" y="17458"/>
                        <a:pt x="41909" y="14936"/>
                      </a:cubicBezTo>
                      <a:cubicBezTo>
                        <a:pt x="36396" y="5382"/>
                        <a:pt x="20011" y="-9290"/>
                        <a:pt x="6293" y="8033"/>
                      </a:cubicBezTo>
                      <a:cubicBezTo>
                        <a:pt x="6293" y="8033"/>
                        <a:pt x="731" y="29745"/>
                        <a:pt x="731" y="29745"/>
                      </a:cubicBezTo>
                      <a:cubicBezTo>
                        <a:pt x="182" y="31846"/>
                        <a:pt x="-764" y="31968"/>
                        <a:pt x="1111" y="33067"/>
                      </a:cubicBezTo>
                      <a:cubicBezTo>
                        <a:pt x="6074" y="36316"/>
                        <a:pt x="15128" y="25792"/>
                        <a:pt x="17949" y="27239"/>
                      </a:cubicBezTo>
                      <a:cubicBezTo>
                        <a:pt x="27520" y="35969"/>
                        <a:pt x="28749" y="57446"/>
                        <a:pt x="48812" y="56808"/>
                      </a:cubicBezTo>
                      <a:cubicBezTo>
                        <a:pt x="50696" y="56800"/>
                        <a:pt x="51318" y="57034"/>
                        <a:pt x="52054" y="55296"/>
                      </a:cubicBezTo>
                      <a:cubicBezTo>
                        <a:pt x="58383" y="50786"/>
                        <a:pt x="65157" y="33592"/>
                        <a:pt x="71479" y="30690"/>
                      </a:cubicBezTo>
                      <a:cubicBezTo>
                        <a:pt x="71859" y="30755"/>
                        <a:pt x="75698" y="36066"/>
                        <a:pt x="76660" y="42128"/>
                      </a:cubicBezTo>
                      <a:cubicBezTo>
                        <a:pt x="78875" y="49476"/>
                        <a:pt x="84049" y="58635"/>
                        <a:pt x="85512" y="65869"/>
                      </a:cubicBezTo>
                      <a:cubicBezTo>
                        <a:pt x="88430" y="72263"/>
                        <a:pt x="92253" y="69741"/>
                        <a:pt x="98898" y="73427"/>
                      </a:cubicBezTo>
                      <a:cubicBezTo>
                        <a:pt x="105325" y="76200"/>
                        <a:pt x="118089" y="53308"/>
                        <a:pt x="122211" y="52273"/>
                      </a:cubicBezTo>
                      <a:cubicBezTo>
                        <a:pt x="123836" y="54067"/>
                        <a:pt x="126827" y="61827"/>
                        <a:pt x="130198" y="72562"/>
                      </a:cubicBezTo>
                      <a:cubicBezTo>
                        <a:pt x="131426" y="76959"/>
                        <a:pt x="136867" y="78382"/>
                        <a:pt x="138176" y="74001"/>
                      </a:cubicBezTo>
                      <a:cubicBezTo>
                        <a:pt x="140820" y="66128"/>
                        <a:pt x="143568" y="57923"/>
                        <a:pt x="146405" y="49468"/>
                      </a:cubicBezTo>
                      <a:cubicBezTo>
                        <a:pt x="149679" y="40358"/>
                        <a:pt x="149509" y="40633"/>
                        <a:pt x="144869" y="31555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62638A4-C849-734C-AD28-A51AAAD500C7}"/>
                  </a:ext>
                </a:extLst>
              </p:cNvPr>
              <p:cNvSpPr/>
              <p:nvPr/>
            </p:nvSpPr>
            <p:spPr>
              <a:xfrm>
                <a:off x="8638421" y="4045160"/>
                <a:ext cx="829488" cy="123553"/>
              </a:xfrm>
              <a:custGeom>
                <a:avLst/>
                <a:gdLst>
                  <a:gd name="connsiteX0" fmla="*/ 829488 w 829488"/>
                  <a:gd name="connsiteY0" fmla="*/ 73599 h 123553"/>
                  <a:gd name="connsiteX1" fmla="*/ 823425 w 829488"/>
                  <a:gd name="connsiteY1" fmla="*/ 29270 h 123553"/>
                  <a:gd name="connsiteX2" fmla="*/ 803605 w 829488"/>
                  <a:gd name="connsiteY2" fmla="*/ 40805 h 123553"/>
                  <a:gd name="connsiteX3" fmla="*/ 778036 w 829488"/>
                  <a:gd name="connsiteY3" fmla="*/ 15059 h 123553"/>
                  <a:gd name="connsiteX4" fmla="*/ 755354 w 829488"/>
                  <a:gd name="connsiteY4" fmla="*/ 36035 h 123553"/>
                  <a:gd name="connsiteX5" fmla="*/ 726916 w 829488"/>
                  <a:gd name="connsiteY5" fmla="*/ 7550 h 123553"/>
                  <a:gd name="connsiteX6" fmla="*/ 702875 w 829488"/>
                  <a:gd name="connsiteY6" fmla="*/ 37086 h 123553"/>
                  <a:gd name="connsiteX7" fmla="*/ 701331 w 829488"/>
                  <a:gd name="connsiteY7" fmla="*/ 36795 h 123553"/>
                  <a:gd name="connsiteX8" fmla="*/ 676571 w 829488"/>
                  <a:gd name="connsiteY8" fmla="*/ 8496 h 123553"/>
                  <a:gd name="connsiteX9" fmla="*/ 655885 w 829488"/>
                  <a:gd name="connsiteY9" fmla="*/ 31662 h 123553"/>
                  <a:gd name="connsiteX10" fmla="*/ 631150 w 829488"/>
                  <a:gd name="connsiteY10" fmla="*/ 8285 h 123553"/>
                  <a:gd name="connsiteX11" fmla="*/ 612929 w 829488"/>
                  <a:gd name="connsiteY11" fmla="*/ 29585 h 123553"/>
                  <a:gd name="connsiteX12" fmla="*/ 590522 w 829488"/>
                  <a:gd name="connsiteY12" fmla="*/ 5295 h 123553"/>
                  <a:gd name="connsiteX13" fmla="*/ 572802 w 829488"/>
                  <a:gd name="connsiteY13" fmla="*/ 27896 h 123553"/>
                  <a:gd name="connsiteX14" fmla="*/ 549077 w 829488"/>
                  <a:gd name="connsiteY14" fmla="*/ 154 h 123553"/>
                  <a:gd name="connsiteX15" fmla="*/ 531568 w 829488"/>
                  <a:gd name="connsiteY15" fmla="*/ 13240 h 123553"/>
                  <a:gd name="connsiteX16" fmla="*/ 524107 w 829488"/>
                  <a:gd name="connsiteY16" fmla="*/ 18770 h 123553"/>
                  <a:gd name="connsiteX17" fmla="*/ 504245 w 829488"/>
                  <a:gd name="connsiteY17" fmla="*/ 1010 h 123553"/>
                  <a:gd name="connsiteX18" fmla="*/ 477279 w 829488"/>
                  <a:gd name="connsiteY18" fmla="*/ 24986 h 123553"/>
                  <a:gd name="connsiteX19" fmla="*/ 452891 w 829488"/>
                  <a:gd name="connsiteY19" fmla="*/ 2150 h 123553"/>
                  <a:gd name="connsiteX20" fmla="*/ 432391 w 829488"/>
                  <a:gd name="connsiteY20" fmla="*/ 21170 h 123553"/>
                  <a:gd name="connsiteX21" fmla="*/ 425471 w 829488"/>
                  <a:gd name="connsiteY21" fmla="*/ 28025 h 123553"/>
                  <a:gd name="connsiteX22" fmla="*/ 405076 w 829488"/>
                  <a:gd name="connsiteY22" fmla="*/ 6847 h 123553"/>
                  <a:gd name="connsiteX23" fmla="*/ 382345 w 829488"/>
                  <a:gd name="connsiteY23" fmla="*/ 26942 h 123553"/>
                  <a:gd name="connsiteX24" fmla="*/ 365927 w 829488"/>
                  <a:gd name="connsiteY24" fmla="*/ 13257 h 123553"/>
                  <a:gd name="connsiteX25" fmla="*/ 340327 w 829488"/>
                  <a:gd name="connsiteY25" fmla="*/ 35348 h 123553"/>
                  <a:gd name="connsiteX26" fmla="*/ 307976 w 829488"/>
                  <a:gd name="connsiteY26" fmla="*/ 11947 h 123553"/>
                  <a:gd name="connsiteX27" fmla="*/ 285601 w 829488"/>
                  <a:gd name="connsiteY27" fmla="*/ 32301 h 123553"/>
                  <a:gd name="connsiteX28" fmla="*/ 255934 w 829488"/>
                  <a:gd name="connsiteY28" fmla="*/ 7614 h 123553"/>
                  <a:gd name="connsiteX29" fmla="*/ 234553 w 829488"/>
                  <a:gd name="connsiteY29" fmla="*/ 28332 h 123553"/>
                  <a:gd name="connsiteX30" fmla="*/ 214158 w 829488"/>
                  <a:gd name="connsiteY30" fmla="*/ 9344 h 123553"/>
                  <a:gd name="connsiteX31" fmla="*/ 182252 w 829488"/>
                  <a:gd name="connsiteY31" fmla="*/ 37062 h 123553"/>
                  <a:gd name="connsiteX32" fmla="*/ 162529 w 829488"/>
                  <a:gd name="connsiteY32" fmla="*/ 11688 h 123553"/>
                  <a:gd name="connsiteX33" fmla="*/ 132741 w 829488"/>
                  <a:gd name="connsiteY33" fmla="*/ 40748 h 123553"/>
                  <a:gd name="connsiteX34" fmla="*/ 112346 w 829488"/>
                  <a:gd name="connsiteY34" fmla="*/ 15431 h 123553"/>
                  <a:gd name="connsiteX35" fmla="*/ 94125 w 829488"/>
                  <a:gd name="connsiteY35" fmla="*/ 31008 h 123553"/>
                  <a:gd name="connsiteX36" fmla="*/ 86034 w 829488"/>
                  <a:gd name="connsiteY36" fmla="*/ 38072 h 123553"/>
                  <a:gd name="connsiteX37" fmla="*/ 65008 w 829488"/>
                  <a:gd name="connsiteY37" fmla="*/ 12836 h 123553"/>
                  <a:gd name="connsiteX38" fmla="*/ 35940 w 829488"/>
                  <a:gd name="connsiteY38" fmla="*/ 46132 h 123553"/>
                  <a:gd name="connsiteX39" fmla="*/ 11075 w 829488"/>
                  <a:gd name="connsiteY39" fmla="*/ 20548 h 123553"/>
                  <a:gd name="connsiteX40" fmla="*/ 485 w 829488"/>
                  <a:gd name="connsiteY40" fmla="*/ 74294 h 123553"/>
                  <a:gd name="connsiteX41" fmla="*/ 792 w 829488"/>
                  <a:gd name="connsiteY41" fmla="*/ 100807 h 123553"/>
                  <a:gd name="connsiteX42" fmla="*/ 15213 w 829488"/>
                  <a:gd name="connsiteY42" fmla="*/ 121266 h 123553"/>
                  <a:gd name="connsiteX43" fmla="*/ 18633 w 829488"/>
                  <a:gd name="connsiteY43" fmla="*/ 123554 h 123553"/>
                  <a:gd name="connsiteX44" fmla="*/ 52325 w 829488"/>
                  <a:gd name="connsiteY44" fmla="*/ 89442 h 123553"/>
                  <a:gd name="connsiteX45" fmla="*/ 96356 w 829488"/>
                  <a:gd name="connsiteY45" fmla="*/ 120821 h 123553"/>
                  <a:gd name="connsiteX46" fmla="*/ 132692 w 829488"/>
                  <a:gd name="connsiteY46" fmla="*/ 81827 h 123553"/>
                  <a:gd name="connsiteX47" fmla="*/ 155504 w 829488"/>
                  <a:gd name="connsiteY47" fmla="*/ 81706 h 123553"/>
                  <a:gd name="connsiteX48" fmla="*/ 196334 w 829488"/>
                  <a:gd name="connsiteY48" fmla="*/ 107823 h 123553"/>
                  <a:gd name="connsiteX49" fmla="*/ 202187 w 829488"/>
                  <a:gd name="connsiteY49" fmla="*/ 107573 h 123553"/>
                  <a:gd name="connsiteX50" fmla="*/ 264301 w 829488"/>
                  <a:gd name="connsiteY50" fmla="*/ 56074 h 123553"/>
                  <a:gd name="connsiteX51" fmla="*/ 319875 w 829488"/>
                  <a:gd name="connsiteY51" fmla="*/ 103790 h 123553"/>
                  <a:gd name="connsiteX52" fmla="*/ 326577 w 829488"/>
                  <a:gd name="connsiteY52" fmla="*/ 103620 h 123553"/>
                  <a:gd name="connsiteX53" fmla="*/ 387567 w 829488"/>
                  <a:gd name="connsiteY53" fmla="*/ 51539 h 123553"/>
                  <a:gd name="connsiteX54" fmla="*/ 391633 w 829488"/>
                  <a:gd name="connsiteY54" fmla="*/ 51814 h 123553"/>
                  <a:gd name="connsiteX55" fmla="*/ 447790 w 829488"/>
                  <a:gd name="connsiteY55" fmla="*/ 94631 h 123553"/>
                  <a:gd name="connsiteX56" fmla="*/ 454354 w 829488"/>
                  <a:gd name="connsiteY56" fmla="*/ 94890 h 123553"/>
                  <a:gd name="connsiteX57" fmla="*/ 508409 w 829488"/>
                  <a:gd name="connsiteY57" fmla="*/ 54991 h 123553"/>
                  <a:gd name="connsiteX58" fmla="*/ 514875 w 829488"/>
                  <a:gd name="connsiteY58" fmla="*/ 55403 h 123553"/>
                  <a:gd name="connsiteX59" fmla="*/ 569496 w 829488"/>
                  <a:gd name="connsiteY59" fmla="*/ 98285 h 123553"/>
                  <a:gd name="connsiteX60" fmla="*/ 633559 w 829488"/>
                  <a:gd name="connsiteY60" fmla="*/ 57448 h 123553"/>
                  <a:gd name="connsiteX61" fmla="*/ 694703 w 829488"/>
                  <a:gd name="connsiteY61" fmla="*/ 103450 h 123553"/>
                  <a:gd name="connsiteX62" fmla="*/ 701945 w 829488"/>
                  <a:gd name="connsiteY62" fmla="*/ 102844 h 123553"/>
                  <a:gd name="connsiteX63" fmla="*/ 747990 w 829488"/>
                  <a:gd name="connsiteY63" fmla="*/ 63163 h 123553"/>
                  <a:gd name="connsiteX64" fmla="*/ 787163 w 829488"/>
                  <a:gd name="connsiteY64" fmla="*/ 106538 h 123553"/>
                  <a:gd name="connsiteX65" fmla="*/ 793751 w 829488"/>
                  <a:gd name="connsiteY65" fmla="*/ 107500 h 123553"/>
                  <a:gd name="connsiteX66" fmla="*/ 829488 w 829488"/>
                  <a:gd name="connsiteY66" fmla="*/ 73599 h 12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829488" h="123553">
                    <a:moveTo>
                      <a:pt x="829488" y="73599"/>
                    </a:moveTo>
                    <a:cubicBezTo>
                      <a:pt x="827564" y="58968"/>
                      <a:pt x="825527" y="44054"/>
                      <a:pt x="823425" y="29270"/>
                    </a:cubicBezTo>
                    <a:cubicBezTo>
                      <a:pt x="817880" y="16619"/>
                      <a:pt x="806822" y="35769"/>
                      <a:pt x="803605" y="40805"/>
                    </a:cubicBezTo>
                    <a:cubicBezTo>
                      <a:pt x="789482" y="25196"/>
                      <a:pt x="784438" y="15075"/>
                      <a:pt x="778036" y="15059"/>
                    </a:cubicBezTo>
                    <a:cubicBezTo>
                      <a:pt x="773008" y="15051"/>
                      <a:pt x="767140" y="21291"/>
                      <a:pt x="755354" y="36035"/>
                    </a:cubicBezTo>
                    <a:cubicBezTo>
                      <a:pt x="738701" y="19198"/>
                      <a:pt x="733520" y="6822"/>
                      <a:pt x="726916" y="7550"/>
                    </a:cubicBezTo>
                    <a:cubicBezTo>
                      <a:pt x="721783" y="8116"/>
                      <a:pt x="715793" y="16603"/>
                      <a:pt x="702875" y="37086"/>
                    </a:cubicBezTo>
                    <a:cubicBezTo>
                      <a:pt x="702713" y="37434"/>
                      <a:pt x="702010" y="37272"/>
                      <a:pt x="701331" y="36795"/>
                    </a:cubicBezTo>
                    <a:cubicBezTo>
                      <a:pt x="684388" y="22148"/>
                      <a:pt x="682335" y="7954"/>
                      <a:pt x="676571" y="8496"/>
                    </a:cubicBezTo>
                    <a:cubicBezTo>
                      <a:pt x="672861" y="8843"/>
                      <a:pt x="667623" y="15302"/>
                      <a:pt x="655885" y="31662"/>
                    </a:cubicBezTo>
                    <a:cubicBezTo>
                      <a:pt x="639872" y="16450"/>
                      <a:pt x="635693" y="7703"/>
                      <a:pt x="631150" y="8285"/>
                    </a:cubicBezTo>
                    <a:cubicBezTo>
                      <a:pt x="627472" y="8754"/>
                      <a:pt x="623559" y="15350"/>
                      <a:pt x="612929" y="29585"/>
                    </a:cubicBezTo>
                    <a:cubicBezTo>
                      <a:pt x="601596" y="15682"/>
                      <a:pt x="596972" y="4050"/>
                      <a:pt x="590522" y="5295"/>
                    </a:cubicBezTo>
                    <a:cubicBezTo>
                      <a:pt x="586245" y="6127"/>
                      <a:pt x="581169" y="12626"/>
                      <a:pt x="572802" y="27896"/>
                    </a:cubicBezTo>
                    <a:cubicBezTo>
                      <a:pt x="556619" y="16078"/>
                      <a:pt x="558260" y="-1843"/>
                      <a:pt x="549077" y="154"/>
                    </a:cubicBezTo>
                    <a:cubicBezTo>
                      <a:pt x="545480" y="938"/>
                      <a:pt x="540217" y="4777"/>
                      <a:pt x="531568" y="13240"/>
                    </a:cubicBezTo>
                    <a:cubicBezTo>
                      <a:pt x="528480" y="16159"/>
                      <a:pt x="525562" y="18923"/>
                      <a:pt x="524107" y="18770"/>
                    </a:cubicBezTo>
                    <a:cubicBezTo>
                      <a:pt x="510252" y="8972"/>
                      <a:pt x="510203" y="-833"/>
                      <a:pt x="504245" y="1010"/>
                    </a:cubicBezTo>
                    <a:cubicBezTo>
                      <a:pt x="500155" y="2271"/>
                      <a:pt x="493292" y="9013"/>
                      <a:pt x="477279" y="24986"/>
                    </a:cubicBezTo>
                    <a:cubicBezTo>
                      <a:pt x="461661" y="18050"/>
                      <a:pt x="461944" y="-218"/>
                      <a:pt x="452891" y="2150"/>
                    </a:cubicBezTo>
                    <a:cubicBezTo>
                      <a:pt x="448776" y="3225"/>
                      <a:pt x="442729" y="8560"/>
                      <a:pt x="432391" y="21170"/>
                    </a:cubicBezTo>
                    <a:cubicBezTo>
                      <a:pt x="429949" y="24088"/>
                      <a:pt x="426611" y="28114"/>
                      <a:pt x="425471" y="28025"/>
                    </a:cubicBezTo>
                    <a:cubicBezTo>
                      <a:pt x="412190" y="18155"/>
                      <a:pt x="410460" y="7146"/>
                      <a:pt x="405076" y="6847"/>
                    </a:cubicBezTo>
                    <a:cubicBezTo>
                      <a:pt x="401220" y="6628"/>
                      <a:pt x="395497" y="11882"/>
                      <a:pt x="382345" y="26942"/>
                    </a:cubicBezTo>
                    <a:cubicBezTo>
                      <a:pt x="378045" y="25956"/>
                      <a:pt x="371448" y="14308"/>
                      <a:pt x="365927" y="13257"/>
                    </a:cubicBezTo>
                    <a:cubicBezTo>
                      <a:pt x="356340" y="16539"/>
                      <a:pt x="347230" y="33012"/>
                      <a:pt x="340327" y="35348"/>
                    </a:cubicBezTo>
                    <a:cubicBezTo>
                      <a:pt x="334919" y="35486"/>
                      <a:pt x="314290" y="4519"/>
                      <a:pt x="307976" y="11947"/>
                    </a:cubicBezTo>
                    <a:cubicBezTo>
                      <a:pt x="301574" y="17622"/>
                      <a:pt x="289845" y="30636"/>
                      <a:pt x="285601" y="32301"/>
                    </a:cubicBezTo>
                    <a:cubicBezTo>
                      <a:pt x="280791" y="30789"/>
                      <a:pt x="263775" y="3783"/>
                      <a:pt x="255934" y="7614"/>
                    </a:cubicBezTo>
                    <a:cubicBezTo>
                      <a:pt x="242604" y="15318"/>
                      <a:pt x="239355" y="21736"/>
                      <a:pt x="234553" y="28332"/>
                    </a:cubicBezTo>
                    <a:cubicBezTo>
                      <a:pt x="221927" y="16280"/>
                      <a:pt x="217966" y="9870"/>
                      <a:pt x="214158" y="9344"/>
                    </a:cubicBezTo>
                    <a:cubicBezTo>
                      <a:pt x="209268" y="8673"/>
                      <a:pt x="204652" y="17743"/>
                      <a:pt x="182252" y="37062"/>
                    </a:cubicBezTo>
                    <a:cubicBezTo>
                      <a:pt x="169707" y="19958"/>
                      <a:pt x="167548" y="10686"/>
                      <a:pt x="162529" y="11688"/>
                    </a:cubicBezTo>
                    <a:cubicBezTo>
                      <a:pt x="158042" y="12586"/>
                      <a:pt x="151260" y="21688"/>
                      <a:pt x="132741" y="40748"/>
                    </a:cubicBezTo>
                    <a:cubicBezTo>
                      <a:pt x="119718" y="28033"/>
                      <a:pt x="120300" y="13144"/>
                      <a:pt x="112346" y="15431"/>
                    </a:cubicBezTo>
                    <a:cubicBezTo>
                      <a:pt x="108732" y="16466"/>
                      <a:pt x="103349" y="21057"/>
                      <a:pt x="94125" y="31008"/>
                    </a:cubicBezTo>
                    <a:cubicBezTo>
                      <a:pt x="91062" y="34095"/>
                      <a:pt x="87254" y="37951"/>
                      <a:pt x="86034" y="38072"/>
                    </a:cubicBezTo>
                    <a:cubicBezTo>
                      <a:pt x="72122" y="23522"/>
                      <a:pt x="69147" y="13410"/>
                      <a:pt x="65008" y="12836"/>
                    </a:cubicBezTo>
                    <a:cubicBezTo>
                      <a:pt x="60789" y="12254"/>
                      <a:pt x="55365" y="21558"/>
                      <a:pt x="35940" y="46132"/>
                    </a:cubicBezTo>
                    <a:cubicBezTo>
                      <a:pt x="29206" y="40198"/>
                      <a:pt x="18495" y="22294"/>
                      <a:pt x="11075" y="20548"/>
                    </a:cubicBezTo>
                    <a:cubicBezTo>
                      <a:pt x="-2102" y="28324"/>
                      <a:pt x="1479" y="53730"/>
                      <a:pt x="485" y="74294"/>
                    </a:cubicBezTo>
                    <a:cubicBezTo>
                      <a:pt x="1399" y="84794"/>
                      <a:pt x="-1245" y="93136"/>
                      <a:pt x="792" y="100807"/>
                    </a:cubicBezTo>
                    <a:cubicBezTo>
                      <a:pt x="5634" y="107516"/>
                      <a:pt x="10945" y="114225"/>
                      <a:pt x="15213" y="121266"/>
                    </a:cubicBezTo>
                    <a:cubicBezTo>
                      <a:pt x="15957" y="122495"/>
                      <a:pt x="17210" y="123335"/>
                      <a:pt x="18633" y="123554"/>
                    </a:cubicBezTo>
                    <a:cubicBezTo>
                      <a:pt x="25884" y="122745"/>
                      <a:pt x="52075" y="91018"/>
                      <a:pt x="52325" y="89442"/>
                    </a:cubicBezTo>
                    <a:cubicBezTo>
                      <a:pt x="53368" y="89563"/>
                      <a:pt x="90811" y="122883"/>
                      <a:pt x="96356" y="120821"/>
                    </a:cubicBezTo>
                    <a:cubicBezTo>
                      <a:pt x="102112" y="118679"/>
                      <a:pt x="108142" y="105609"/>
                      <a:pt x="132692" y="81827"/>
                    </a:cubicBezTo>
                    <a:cubicBezTo>
                      <a:pt x="138819" y="73720"/>
                      <a:pt x="144947" y="74076"/>
                      <a:pt x="155504" y="81706"/>
                    </a:cubicBezTo>
                    <a:cubicBezTo>
                      <a:pt x="168834" y="89531"/>
                      <a:pt x="182568" y="98326"/>
                      <a:pt x="196334" y="107823"/>
                    </a:cubicBezTo>
                    <a:cubicBezTo>
                      <a:pt x="198121" y="109060"/>
                      <a:pt x="200513" y="108955"/>
                      <a:pt x="202187" y="107573"/>
                    </a:cubicBezTo>
                    <a:cubicBezTo>
                      <a:pt x="219008" y="93661"/>
                      <a:pt x="259006" y="55670"/>
                      <a:pt x="264301" y="56074"/>
                    </a:cubicBezTo>
                    <a:cubicBezTo>
                      <a:pt x="270000" y="56502"/>
                      <a:pt x="308728" y="93694"/>
                      <a:pt x="319875" y="103790"/>
                    </a:cubicBezTo>
                    <a:cubicBezTo>
                      <a:pt x="321799" y="105536"/>
                      <a:pt x="324750" y="105455"/>
                      <a:pt x="326577" y="103620"/>
                    </a:cubicBezTo>
                    <a:cubicBezTo>
                      <a:pt x="345597" y="84632"/>
                      <a:pt x="369589" y="72030"/>
                      <a:pt x="387567" y="51539"/>
                    </a:cubicBezTo>
                    <a:cubicBezTo>
                      <a:pt x="388731" y="50432"/>
                      <a:pt x="390671" y="50957"/>
                      <a:pt x="391633" y="51814"/>
                    </a:cubicBezTo>
                    <a:cubicBezTo>
                      <a:pt x="408657" y="68660"/>
                      <a:pt x="431121" y="78166"/>
                      <a:pt x="447790" y="94631"/>
                    </a:cubicBezTo>
                    <a:cubicBezTo>
                      <a:pt x="449576" y="96410"/>
                      <a:pt x="452430" y="96523"/>
                      <a:pt x="454354" y="94890"/>
                    </a:cubicBezTo>
                    <a:cubicBezTo>
                      <a:pt x="461289" y="89013"/>
                      <a:pt x="499104" y="65370"/>
                      <a:pt x="508409" y="54991"/>
                    </a:cubicBezTo>
                    <a:cubicBezTo>
                      <a:pt x="510551" y="52841"/>
                      <a:pt x="513566" y="54312"/>
                      <a:pt x="514875" y="55403"/>
                    </a:cubicBezTo>
                    <a:cubicBezTo>
                      <a:pt x="532805" y="70381"/>
                      <a:pt x="552569" y="82159"/>
                      <a:pt x="569496" y="98285"/>
                    </a:cubicBezTo>
                    <a:cubicBezTo>
                      <a:pt x="574734" y="103547"/>
                      <a:pt x="622169" y="68466"/>
                      <a:pt x="633559" y="57448"/>
                    </a:cubicBezTo>
                    <a:cubicBezTo>
                      <a:pt x="639500" y="52946"/>
                      <a:pt x="681494" y="90824"/>
                      <a:pt x="694703" y="103450"/>
                    </a:cubicBezTo>
                    <a:cubicBezTo>
                      <a:pt x="696683" y="105455"/>
                      <a:pt x="700321" y="105156"/>
                      <a:pt x="701945" y="102844"/>
                    </a:cubicBezTo>
                    <a:cubicBezTo>
                      <a:pt x="712575" y="89434"/>
                      <a:pt x="737392" y="60948"/>
                      <a:pt x="747990" y="63163"/>
                    </a:cubicBezTo>
                    <a:cubicBezTo>
                      <a:pt x="760754" y="78061"/>
                      <a:pt x="774972" y="91180"/>
                      <a:pt x="787163" y="106538"/>
                    </a:cubicBezTo>
                    <a:cubicBezTo>
                      <a:pt x="788755" y="108551"/>
                      <a:pt x="791649" y="108979"/>
                      <a:pt x="793751" y="107500"/>
                    </a:cubicBezTo>
                    <a:cubicBezTo>
                      <a:pt x="801705" y="101931"/>
                      <a:pt x="828623" y="80413"/>
                      <a:pt x="829488" y="7359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80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19" name="Graphic 141">
                <a:extLst>
                  <a:ext uri="{FF2B5EF4-FFF2-40B4-BE49-F238E27FC236}">
                    <a16:creationId xmlns:a16="http://schemas.microsoft.com/office/drawing/2014/main" id="{AEBD5813-CFAD-964B-AC2E-2E5B3E1E145F}"/>
                  </a:ext>
                </a:extLst>
              </p:cNvPr>
              <p:cNvGrpSpPr/>
              <p:nvPr/>
            </p:nvGrpSpPr>
            <p:grpSpPr>
              <a:xfrm>
                <a:off x="8489375" y="3019594"/>
                <a:ext cx="1209574" cy="1417383"/>
                <a:chOff x="8489375" y="3019594"/>
                <a:chExt cx="1209574" cy="1417383"/>
              </a:xfrm>
              <a:solidFill>
                <a:srgbClr val="FFFFFF"/>
              </a:solidFill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B1DC6D71-E699-E842-AB78-D0B6F67930A6}"/>
                    </a:ext>
                  </a:extLst>
                </p:cNvPr>
                <p:cNvSpPr/>
                <p:nvPr/>
              </p:nvSpPr>
              <p:spPr>
                <a:xfrm>
                  <a:off x="9596731" y="3019594"/>
                  <a:ext cx="102219" cy="125771"/>
                </a:xfrm>
                <a:custGeom>
                  <a:avLst/>
                  <a:gdLst>
                    <a:gd name="connsiteX0" fmla="*/ 100735 w 102219"/>
                    <a:gd name="connsiteY0" fmla="*/ 98878 h 125771"/>
                    <a:gd name="connsiteX1" fmla="*/ 31750 w 102219"/>
                    <a:gd name="connsiteY1" fmla="*/ 2719 h 125771"/>
                    <a:gd name="connsiteX2" fmla="*/ 21387 w 102219"/>
                    <a:gd name="connsiteY2" fmla="*/ 4683 h 125771"/>
                    <a:gd name="connsiteX3" fmla="*/ 1113 w 102219"/>
                    <a:gd name="connsiteY3" fmla="*/ 30162 h 125771"/>
                    <a:gd name="connsiteX4" fmla="*/ 855 w 102219"/>
                    <a:gd name="connsiteY4" fmla="*/ 36006 h 125771"/>
                    <a:gd name="connsiteX5" fmla="*/ 82200 w 102219"/>
                    <a:gd name="connsiteY5" fmla="*/ 125771 h 125771"/>
                    <a:gd name="connsiteX6" fmla="*/ 85991 w 102219"/>
                    <a:gd name="connsiteY6" fmla="*/ 123953 h 125771"/>
                    <a:gd name="connsiteX7" fmla="*/ 101083 w 102219"/>
                    <a:gd name="connsiteY7" fmla="*/ 105507 h 125771"/>
                    <a:gd name="connsiteX8" fmla="*/ 100735 w 102219"/>
                    <a:gd name="connsiteY8" fmla="*/ 98878 h 12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219" h="125771">
                      <a:moveTo>
                        <a:pt x="100735" y="98878"/>
                      </a:moveTo>
                      <a:cubicBezTo>
                        <a:pt x="73097" y="72211"/>
                        <a:pt x="49243" y="38957"/>
                        <a:pt x="31750" y="2719"/>
                      </a:cubicBezTo>
                      <a:cubicBezTo>
                        <a:pt x="28929" y="-2414"/>
                        <a:pt x="23472" y="569"/>
                        <a:pt x="21387" y="4683"/>
                      </a:cubicBezTo>
                      <a:cubicBezTo>
                        <a:pt x="14904" y="13203"/>
                        <a:pt x="9916" y="19516"/>
                        <a:pt x="1113" y="30162"/>
                      </a:cubicBezTo>
                      <a:cubicBezTo>
                        <a:pt x="-269" y="31835"/>
                        <a:pt x="-374" y="34220"/>
                        <a:pt x="855" y="36006"/>
                      </a:cubicBezTo>
                      <a:cubicBezTo>
                        <a:pt x="29745" y="76399"/>
                        <a:pt x="53745" y="107641"/>
                        <a:pt x="82200" y="125771"/>
                      </a:cubicBezTo>
                      <a:cubicBezTo>
                        <a:pt x="83622" y="125771"/>
                        <a:pt x="85037" y="125149"/>
                        <a:pt x="85991" y="123953"/>
                      </a:cubicBezTo>
                      <a:cubicBezTo>
                        <a:pt x="91997" y="116460"/>
                        <a:pt x="96936" y="110421"/>
                        <a:pt x="101083" y="105507"/>
                      </a:cubicBezTo>
                      <a:cubicBezTo>
                        <a:pt x="102724" y="103550"/>
                        <a:pt x="102570" y="100657"/>
                        <a:pt x="100735" y="98878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B8FCE2F6-F7A0-4344-8ACA-AC8351867895}"/>
                    </a:ext>
                  </a:extLst>
                </p:cNvPr>
                <p:cNvSpPr/>
                <p:nvPr/>
              </p:nvSpPr>
              <p:spPr>
                <a:xfrm>
                  <a:off x="8638712" y="4202259"/>
                  <a:ext cx="859076" cy="234718"/>
                </a:xfrm>
                <a:custGeom>
                  <a:avLst/>
                  <a:gdLst>
                    <a:gd name="connsiteX0" fmla="*/ 844143 w 859076"/>
                    <a:gd name="connsiteY0" fmla="*/ 45469 h 234718"/>
                    <a:gd name="connsiteX1" fmla="*/ 793443 w 859076"/>
                    <a:gd name="connsiteY1" fmla="*/ 421 h 234718"/>
                    <a:gd name="connsiteX2" fmla="*/ 748103 w 859076"/>
                    <a:gd name="connsiteY2" fmla="*/ 45469 h 234718"/>
                    <a:gd name="connsiteX3" fmla="*/ 743463 w 859076"/>
                    <a:gd name="connsiteY3" fmla="*/ 46051 h 234718"/>
                    <a:gd name="connsiteX4" fmla="*/ 639702 w 859076"/>
                    <a:gd name="connsiteY4" fmla="*/ 50505 h 234718"/>
                    <a:gd name="connsiteX5" fmla="*/ 633267 w 859076"/>
                    <a:gd name="connsiteY5" fmla="*/ 50788 h 234718"/>
                    <a:gd name="connsiteX6" fmla="*/ 569205 w 859076"/>
                    <a:gd name="connsiteY6" fmla="*/ 9951 h 234718"/>
                    <a:gd name="connsiteX7" fmla="*/ 514576 w 859076"/>
                    <a:gd name="connsiteY7" fmla="*/ 52841 h 234718"/>
                    <a:gd name="connsiteX8" fmla="*/ 508117 w 859076"/>
                    <a:gd name="connsiteY8" fmla="*/ 53254 h 234718"/>
                    <a:gd name="connsiteX9" fmla="*/ 454063 w 859076"/>
                    <a:gd name="connsiteY9" fmla="*/ 13346 h 234718"/>
                    <a:gd name="connsiteX10" fmla="*/ 447507 w 859076"/>
                    <a:gd name="connsiteY10" fmla="*/ 13605 h 234718"/>
                    <a:gd name="connsiteX11" fmla="*/ 391334 w 859076"/>
                    <a:gd name="connsiteY11" fmla="*/ 56439 h 234718"/>
                    <a:gd name="connsiteX12" fmla="*/ 387276 w 859076"/>
                    <a:gd name="connsiteY12" fmla="*/ 56713 h 234718"/>
                    <a:gd name="connsiteX13" fmla="*/ 326277 w 859076"/>
                    <a:gd name="connsiteY13" fmla="*/ 4649 h 234718"/>
                    <a:gd name="connsiteX14" fmla="*/ 258092 w 859076"/>
                    <a:gd name="connsiteY14" fmla="*/ 48873 h 234718"/>
                    <a:gd name="connsiteX15" fmla="*/ 202340 w 859076"/>
                    <a:gd name="connsiteY15" fmla="*/ 1229 h 234718"/>
                    <a:gd name="connsiteX16" fmla="*/ 195760 w 859076"/>
                    <a:gd name="connsiteY16" fmla="*/ 1343 h 234718"/>
                    <a:gd name="connsiteX17" fmla="*/ 150937 w 859076"/>
                    <a:gd name="connsiteY17" fmla="*/ 52453 h 234718"/>
                    <a:gd name="connsiteX18" fmla="*/ 134996 w 859076"/>
                    <a:gd name="connsiteY18" fmla="*/ 48557 h 234718"/>
                    <a:gd name="connsiteX19" fmla="*/ 93503 w 859076"/>
                    <a:gd name="connsiteY19" fmla="*/ 15270 h 234718"/>
                    <a:gd name="connsiteX20" fmla="*/ 55178 w 859076"/>
                    <a:gd name="connsiteY20" fmla="*/ 51516 h 234718"/>
                    <a:gd name="connsiteX21" fmla="*/ 35050 w 859076"/>
                    <a:gd name="connsiteY21" fmla="*/ 41072 h 234718"/>
                    <a:gd name="connsiteX22" fmla="*/ 15100 w 859076"/>
                    <a:gd name="connsiteY22" fmla="*/ 35745 h 234718"/>
                    <a:gd name="connsiteX23" fmla="*/ 0 w 859076"/>
                    <a:gd name="connsiteY23" fmla="*/ 52631 h 234718"/>
                    <a:gd name="connsiteX24" fmla="*/ 8011 w 859076"/>
                    <a:gd name="connsiteY24" fmla="*/ 222826 h 234718"/>
                    <a:gd name="connsiteX25" fmla="*/ 12311 w 859076"/>
                    <a:gd name="connsiteY25" fmla="*/ 227328 h 234718"/>
                    <a:gd name="connsiteX26" fmla="*/ 853504 w 859076"/>
                    <a:gd name="connsiteY26" fmla="*/ 233989 h 234718"/>
                    <a:gd name="connsiteX27" fmla="*/ 859058 w 859076"/>
                    <a:gd name="connsiteY27" fmla="*/ 228880 h 234718"/>
                    <a:gd name="connsiteX28" fmla="*/ 844143 w 859076"/>
                    <a:gd name="connsiteY28" fmla="*/ 45469 h 234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59076" h="234718">
                      <a:moveTo>
                        <a:pt x="844143" y="45469"/>
                      </a:moveTo>
                      <a:cubicBezTo>
                        <a:pt x="830482" y="28365"/>
                        <a:pt x="811203" y="14139"/>
                        <a:pt x="793443" y="421"/>
                      </a:cubicBezTo>
                      <a:cubicBezTo>
                        <a:pt x="787373" y="-4477"/>
                        <a:pt x="755483" y="36287"/>
                        <a:pt x="748103" y="45469"/>
                      </a:cubicBezTo>
                      <a:cubicBezTo>
                        <a:pt x="747383" y="46367"/>
                        <a:pt x="744400" y="46747"/>
                        <a:pt x="743463" y="46051"/>
                      </a:cubicBezTo>
                      <a:cubicBezTo>
                        <a:pt x="671826" y="-9408"/>
                        <a:pt x="726148" y="-12827"/>
                        <a:pt x="639702" y="50505"/>
                      </a:cubicBezTo>
                      <a:cubicBezTo>
                        <a:pt x="638845" y="51200"/>
                        <a:pt x="635838" y="53278"/>
                        <a:pt x="633267" y="50788"/>
                      </a:cubicBezTo>
                      <a:cubicBezTo>
                        <a:pt x="621877" y="39779"/>
                        <a:pt x="574184" y="4657"/>
                        <a:pt x="569205" y="9951"/>
                      </a:cubicBezTo>
                      <a:cubicBezTo>
                        <a:pt x="552278" y="26086"/>
                        <a:pt x="532514" y="37863"/>
                        <a:pt x="514576" y="52841"/>
                      </a:cubicBezTo>
                      <a:cubicBezTo>
                        <a:pt x="513275" y="53933"/>
                        <a:pt x="510259" y="55404"/>
                        <a:pt x="508117" y="53254"/>
                      </a:cubicBezTo>
                      <a:cubicBezTo>
                        <a:pt x="498813" y="42883"/>
                        <a:pt x="460998" y="19223"/>
                        <a:pt x="454063" y="13346"/>
                      </a:cubicBezTo>
                      <a:cubicBezTo>
                        <a:pt x="452139" y="11722"/>
                        <a:pt x="449293" y="11827"/>
                        <a:pt x="447507" y="13605"/>
                      </a:cubicBezTo>
                      <a:cubicBezTo>
                        <a:pt x="430814" y="30079"/>
                        <a:pt x="408382" y="39577"/>
                        <a:pt x="391334" y="56439"/>
                      </a:cubicBezTo>
                      <a:cubicBezTo>
                        <a:pt x="390372" y="57287"/>
                        <a:pt x="388448" y="57797"/>
                        <a:pt x="387276" y="56713"/>
                      </a:cubicBezTo>
                      <a:cubicBezTo>
                        <a:pt x="369419" y="36174"/>
                        <a:pt x="345225" y="23644"/>
                        <a:pt x="326277" y="4649"/>
                      </a:cubicBezTo>
                      <a:cubicBezTo>
                        <a:pt x="317685" y="-3734"/>
                        <a:pt x="267089" y="53181"/>
                        <a:pt x="258092" y="48873"/>
                      </a:cubicBezTo>
                      <a:cubicBezTo>
                        <a:pt x="252531" y="48363"/>
                        <a:pt x="214490" y="12045"/>
                        <a:pt x="202340" y="1229"/>
                      </a:cubicBezTo>
                      <a:cubicBezTo>
                        <a:pt x="200448" y="-452"/>
                        <a:pt x="197595" y="-403"/>
                        <a:pt x="195760" y="1343"/>
                      </a:cubicBezTo>
                      <a:cubicBezTo>
                        <a:pt x="179172" y="16838"/>
                        <a:pt x="170612" y="41161"/>
                        <a:pt x="150937" y="52453"/>
                      </a:cubicBezTo>
                      <a:cubicBezTo>
                        <a:pt x="145302" y="55792"/>
                        <a:pt x="141600" y="53165"/>
                        <a:pt x="134996" y="48557"/>
                      </a:cubicBezTo>
                      <a:cubicBezTo>
                        <a:pt x="117260" y="36473"/>
                        <a:pt x="104076" y="25900"/>
                        <a:pt x="93503" y="15270"/>
                      </a:cubicBezTo>
                      <a:cubicBezTo>
                        <a:pt x="84886" y="7074"/>
                        <a:pt x="55324" y="50125"/>
                        <a:pt x="55178" y="51516"/>
                      </a:cubicBezTo>
                      <a:cubicBezTo>
                        <a:pt x="49859" y="57797"/>
                        <a:pt x="41558" y="46706"/>
                        <a:pt x="35050" y="41072"/>
                      </a:cubicBezTo>
                      <a:cubicBezTo>
                        <a:pt x="28858" y="35058"/>
                        <a:pt x="21381" y="25180"/>
                        <a:pt x="15100" y="35745"/>
                      </a:cubicBezTo>
                      <a:cubicBezTo>
                        <a:pt x="11681" y="41597"/>
                        <a:pt x="752" y="47329"/>
                        <a:pt x="0" y="52631"/>
                      </a:cubicBezTo>
                      <a:cubicBezTo>
                        <a:pt x="1285" y="105294"/>
                        <a:pt x="3904" y="160972"/>
                        <a:pt x="8011" y="222826"/>
                      </a:cubicBezTo>
                      <a:cubicBezTo>
                        <a:pt x="8164" y="225170"/>
                        <a:pt x="9975" y="227069"/>
                        <a:pt x="12311" y="227328"/>
                      </a:cubicBezTo>
                      <a:cubicBezTo>
                        <a:pt x="295746" y="256404"/>
                        <a:pt x="569738" y="187057"/>
                        <a:pt x="853504" y="233989"/>
                      </a:cubicBezTo>
                      <a:cubicBezTo>
                        <a:pt x="856422" y="234490"/>
                        <a:pt x="859341" y="231855"/>
                        <a:pt x="859058" y="228880"/>
                      </a:cubicBezTo>
                      <a:cubicBezTo>
                        <a:pt x="856843" y="192877"/>
                        <a:pt x="846164" y="65468"/>
                        <a:pt x="844143" y="454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FFE57F9F-62CC-EE4D-9FEC-8BBA15E0CCF8}"/>
                    </a:ext>
                  </a:extLst>
                </p:cNvPr>
                <p:cNvSpPr/>
                <p:nvPr/>
              </p:nvSpPr>
              <p:spPr>
                <a:xfrm>
                  <a:off x="8489375" y="3709203"/>
                  <a:ext cx="147072" cy="65653"/>
                </a:xfrm>
                <a:custGeom>
                  <a:avLst/>
                  <a:gdLst>
                    <a:gd name="connsiteX0" fmla="*/ 144438 w 147072"/>
                    <a:gd name="connsiteY0" fmla="*/ 34765 h 65653"/>
                    <a:gd name="connsiteX1" fmla="*/ 14470 w 147072"/>
                    <a:gd name="connsiteY1" fmla="*/ 47 h 65653"/>
                    <a:gd name="connsiteX2" fmla="*/ 9103 w 147072"/>
                    <a:gd name="connsiteY2" fmla="*/ 3628 h 65653"/>
                    <a:gd name="connsiteX3" fmla="*/ 170 w 147072"/>
                    <a:gd name="connsiteY3" fmla="*/ 37707 h 65653"/>
                    <a:gd name="connsiteX4" fmla="*/ 4907 w 147072"/>
                    <a:gd name="connsiteY4" fmla="*/ 43794 h 65653"/>
                    <a:gd name="connsiteX5" fmla="*/ 123744 w 147072"/>
                    <a:gd name="connsiteY5" fmla="*/ 62725 h 65653"/>
                    <a:gd name="connsiteX6" fmla="*/ 141859 w 147072"/>
                    <a:gd name="connsiteY6" fmla="*/ 56081 h 65653"/>
                    <a:gd name="connsiteX7" fmla="*/ 144438 w 147072"/>
                    <a:gd name="connsiteY7" fmla="*/ 34765 h 65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072" h="65653">
                      <a:moveTo>
                        <a:pt x="144438" y="34765"/>
                      </a:moveTo>
                      <a:cubicBezTo>
                        <a:pt x="109751" y="18735"/>
                        <a:pt x="67240" y="7378"/>
                        <a:pt x="14470" y="47"/>
                      </a:cubicBezTo>
                      <a:cubicBezTo>
                        <a:pt x="12029" y="-293"/>
                        <a:pt x="9725" y="1243"/>
                        <a:pt x="9103" y="3628"/>
                      </a:cubicBezTo>
                      <a:lnTo>
                        <a:pt x="170" y="37707"/>
                      </a:lnTo>
                      <a:cubicBezTo>
                        <a:pt x="-686" y="40674"/>
                        <a:pt x="1811" y="43923"/>
                        <a:pt x="4907" y="43794"/>
                      </a:cubicBezTo>
                      <a:cubicBezTo>
                        <a:pt x="47079" y="43446"/>
                        <a:pt x="88160" y="49994"/>
                        <a:pt x="123744" y="62725"/>
                      </a:cubicBezTo>
                      <a:cubicBezTo>
                        <a:pt x="134261" y="65667"/>
                        <a:pt x="138812" y="69701"/>
                        <a:pt x="141859" y="56081"/>
                      </a:cubicBezTo>
                      <a:cubicBezTo>
                        <a:pt x="142449" y="50163"/>
                        <a:pt x="151390" y="39251"/>
                        <a:pt x="144438" y="34765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23" name="Graphic 141">
                <a:extLst>
                  <a:ext uri="{FF2B5EF4-FFF2-40B4-BE49-F238E27FC236}">
                    <a16:creationId xmlns:a16="http://schemas.microsoft.com/office/drawing/2014/main" id="{17111D43-AD89-484D-97B1-5AE4EF31AFBC}"/>
                  </a:ext>
                </a:extLst>
              </p:cNvPr>
              <p:cNvGrpSpPr/>
              <p:nvPr/>
            </p:nvGrpSpPr>
            <p:grpSpPr>
              <a:xfrm>
                <a:off x="8473693" y="2959709"/>
                <a:ext cx="1247761" cy="1560624"/>
                <a:chOff x="8473693" y="2959709"/>
                <a:chExt cx="1247761" cy="1560624"/>
              </a:xfrm>
              <a:solidFill>
                <a:srgbClr val="FFFFFF"/>
              </a:solidFill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7C8B9569-355C-E64A-94C7-0C1C0051668F}"/>
                    </a:ext>
                  </a:extLst>
                </p:cNvPr>
                <p:cNvSpPr/>
                <p:nvPr/>
              </p:nvSpPr>
              <p:spPr>
                <a:xfrm>
                  <a:off x="9627322" y="2959709"/>
                  <a:ext cx="94133" cy="158859"/>
                </a:xfrm>
                <a:custGeom>
                  <a:avLst/>
                  <a:gdLst>
                    <a:gd name="connsiteX0" fmla="*/ 94128 w 94133"/>
                    <a:gd name="connsiteY0" fmla="*/ 124813 h 158859"/>
                    <a:gd name="connsiteX1" fmla="*/ 93950 w 94133"/>
                    <a:gd name="connsiteY1" fmla="*/ 59556 h 158859"/>
                    <a:gd name="connsiteX2" fmla="*/ 84994 w 94133"/>
                    <a:gd name="connsiteY2" fmla="*/ 56840 h 158859"/>
                    <a:gd name="connsiteX3" fmla="*/ 63726 w 94133"/>
                    <a:gd name="connsiteY3" fmla="*/ 82262 h 158859"/>
                    <a:gd name="connsiteX4" fmla="*/ 46290 w 94133"/>
                    <a:gd name="connsiteY4" fmla="*/ 4258 h 158859"/>
                    <a:gd name="connsiteX5" fmla="*/ 37341 w 94133"/>
                    <a:gd name="connsiteY5" fmla="*/ 2253 h 158859"/>
                    <a:gd name="connsiteX6" fmla="*/ 84 w 94133"/>
                    <a:gd name="connsiteY6" fmla="*/ 57131 h 158859"/>
                    <a:gd name="connsiteX7" fmla="*/ 73935 w 94133"/>
                    <a:gd name="connsiteY7" fmla="*/ 158860 h 158859"/>
                    <a:gd name="connsiteX8" fmla="*/ 88769 w 94133"/>
                    <a:gd name="connsiteY8" fmla="*/ 142806 h 158859"/>
                    <a:gd name="connsiteX9" fmla="*/ 94128 w 94133"/>
                    <a:gd name="connsiteY9" fmla="*/ 124813 h 15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4133" h="158859">
                      <a:moveTo>
                        <a:pt x="94128" y="124813"/>
                      </a:moveTo>
                      <a:cubicBezTo>
                        <a:pt x="94128" y="124813"/>
                        <a:pt x="93417" y="80969"/>
                        <a:pt x="93950" y="59556"/>
                      </a:cubicBezTo>
                      <a:cubicBezTo>
                        <a:pt x="94225" y="54787"/>
                        <a:pt x="87427" y="52701"/>
                        <a:pt x="84994" y="56840"/>
                      </a:cubicBezTo>
                      <a:cubicBezTo>
                        <a:pt x="80394" y="64099"/>
                        <a:pt x="70831" y="74526"/>
                        <a:pt x="63726" y="82262"/>
                      </a:cubicBezTo>
                      <a:cubicBezTo>
                        <a:pt x="55052" y="56193"/>
                        <a:pt x="49281" y="30351"/>
                        <a:pt x="46290" y="4258"/>
                      </a:cubicBezTo>
                      <a:cubicBezTo>
                        <a:pt x="45926" y="-172"/>
                        <a:pt x="39564" y="-1643"/>
                        <a:pt x="37341" y="2253"/>
                      </a:cubicBezTo>
                      <a:cubicBezTo>
                        <a:pt x="32628" y="9844"/>
                        <a:pt x="-1921" y="50123"/>
                        <a:pt x="84" y="57131"/>
                      </a:cubicBezTo>
                      <a:cubicBezTo>
                        <a:pt x="23631" y="97604"/>
                        <a:pt x="45829" y="136008"/>
                        <a:pt x="73935" y="158860"/>
                      </a:cubicBezTo>
                      <a:cubicBezTo>
                        <a:pt x="79287" y="157978"/>
                        <a:pt x="89351" y="144827"/>
                        <a:pt x="88769" y="142806"/>
                      </a:cubicBezTo>
                      <a:cubicBezTo>
                        <a:pt x="91420" y="137317"/>
                        <a:pt x="94266" y="127989"/>
                        <a:pt x="94128" y="124813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C41DAA4-1B4B-4341-8E77-E009F2C35A6C}"/>
                    </a:ext>
                  </a:extLst>
                </p:cNvPr>
                <p:cNvSpPr/>
                <p:nvPr/>
              </p:nvSpPr>
              <p:spPr>
                <a:xfrm>
                  <a:off x="8645866" y="4428310"/>
                  <a:ext cx="856410" cy="92023"/>
                </a:xfrm>
                <a:custGeom>
                  <a:avLst/>
                  <a:gdLst>
                    <a:gd name="connsiteX0" fmla="*/ 852179 w 856410"/>
                    <a:gd name="connsiteY0" fmla="*/ 20482 h 92023"/>
                    <a:gd name="connsiteX1" fmla="*/ 665682 w 856410"/>
                    <a:gd name="connsiteY1" fmla="*/ 622 h 92023"/>
                    <a:gd name="connsiteX2" fmla="*/ 183036 w 856410"/>
                    <a:gd name="connsiteY2" fmla="*/ 21056 h 92023"/>
                    <a:gd name="connsiteX3" fmla="*/ 0 w 856410"/>
                    <a:gd name="connsiteY3" fmla="*/ 4081 h 92023"/>
                    <a:gd name="connsiteX4" fmla="*/ 5182 w 856410"/>
                    <a:gd name="connsiteY4" fmla="*/ 63655 h 92023"/>
                    <a:gd name="connsiteX5" fmla="*/ 12085 w 856410"/>
                    <a:gd name="connsiteY5" fmla="*/ 70559 h 92023"/>
                    <a:gd name="connsiteX6" fmla="*/ 99291 w 856410"/>
                    <a:gd name="connsiteY6" fmla="*/ 86960 h 92023"/>
                    <a:gd name="connsiteX7" fmla="*/ 850530 w 856410"/>
                    <a:gd name="connsiteY7" fmla="*/ 87000 h 92023"/>
                    <a:gd name="connsiteX8" fmla="*/ 854911 w 856410"/>
                    <a:gd name="connsiteY8" fmla="*/ 55604 h 92023"/>
                    <a:gd name="connsiteX9" fmla="*/ 852179 w 856410"/>
                    <a:gd name="connsiteY9" fmla="*/ 20482 h 92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56410" h="92023">
                      <a:moveTo>
                        <a:pt x="852179" y="20482"/>
                      </a:moveTo>
                      <a:cubicBezTo>
                        <a:pt x="794939" y="7541"/>
                        <a:pt x="733762" y="2651"/>
                        <a:pt x="665682" y="622"/>
                      </a:cubicBezTo>
                      <a:cubicBezTo>
                        <a:pt x="513978" y="-3897"/>
                        <a:pt x="340981" y="17580"/>
                        <a:pt x="183036" y="21056"/>
                      </a:cubicBezTo>
                      <a:cubicBezTo>
                        <a:pt x="119960" y="22439"/>
                        <a:pt x="56747" y="8535"/>
                        <a:pt x="0" y="4081"/>
                      </a:cubicBezTo>
                      <a:cubicBezTo>
                        <a:pt x="1027" y="18736"/>
                        <a:pt x="3888" y="46955"/>
                        <a:pt x="5182" y="63655"/>
                      </a:cubicBezTo>
                      <a:cubicBezTo>
                        <a:pt x="5335" y="65660"/>
                        <a:pt x="10161" y="69993"/>
                        <a:pt x="12085" y="70559"/>
                      </a:cubicBezTo>
                      <a:cubicBezTo>
                        <a:pt x="44985" y="77381"/>
                        <a:pt x="66269" y="83799"/>
                        <a:pt x="99291" y="86960"/>
                      </a:cubicBezTo>
                      <a:cubicBezTo>
                        <a:pt x="345379" y="110514"/>
                        <a:pt x="603245" y="41693"/>
                        <a:pt x="850530" y="87000"/>
                      </a:cubicBezTo>
                      <a:cubicBezTo>
                        <a:pt x="861612" y="88843"/>
                        <a:pt x="853326" y="61174"/>
                        <a:pt x="854911" y="55604"/>
                      </a:cubicBezTo>
                      <a:cubicBezTo>
                        <a:pt x="854418" y="45840"/>
                        <a:pt x="852656" y="28808"/>
                        <a:pt x="852179" y="20482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9CEB3086-5EC2-A844-B743-B7666930CD24}"/>
                    </a:ext>
                  </a:extLst>
                </p:cNvPr>
                <p:cNvSpPr/>
                <p:nvPr/>
              </p:nvSpPr>
              <p:spPr>
                <a:xfrm>
                  <a:off x="8473693" y="3754412"/>
                  <a:ext cx="151983" cy="59693"/>
                </a:xfrm>
                <a:custGeom>
                  <a:avLst/>
                  <a:gdLst>
                    <a:gd name="connsiteX0" fmla="*/ 148771 w 151983"/>
                    <a:gd name="connsiteY0" fmla="*/ 22099 h 59693"/>
                    <a:gd name="connsiteX1" fmla="*/ 17873 w 151983"/>
                    <a:gd name="connsiteY1" fmla="*/ 7 h 59693"/>
                    <a:gd name="connsiteX2" fmla="*/ 12934 w 151983"/>
                    <a:gd name="connsiteY2" fmla="*/ 3620 h 59693"/>
                    <a:gd name="connsiteX3" fmla="*/ 170 w 151983"/>
                    <a:gd name="connsiteY3" fmla="*/ 52031 h 59693"/>
                    <a:gd name="connsiteX4" fmla="*/ 4681 w 151983"/>
                    <a:gd name="connsiteY4" fmla="*/ 56129 h 59693"/>
                    <a:gd name="connsiteX5" fmla="*/ 136346 w 151983"/>
                    <a:gd name="connsiteY5" fmla="*/ 59581 h 59693"/>
                    <a:gd name="connsiteX6" fmla="*/ 142336 w 151983"/>
                    <a:gd name="connsiteY6" fmla="*/ 56283 h 59693"/>
                    <a:gd name="connsiteX7" fmla="*/ 151729 w 151983"/>
                    <a:gd name="connsiteY7" fmla="*/ 28209 h 59693"/>
                    <a:gd name="connsiteX8" fmla="*/ 148771 w 151983"/>
                    <a:gd name="connsiteY8" fmla="*/ 22099 h 5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983" h="59693">
                      <a:moveTo>
                        <a:pt x="148771" y="22099"/>
                      </a:moveTo>
                      <a:cubicBezTo>
                        <a:pt x="114504" y="9788"/>
                        <a:pt x="72914" y="2763"/>
                        <a:pt x="17873" y="7"/>
                      </a:cubicBezTo>
                      <a:cubicBezTo>
                        <a:pt x="15578" y="-114"/>
                        <a:pt x="13516" y="1397"/>
                        <a:pt x="12934" y="3620"/>
                      </a:cubicBezTo>
                      <a:cubicBezTo>
                        <a:pt x="7203" y="25413"/>
                        <a:pt x="2692" y="42525"/>
                        <a:pt x="170" y="52031"/>
                      </a:cubicBezTo>
                      <a:cubicBezTo>
                        <a:pt x="-662" y="54909"/>
                        <a:pt x="1674" y="56057"/>
                        <a:pt x="4681" y="56129"/>
                      </a:cubicBezTo>
                      <a:cubicBezTo>
                        <a:pt x="9078" y="57512"/>
                        <a:pt x="129992" y="57980"/>
                        <a:pt x="136346" y="59581"/>
                      </a:cubicBezTo>
                      <a:cubicBezTo>
                        <a:pt x="139830" y="60025"/>
                        <a:pt x="141689" y="59193"/>
                        <a:pt x="142336" y="56283"/>
                      </a:cubicBezTo>
                      <a:cubicBezTo>
                        <a:pt x="144470" y="49913"/>
                        <a:pt x="147687" y="40294"/>
                        <a:pt x="151729" y="28209"/>
                      </a:cubicBezTo>
                      <a:cubicBezTo>
                        <a:pt x="152570" y="25704"/>
                        <a:pt x="151260" y="22988"/>
                        <a:pt x="148771" y="2209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27" name="Graphic 141">
                <a:extLst>
                  <a:ext uri="{FF2B5EF4-FFF2-40B4-BE49-F238E27FC236}">
                    <a16:creationId xmlns:a16="http://schemas.microsoft.com/office/drawing/2014/main" id="{6EBE75DD-BF13-A34E-A4E7-A5D61079539F}"/>
                  </a:ext>
                </a:extLst>
              </p:cNvPr>
              <p:cNvGrpSpPr/>
              <p:nvPr/>
            </p:nvGrpSpPr>
            <p:grpSpPr>
              <a:xfrm>
                <a:off x="8227177" y="2644330"/>
                <a:ext cx="1062810" cy="2837480"/>
                <a:chOff x="8227177" y="2644330"/>
                <a:chExt cx="1062810" cy="2837480"/>
              </a:xfrm>
              <a:solidFill>
                <a:srgbClr val="FFFFFF"/>
              </a:solidFill>
            </p:grpSpPr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9FA3D481-7E1E-FD49-B93A-047ED54B275E}"/>
                    </a:ext>
                  </a:extLst>
                </p:cNvPr>
                <p:cNvSpPr/>
                <p:nvPr/>
              </p:nvSpPr>
              <p:spPr>
                <a:xfrm>
                  <a:off x="8864090" y="2665321"/>
                  <a:ext cx="425897" cy="79184"/>
                </a:xfrm>
                <a:custGeom>
                  <a:avLst/>
                  <a:gdLst>
                    <a:gd name="connsiteX0" fmla="*/ 423369 w 425897"/>
                    <a:gd name="connsiteY0" fmla="*/ 62145 h 79184"/>
                    <a:gd name="connsiteX1" fmla="*/ 394398 w 425897"/>
                    <a:gd name="connsiteY1" fmla="*/ 45857 h 79184"/>
                    <a:gd name="connsiteX2" fmla="*/ 49835 w 425897"/>
                    <a:gd name="connsiteY2" fmla="*/ 0 h 79184"/>
                    <a:gd name="connsiteX3" fmla="*/ 5925 w 425897"/>
                    <a:gd name="connsiteY3" fmla="*/ 11163 h 79184"/>
                    <a:gd name="connsiteX4" fmla="*/ 0 w 425897"/>
                    <a:gd name="connsiteY4" fmla="*/ 17444 h 79184"/>
                    <a:gd name="connsiteX5" fmla="*/ 309965 w 425897"/>
                    <a:gd name="connsiteY5" fmla="*/ 79184 h 79184"/>
                    <a:gd name="connsiteX6" fmla="*/ 423369 w 425897"/>
                    <a:gd name="connsiteY6" fmla="*/ 62145 h 79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5897" h="79184">
                      <a:moveTo>
                        <a:pt x="423369" y="62145"/>
                      </a:moveTo>
                      <a:cubicBezTo>
                        <a:pt x="412545" y="56470"/>
                        <a:pt x="403071" y="51143"/>
                        <a:pt x="394398" y="45857"/>
                      </a:cubicBezTo>
                      <a:cubicBezTo>
                        <a:pt x="278633" y="51661"/>
                        <a:pt x="165535" y="52768"/>
                        <a:pt x="49835" y="0"/>
                      </a:cubicBezTo>
                      <a:cubicBezTo>
                        <a:pt x="35358" y="4114"/>
                        <a:pt x="20403" y="7695"/>
                        <a:pt x="5925" y="11163"/>
                      </a:cubicBezTo>
                      <a:cubicBezTo>
                        <a:pt x="3290" y="11551"/>
                        <a:pt x="32" y="14275"/>
                        <a:pt x="0" y="17444"/>
                      </a:cubicBezTo>
                      <a:cubicBezTo>
                        <a:pt x="93002" y="65006"/>
                        <a:pt x="208322" y="76549"/>
                        <a:pt x="309965" y="79184"/>
                      </a:cubicBezTo>
                      <a:cubicBezTo>
                        <a:pt x="320538" y="78190"/>
                        <a:pt x="445041" y="79305"/>
                        <a:pt x="423369" y="62145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28344A4C-835E-7E42-A8EE-32A7FA052BC3}"/>
                    </a:ext>
                  </a:extLst>
                </p:cNvPr>
                <p:cNvSpPr/>
                <p:nvPr/>
              </p:nvSpPr>
              <p:spPr>
                <a:xfrm>
                  <a:off x="8931400" y="2644330"/>
                  <a:ext cx="302158" cy="59882"/>
                </a:xfrm>
                <a:custGeom>
                  <a:avLst/>
                  <a:gdLst>
                    <a:gd name="connsiteX0" fmla="*/ 3268 w 302158"/>
                    <a:gd name="connsiteY0" fmla="*/ 23812 h 59882"/>
                    <a:gd name="connsiteX1" fmla="*/ 297502 w 302158"/>
                    <a:gd name="connsiteY1" fmla="*/ 57496 h 59882"/>
                    <a:gd name="connsiteX2" fmla="*/ 300194 w 302158"/>
                    <a:gd name="connsiteY2" fmla="*/ 48725 h 59882"/>
                    <a:gd name="connsiteX3" fmla="*/ 268466 w 302158"/>
                    <a:gd name="connsiteY3" fmla="*/ 21298 h 59882"/>
                    <a:gd name="connsiteX4" fmla="*/ 261950 w 302158"/>
                    <a:gd name="connsiteY4" fmla="*/ 20611 h 59882"/>
                    <a:gd name="connsiteX5" fmla="*/ 56474 w 302158"/>
                    <a:gd name="connsiteY5" fmla="*/ 6449 h 59882"/>
                    <a:gd name="connsiteX6" fmla="*/ 44074 w 302158"/>
                    <a:gd name="connsiteY6" fmla="*/ 1737 h 59882"/>
                    <a:gd name="connsiteX7" fmla="*/ 35432 w 302158"/>
                    <a:gd name="connsiteY7" fmla="*/ 815 h 59882"/>
                    <a:gd name="connsiteX8" fmla="*/ 3219 w 302158"/>
                    <a:gd name="connsiteY8" fmla="*/ 14605 h 59882"/>
                    <a:gd name="connsiteX9" fmla="*/ 3268 w 302158"/>
                    <a:gd name="connsiteY9" fmla="*/ 23812 h 59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2158" h="59882">
                      <a:moveTo>
                        <a:pt x="3268" y="23812"/>
                      </a:moveTo>
                      <a:cubicBezTo>
                        <a:pt x="101047" y="59072"/>
                        <a:pt x="196457" y="63857"/>
                        <a:pt x="297502" y="57496"/>
                      </a:cubicBezTo>
                      <a:cubicBezTo>
                        <a:pt x="301940" y="57487"/>
                        <a:pt x="303936" y="51255"/>
                        <a:pt x="300194" y="48725"/>
                      </a:cubicBezTo>
                      <a:cubicBezTo>
                        <a:pt x="289281" y="40755"/>
                        <a:pt x="277883" y="31912"/>
                        <a:pt x="268466" y="21298"/>
                      </a:cubicBezTo>
                      <a:cubicBezTo>
                        <a:pt x="266800" y="19415"/>
                        <a:pt x="263971" y="19124"/>
                        <a:pt x="261950" y="20611"/>
                      </a:cubicBezTo>
                      <a:cubicBezTo>
                        <a:pt x="233803" y="35097"/>
                        <a:pt x="104329" y="25453"/>
                        <a:pt x="56474" y="6449"/>
                      </a:cubicBezTo>
                      <a:cubicBezTo>
                        <a:pt x="49514" y="3685"/>
                        <a:pt x="47744" y="2602"/>
                        <a:pt x="44074" y="1737"/>
                      </a:cubicBezTo>
                      <a:cubicBezTo>
                        <a:pt x="41398" y="1106"/>
                        <a:pt x="36798" y="-1214"/>
                        <a:pt x="35432" y="815"/>
                      </a:cubicBezTo>
                      <a:cubicBezTo>
                        <a:pt x="25304" y="6854"/>
                        <a:pt x="13970" y="10936"/>
                        <a:pt x="3219" y="14605"/>
                      </a:cubicBezTo>
                      <a:cubicBezTo>
                        <a:pt x="-1057" y="15923"/>
                        <a:pt x="-1105" y="22535"/>
                        <a:pt x="3268" y="2381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680907E5-C446-B048-A22C-BA329A46CF79}"/>
                    </a:ext>
                  </a:extLst>
                </p:cNvPr>
                <p:cNvSpPr/>
                <p:nvPr/>
              </p:nvSpPr>
              <p:spPr>
                <a:xfrm>
                  <a:off x="8227177" y="4045029"/>
                  <a:ext cx="350540" cy="1436780"/>
                </a:xfrm>
                <a:custGeom>
                  <a:avLst/>
                  <a:gdLst>
                    <a:gd name="connsiteX0" fmla="*/ 350512 w 350540"/>
                    <a:gd name="connsiteY0" fmla="*/ 1352834 h 1436780"/>
                    <a:gd name="connsiteX1" fmla="*/ 263493 w 350540"/>
                    <a:gd name="connsiteY1" fmla="*/ 139 h 1436780"/>
                    <a:gd name="connsiteX2" fmla="*/ 240826 w 350540"/>
                    <a:gd name="connsiteY2" fmla="*/ 8343 h 1436780"/>
                    <a:gd name="connsiteX3" fmla="*/ 225492 w 350540"/>
                    <a:gd name="connsiteY3" fmla="*/ 510 h 1436780"/>
                    <a:gd name="connsiteX4" fmla="*/ 210820 w 350540"/>
                    <a:gd name="connsiteY4" fmla="*/ 12797 h 1436780"/>
                    <a:gd name="connsiteX5" fmla="*/ 183627 w 350540"/>
                    <a:gd name="connsiteY5" fmla="*/ 16119 h 1436780"/>
                    <a:gd name="connsiteX6" fmla="*/ 181727 w 350540"/>
                    <a:gd name="connsiteY6" fmla="*/ 24938 h 1436780"/>
                    <a:gd name="connsiteX7" fmla="*/ 141819 w 350540"/>
                    <a:gd name="connsiteY7" fmla="*/ 164578 h 1436780"/>
                    <a:gd name="connsiteX8" fmla="*/ 105709 w 350540"/>
                    <a:gd name="connsiteY8" fmla="*/ 449102 h 1436780"/>
                    <a:gd name="connsiteX9" fmla="*/ 6847 w 350540"/>
                    <a:gd name="connsiteY9" fmla="*/ 1308157 h 1436780"/>
                    <a:gd name="connsiteX10" fmla="*/ 5982 w 350540"/>
                    <a:gd name="connsiteY10" fmla="*/ 1359963 h 1436780"/>
                    <a:gd name="connsiteX11" fmla="*/ 106566 w 350540"/>
                    <a:gd name="connsiteY11" fmla="*/ 1380681 h 1436780"/>
                    <a:gd name="connsiteX12" fmla="*/ 135061 w 350540"/>
                    <a:gd name="connsiteY12" fmla="*/ 1419529 h 1436780"/>
                    <a:gd name="connsiteX13" fmla="*/ 257810 w 350540"/>
                    <a:gd name="connsiteY13" fmla="*/ 1434095 h 1436780"/>
                    <a:gd name="connsiteX14" fmla="*/ 265433 w 350540"/>
                    <a:gd name="connsiteY14" fmla="*/ 1413483 h 1436780"/>
                    <a:gd name="connsiteX15" fmla="*/ 314217 w 350540"/>
                    <a:gd name="connsiteY15" fmla="*/ 1419093 h 1436780"/>
                    <a:gd name="connsiteX16" fmla="*/ 338823 w 350540"/>
                    <a:gd name="connsiteY16" fmla="*/ 1412618 h 1436780"/>
                    <a:gd name="connsiteX17" fmla="*/ 344910 w 350540"/>
                    <a:gd name="connsiteY17" fmla="*/ 1359195 h 1436780"/>
                    <a:gd name="connsiteX18" fmla="*/ 350512 w 350540"/>
                    <a:gd name="connsiteY18" fmla="*/ 1352834 h 1436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0540" h="1436780">
                      <a:moveTo>
                        <a:pt x="350512" y="1352834"/>
                      </a:moveTo>
                      <a:cubicBezTo>
                        <a:pt x="317830" y="967041"/>
                        <a:pt x="294946" y="454502"/>
                        <a:pt x="263493" y="139"/>
                      </a:cubicBezTo>
                      <a:cubicBezTo>
                        <a:pt x="257090" y="-1381"/>
                        <a:pt x="252806" y="10130"/>
                        <a:pt x="240826" y="8343"/>
                      </a:cubicBezTo>
                      <a:cubicBezTo>
                        <a:pt x="233009" y="8578"/>
                        <a:pt x="231659" y="1060"/>
                        <a:pt x="225492" y="510"/>
                      </a:cubicBezTo>
                      <a:cubicBezTo>
                        <a:pt x="218370" y="1408"/>
                        <a:pt x="220860" y="12037"/>
                        <a:pt x="210820" y="12797"/>
                      </a:cubicBezTo>
                      <a:cubicBezTo>
                        <a:pt x="209122" y="12926"/>
                        <a:pt x="182802" y="7737"/>
                        <a:pt x="183627" y="16119"/>
                      </a:cubicBezTo>
                      <a:cubicBezTo>
                        <a:pt x="183312" y="17097"/>
                        <a:pt x="181929" y="22610"/>
                        <a:pt x="181727" y="24938"/>
                      </a:cubicBezTo>
                      <a:cubicBezTo>
                        <a:pt x="172229" y="79105"/>
                        <a:pt x="140436" y="95506"/>
                        <a:pt x="141819" y="164578"/>
                      </a:cubicBezTo>
                      <a:cubicBezTo>
                        <a:pt x="136217" y="248612"/>
                        <a:pt x="131730" y="377516"/>
                        <a:pt x="105709" y="449102"/>
                      </a:cubicBezTo>
                      <a:cubicBezTo>
                        <a:pt x="59819" y="734096"/>
                        <a:pt x="68549" y="1024845"/>
                        <a:pt x="6847" y="1308157"/>
                      </a:cubicBezTo>
                      <a:cubicBezTo>
                        <a:pt x="3897" y="1323192"/>
                        <a:pt x="-6458" y="1345664"/>
                        <a:pt x="5982" y="1359963"/>
                      </a:cubicBezTo>
                      <a:cubicBezTo>
                        <a:pt x="30095" y="1376259"/>
                        <a:pt x="79300" y="1393719"/>
                        <a:pt x="106566" y="1380681"/>
                      </a:cubicBezTo>
                      <a:cubicBezTo>
                        <a:pt x="108635" y="1399919"/>
                        <a:pt x="107439" y="1414097"/>
                        <a:pt x="135061" y="1419529"/>
                      </a:cubicBezTo>
                      <a:cubicBezTo>
                        <a:pt x="152360" y="1424832"/>
                        <a:pt x="213633" y="1443706"/>
                        <a:pt x="257810" y="1434095"/>
                      </a:cubicBezTo>
                      <a:cubicBezTo>
                        <a:pt x="265117" y="1432503"/>
                        <a:pt x="263339" y="1420111"/>
                        <a:pt x="265433" y="1413483"/>
                      </a:cubicBezTo>
                      <a:cubicBezTo>
                        <a:pt x="270485" y="1413992"/>
                        <a:pt x="306772" y="1418381"/>
                        <a:pt x="314217" y="1419093"/>
                      </a:cubicBezTo>
                      <a:cubicBezTo>
                        <a:pt x="320457" y="1417937"/>
                        <a:pt x="337263" y="1420693"/>
                        <a:pt x="338823" y="1412618"/>
                      </a:cubicBezTo>
                      <a:cubicBezTo>
                        <a:pt x="340440" y="1392280"/>
                        <a:pt x="335129" y="1380616"/>
                        <a:pt x="344910" y="1359195"/>
                      </a:cubicBezTo>
                      <a:cubicBezTo>
                        <a:pt x="347529" y="1357886"/>
                        <a:pt x="350884" y="1356285"/>
                        <a:pt x="350512" y="1352834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31" name="Graphic 141">
                <a:extLst>
                  <a:ext uri="{FF2B5EF4-FFF2-40B4-BE49-F238E27FC236}">
                    <a16:creationId xmlns:a16="http://schemas.microsoft.com/office/drawing/2014/main" id="{B01C798E-B5B1-0345-BA62-BFA6B52FDACB}"/>
                  </a:ext>
                </a:extLst>
              </p:cNvPr>
              <p:cNvGrpSpPr/>
              <p:nvPr/>
            </p:nvGrpSpPr>
            <p:grpSpPr>
              <a:xfrm>
                <a:off x="8215341" y="2518831"/>
                <a:ext cx="1596026" cy="3205741"/>
                <a:chOff x="8215341" y="2518831"/>
                <a:chExt cx="1596026" cy="3205741"/>
              </a:xfrm>
            </p:grpSpPr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04A39A1F-3C34-4C46-AFE6-4EF7D4399EC4}"/>
                    </a:ext>
                  </a:extLst>
                </p:cNvPr>
                <p:cNvSpPr/>
                <p:nvPr/>
              </p:nvSpPr>
              <p:spPr>
                <a:xfrm>
                  <a:off x="8215341" y="2518831"/>
                  <a:ext cx="1596026" cy="3205741"/>
                </a:xfrm>
                <a:custGeom>
                  <a:avLst/>
                  <a:gdLst>
                    <a:gd name="connsiteX0" fmla="*/ 1592555 w 1596026"/>
                    <a:gd name="connsiteY0" fmla="*/ 320791 h 3205741"/>
                    <a:gd name="connsiteX1" fmla="*/ 1593258 w 1596026"/>
                    <a:gd name="connsiteY1" fmla="*/ 315941 h 3205741"/>
                    <a:gd name="connsiteX2" fmla="*/ 1563705 w 1596026"/>
                    <a:gd name="connsiteY2" fmla="*/ 228584 h 3205741"/>
                    <a:gd name="connsiteX3" fmla="*/ 1478819 w 1596026"/>
                    <a:gd name="connsiteY3" fmla="*/ 186963 h 3205741"/>
                    <a:gd name="connsiteX4" fmla="*/ 1480024 w 1596026"/>
                    <a:gd name="connsiteY4" fmla="*/ 227024 h 3205741"/>
                    <a:gd name="connsiteX5" fmla="*/ 1447390 w 1596026"/>
                    <a:gd name="connsiteY5" fmla="*/ 238478 h 3205741"/>
                    <a:gd name="connsiteX6" fmla="*/ 1451335 w 1596026"/>
                    <a:gd name="connsiteY6" fmla="*/ 264733 h 3205741"/>
                    <a:gd name="connsiteX7" fmla="*/ 1449128 w 1596026"/>
                    <a:gd name="connsiteY7" fmla="*/ 268548 h 3205741"/>
                    <a:gd name="connsiteX8" fmla="*/ 1449775 w 1596026"/>
                    <a:gd name="connsiteY8" fmla="*/ 328470 h 3205741"/>
                    <a:gd name="connsiteX9" fmla="*/ 1442273 w 1596026"/>
                    <a:gd name="connsiteY9" fmla="*/ 353496 h 3205741"/>
                    <a:gd name="connsiteX10" fmla="*/ 1446372 w 1596026"/>
                    <a:gd name="connsiteY10" fmla="*/ 429544 h 3205741"/>
                    <a:gd name="connsiteX11" fmla="*/ 1370322 w 1596026"/>
                    <a:gd name="connsiteY11" fmla="*/ 524062 h 3205741"/>
                    <a:gd name="connsiteX12" fmla="*/ 1245697 w 1596026"/>
                    <a:gd name="connsiteY12" fmla="*/ 664421 h 3205741"/>
                    <a:gd name="connsiteX13" fmla="*/ 1241025 w 1596026"/>
                    <a:gd name="connsiteY13" fmla="*/ 458522 h 3205741"/>
                    <a:gd name="connsiteX14" fmla="*/ 1158524 w 1596026"/>
                    <a:gd name="connsiteY14" fmla="*/ 232788 h 3205741"/>
                    <a:gd name="connsiteX15" fmla="*/ 1048393 w 1596026"/>
                    <a:gd name="connsiteY15" fmla="*/ 178702 h 3205741"/>
                    <a:gd name="connsiteX16" fmla="*/ 980087 w 1596026"/>
                    <a:gd name="connsiteY16" fmla="*/ 134284 h 3205741"/>
                    <a:gd name="connsiteX17" fmla="*/ 976239 w 1596026"/>
                    <a:gd name="connsiteY17" fmla="*/ 133961 h 3205741"/>
                    <a:gd name="connsiteX18" fmla="*/ 968301 w 1596026"/>
                    <a:gd name="connsiteY18" fmla="*/ 114375 h 3205741"/>
                    <a:gd name="connsiteX19" fmla="*/ 968220 w 1596026"/>
                    <a:gd name="connsiteY19" fmla="*/ 90149 h 3205741"/>
                    <a:gd name="connsiteX20" fmla="*/ 959700 w 1596026"/>
                    <a:gd name="connsiteY20" fmla="*/ 91305 h 3205741"/>
                    <a:gd name="connsiteX21" fmla="*/ 959692 w 1596026"/>
                    <a:gd name="connsiteY21" fmla="*/ 91305 h 3205741"/>
                    <a:gd name="connsiteX22" fmla="*/ 964954 w 1596026"/>
                    <a:gd name="connsiteY22" fmla="*/ 135804 h 3205741"/>
                    <a:gd name="connsiteX23" fmla="*/ 779372 w 1596026"/>
                    <a:gd name="connsiteY23" fmla="*/ 122774 h 3205741"/>
                    <a:gd name="connsiteX24" fmla="*/ 791602 w 1596026"/>
                    <a:gd name="connsiteY24" fmla="*/ 67896 h 3205741"/>
                    <a:gd name="connsiteX25" fmla="*/ 782193 w 1596026"/>
                    <a:gd name="connsiteY25" fmla="*/ 2785 h 3205741"/>
                    <a:gd name="connsiteX26" fmla="*/ 774481 w 1596026"/>
                    <a:gd name="connsiteY26" fmla="*/ 4911 h 3205741"/>
                    <a:gd name="connsiteX27" fmla="*/ 767416 w 1596026"/>
                    <a:gd name="connsiteY27" fmla="*/ 119653 h 3205741"/>
                    <a:gd name="connsiteX28" fmla="*/ 765799 w 1596026"/>
                    <a:gd name="connsiteY28" fmla="*/ 120696 h 3205741"/>
                    <a:gd name="connsiteX29" fmla="*/ 756811 w 1596026"/>
                    <a:gd name="connsiteY29" fmla="*/ 125481 h 3205741"/>
                    <a:gd name="connsiteX30" fmla="*/ 749471 w 1596026"/>
                    <a:gd name="connsiteY30" fmla="*/ 119839 h 3205741"/>
                    <a:gd name="connsiteX31" fmla="*/ 668384 w 1596026"/>
                    <a:gd name="connsiteY31" fmla="*/ 139587 h 3205741"/>
                    <a:gd name="connsiteX32" fmla="*/ 456320 w 1596026"/>
                    <a:gd name="connsiteY32" fmla="*/ 284739 h 3205741"/>
                    <a:gd name="connsiteX33" fmla="*/ 374150 w 1596026"/>
                    <a:gd name="connsiteY33" fmla="*/ 703722 h 3205741"/>
                    <a:gd name="connsiteX34" fmla="*/ 276751 w 1596026"/>
                    <a:gd name="connsiteY34" fmla="*/ 1157988 h 3205741"/>
                    <a:gd name="connsiteX35" fmla="*/ 243156 w 1596026"/>
                    <a:gd name="connsiteY35" fmla="*/ 1292091 h 3205741"/>
                    <a:gd name="connsiteX36" fmla="*/ 258846 w 1596026"/>
                    <a:gd name="connsiteY36" fmla="*/ 1300934 h 3205741"/>
                    <a:gd name="connsiteX37" fmla="*/ 238928 w 1596026"/>
                    <a:gd name="connsiteY37" fmla="*/ 1364840 h 3205741"/>
                    <a:gd name="connsiteX38" fmla="*/ 185932 w 1596026"/>
                    <a:gd name="connsiteY38" fmla="*/ 1464629 h 3205741"/>
                    <a:gd name="connsiteX39" fmla="*/ 191817 w 1596026"/>
                    <a:gd name="connsiteY39" fmla="*/ 1529320 h 3205741"/>
                    <a:gd name="connsiteX40" fmla="*/ 190508 w 1596026"/>
                    <a:gd name="connsiteY40" fmla="*/ 1537961 h 3205741"/>
                    <a:gd name="connsiteX41" fmla="*/ 142637 w 1596026"/>
                    <a:gd name="connsiteY41" fmla="*/ 1661870 h 3205741"/>
                    <a:gd name="connsiteX42" fmla="*/ 133292 w 1596026"/>
                    <a:gd name="connsiteY42" fmla="*/ 1820651 h 3205741"/>
                    <a:gd name="connsiteX43" fmla="*/ 20267 w 1596026"/>
                    <a:gd name="connsiteY43" fmla="*/ 2771702 h 3205741"/>
                    <a:gd name="connsiteX44" fmla="*/ 7423 w 1596026"/>
                    <a:gd name="connsiteY44" fmla="*/ 2828819 h 3205741"/>
                    <a:gd name="connsiteX45" fmla="*/ 42602 w 1596026"/>
                    <a:gd name="connsiteY45" fmla="*/ 2908900 h 3205741"/>
                    <a:gd name="connsiteX46" fmla="*/ 107311 w 1596026"/>
                    <a:gd name="connsiteY46" fmla="*/ 2918301 h 3205741"/>
                    <a:gd name="connsiteX47" fmla="*/ 168051 w 1596026"/>
                    <a:gd name="connsiteY47" fmla="*/ 2962598 h 3205741"/>
                    <a:gd name="connsiteX48" fmla="*/ 279985 w 1596026"/>
                    <a:gd name="connsiteY48" fmla="*/ 2972653 h 3205741"/>
                    <a:gd name="connsiteX49" fmla="*/ 289046 w 1596026"/>
                    <a:gd name="connsiteY49" fmla="*/ 2945760 h 3205741"/>
                    <a:gd name="connsiteX50" fmla="*/ 350878 w 1596026"/>
                    <a:gd name="connsiteY50" fmla="*/ 2951434 h 3205741"/>
                    <a:gd name="connsiteX51" fmla="*/ 358993 w 1596026"/>
                    <a:gd name="connsiteY51" fmla="*/ 2943319 h 3205741"/>
                    <a:gd name="connsiteX52" fmla="*/ 363690 w 1596026"/>
                    <a:gd name="connsiteY52" fmla="*/ 2898319 h 3205741"/>
                    <a:gd name="connsiteX53" fmla="*/ 375104 w 1596026"/>
                    <a:gd name="connsiteY53" fmla="*/ 2875354 h 3205741"/>
                    <a:gd name="connsiteX54" fmla="*/ 282717 w 1596026"/>
                    <a:gd name="connsiteY54" fmla="*/ 1515231 h 3205741"/>
                    <a:gd name="connsiteX55" fmla="*/ 348347 w 1596026"/>
                    <a:gd name="connsiteY55" fmla="*/ 1423897 h 3205741"/>
                    <a:gd name="connsiteX56" fmla="*/ 376300 w 1596026"/>
                    <a:gd name="connsiteY56" fmla="*/ 1326380 h 3205741"/>
                    <a:gd name="connsiteX57" fmla="*/ 380237 w 1596026"/>
                    <a:gd name="connsiteY57" fmla="*/ 1297975 h 3205741"/>
                    <a:gd name="connsiteX58" fmla="*/ 393575 w 1596026"/>
                    <a:gd name="connsiteY58" fmla="*/ 1297708 h 3205741"/>
                    <a:gd name="connsiteX59" fmla="*/ 393535 w 1596026"/>
                    <a:gd name="connsiteY59" fmla="*/ 1297830 h 3205741"/>
                    <a:gd name="connsiteX60" fmla="*/ 403356 w 1596026"/>
                    <a:gd name="connsiteY60" fmla="*/ 1301968 h 3205741"/>
                    <a:gd name="connsiteX61" fmla="*/ 416977 w 1596026"/>
                    <a:gd name="connsiteY61" fmla="*/ 1261980 h 3205741"/>
                    <a:gd name="connsiteX62" fmla="*/ 419063 w 1596026"/>
                    <a:gd name="connsiteY62" fmla="*/ 1255853 h 3205741"/>
                    <a:gd name="connsiteX63" fmla="*/ 584065 w 1596026"/>
                    <a:gd name="connsiteY63" fmla="*/ 760733 h 3205741"/>
                    <a:gd name="connsiteX64" fmla="*/ 568075 w 1596026"/>
                    <a:gd name="connsiteY64" fmla="*/ 918609 h 3205741"/>
                    <a:gd name="connsiteX65" fmla="*/ 484750 w 1596026"/>
                    <a:gd name="connsiteY65" fmla="*/ 1162798 h 3205741"/>
                    <a:gd name="connsiteX66" fmla="*/ 421617 w 1596026"/>
                    <a:gd name="connsiteY66" fmla="*/ 1944164 h 3205741"/>
                    <a:gd name="connsiteX67" fmla="*/ 423945 w 1596026"/>
                    <a:gd name="connsiteY67" fmla="*/ 1977815 h 3205741"/>
                    <a:gd name="connsiteX68" fmla="*/ 429862 w 1596026"/>
                    <a:gd name="connsiteY68" fmla="*/ 1985615 h 3205741"/>
                    <a:gd name="connsiteX69" fmla="*/ 440743 w 1596026"/>
                    <a:gd name="connsiteY69" fmla="*/ 1994523 h 3205741"/>
                    <a:gd name="connsiteX70" fmla="*/ 484992 w 1596026"/>
                    <a:gd name="connsiteY70" fmla="*/ 2569085 h 3205741"/>
                    <a:gd name="connsiteX71" fmla="*/ 506996 w 1596026"/>
                    <a:gd name="connsiteY71" fmla="*/ 2658964 h 3205741"/>
                    <a:gd name="connsiteX72" fmla="*/ 671335 w 1596026"/>
                    <a:gd name="connsiteY72" fmla="*/ 2853077 h 3205741"/>
                    <a:gd name="connsiteX73" fmla="*/ 661699 w 1596026"/>
                    <a:gd name="connsiteY73" fmla="*/ 2880730 h 3205741"/>
                    <a:gd name="connsiteX74" fmla="*/ 700250 w 1596026"/>
                    <a:gd name="connsiteY74" fmla="*/ 2904681 h 3205741"/>
                    <a:gd name="connsiteX75" fmla="*/ 752017 w 1596026"/>
                    <a:gd name="connsiteY75" fmla="*/ 2941088 h 3205741"/>
                    <a:gd name="connsiteX76" fmla="*/ 704663 w 1596026"/>
                    <a:gd name="connsiteY76" fmla="*/ 3088431 h 3205741"/>
                    <a:gd name="connsiteX77" fmla="*/ 686766 w 1596026"/>
                    <a:gd name="connsiteY77" fmla="*/ 3123011 h 3205741"/>
                    <a:gd name="connsiteX78" fmla="*/ 678513 w 1596026"/>
                    <a:gd name="connsiteY78" fmla="*/ 3146663 h 3205741"/>
                    <a:gd name="connsiteX79" fmla="*/ 675457 w 1596026"/>
                    <a:gd name="connsiteY79" fmla="*/ 3176038 h 3205741"/>
                    <a:gd name="connsiteX80" fmla="*/ 770900 w 1596026"/>
                    <a:gd name="connsiteY80" fmla="*/ 3205154 h 3205741"/>
                    <a:gd name="connsiteX81" fmla="*/ 885776 w 1596026"/>
                    <a:gd name="connsiteY81" fmla="*/ 3104007 h 3205741"/>
                    <a:gd name="connsiteX82" fmla="*/ 918304 w 1596026"/>
                    <a:gd name="connsiteY82" fmla="*/ 3085981 h 3205741"/>
                    <a:gd name="connsiteX83" fmla="*/ 918231 w 1596026"/>
                    <a:gd name="connsiteY83" fmla="*/ 3043811 h 3205741"/>
                    <a:gd name="connsiteX84" fmla="*/ 913494 w 1596026"/>
                    <a:gd name="connsiteY84" fmla="*/ 2951103 h 3205741"/>
                    <a:gd name="connsiteX85" fmla="*/ 914400 w 1596026"/>
                    <a:gd name="connsiteY85" fmla="*/ 2918616 h 3205741"/>
                    <a:gd name="connsiteX86" fmla="*/ 915572 w 1596026"/>
                    <a:gd name="connsiteY86" fmla="*/ 2890470 h 3205741"/>
                    <a:gd name="connsiteX87" fmla="*/ 888225 w 1596026"/>
                    <a:gd name="connsiteY87" fmla="*/ 2834331 h 3205741"/>
                    <a:gd name="connsiteX88" fmla="*/ 895234 w 1596026"/>
                    <a:gd name="connsiteY88" fmla="*/ 2808368 h 3205741"/>
                    <a:gd name="connsiteX89" fmla="*/ 913632 w 1596026"/>
                    <a:gd name="connsiteY89" fmla="*/ 2728917 h 3205741"/>
                    <a:gd name="connsiteX90" fmla="*/ 905742 w 1596026"/>
                    <a:gd name="connsiteY90" fmla="*/ 2603439 h 3205741"/>
                    <a:gd name="connsiteX91" fmla="*/ 925870 w 1596026"/>
                    <a:gd name="connsiteY91" fmla="*/ 2427385 h 3205741"/>
                    <a:gd name="connsiteX92" fmla="*/ 903624 w 1596026"/>
                    <a:gd name="connsiteY92" fmla="*/ 2318785 h 3205741"/>
                    <a:gd name="connsiteX93" fmla="*/ 969869 w 1596026"/>
                    <a:gd name="connsiteY93" fmla="*/ 2533664 h 3205741"/>
                    <a:gd name="connsiteX94" fmla="*/ 1134014 w 1596026"/>
                    <a:gd name="connsiteY94" fmla="*/ 2862858 h 3205741"/>
                    <a:gd name="connsiteX95" fmla="*/ 1140708 w 1596026"/>
                    <a:gd name="connsiteY95" fmla="*/ 2928583 h 3205741"/>
                    <a:gd name="connsiteX96" fmla="*/ 1241849 w 1596026"/>
                    <a:gd name="connsiteY96" fmla="*/ 2953358 h 3205741"/>
                    <a:gd name="connsiteX97" fmla="*/ 1236902 w 1596026"/>
                    <a:gd name="connsiteY97" fmla="*/ 3046503 h 3205741"/>
                    <a:gd name="connsiteX98" fmla="*/ 1227396 w 1596026"/>
                    <a:gd name="connsiteY98" fmla="*/ 3126948 h 3205741"/>
                    <a:gd name="connsiteX99" fmla="*/ 1282413 w 1596026"/>
                    <a:gd name="connsiteY99" fmla="*/ 3188252 h 3205741"/>
                    <a:gd name="connsiteX100" fmla="*/ 1393222 w 1596026"/>
                    <a:gd name="connsiteY100" fmla="*/ 3172635 h 3205741"/>
                    <a:gd name="connsiteX101" fmla="*/ 1418023 w 1596026"/>
                    <a:gd name="connsiteY101" fmla="*/ 3121467 h 3205741"/>
                    <a:gd name="connsiteX102" fmla="*/ 1413399 w 1596026"/>
                    <a:gd name="connsiteY102" fmla="*/ 3083047 h 3205741"/>
                    <a:gd name="connsiteX103" fmla="*/ 1400983 w 1596026"/>
                    <a:gd name="connsiteY103" fmla="*/ 3037740 h 3205741"/>
                    <a:gd name="connsiteX104" fmla="*/ 1375002 w 1596026"/>
                    <a:gd name="connsiteY104" fmla="*/ 2899734 h 3205741"/>
                    <a:gd name="connsiteX105" fmla="*/ 1447301 w 1596026"/>
                    <a:gd name="connsiteY105" fmla="*/ 2693981 h 3205741"/>
                    <a:gd name="connsiteX106" fmla="*/ 1410675 w 1596026"/>
                    <a:gd name="connsiteY106" fmla="*/ 2571033 h 3205741"/>
                    <a:gd name="connsiteX107" fmla="*/ 1297731 w 1596026"/>
                    <a:gd name="connsiteY107" fmla="*/ 2017779 h 3205741"/>
                    <a:gd name="connsiteX108" fmla="*/ 1304182 w 1596026"/>
                    <a:gd name="connsiteY108" fmla="*/ 2009946 h 3205741"/>
                    <a:gd name="connsiteX109" fmla="*/ 1277134 w 1596026"/>
                    <a:gd name="connsiteY109" fmla="*/ 1682976 h 3205741"/>
                    <a:gd name="connsiteX110" fmla="*/ 1146980 w 1596026"/>
                    <a:gd name="connsiteY110" fmla="*/ 895313 h 3205741"/>
                    <a:gd name="connsiteX111" fmla="*/ 1216095 w 1596026"/>
                    <a:gd name="connsiteY111" fmla="*/ 906969 h 3205741"/>
                    <a:gd name="connsiteX112" fmla="*/ 1313235 w 1596026"/>
                    <a:gd name="connsiteY112" fmla="*/ 836903 h 3205741"/>
                    <a:gd name="connsiteX113" fmla="*/ 1492933 w 1596026"/>
                    <a:gd name="connsiteY113" fmla="*/ 615040 h 3205741"/>
                    <a:gd name="connsiteX114" fmla="*/ 1496070 w 1596026"/>
                    <a:gd name="connsiteY114" fmla="*/ 611475 h 3205741"/>
                    <a:gd name="connsiteX115" fmla="*/ 1507435 w 1596026"/>
                    <a:gd name="connsiteY115" fmla="*/ 600247 h 3205741"/>
                    <a:gd name="connsiteX116" fmla="*/ 1514347 w 1596026"/>
                    <a:gd name="connsiteY116" fmla="*/ 593845 h 3205741"/>
                    <a:gd name="connsiteX117" fmla="*/ 1514169 w 1596026"/>
                    <a:gd name="connsiteY117" fmla="*/ 566823 h 3205741"/>
                    <a:gd name="connsiteX118" fmla="*/ 1513506 w 1596026"/>
                    <a:gd name="connsiteY118" fmla="*/ 480275 h 3205741"/>
                    <a:gd name="connsiteX119" fmla="*/ 1594940 w 1596026"/>
                    <a:gd name="connsiteY119" fmla="*/ 332140 h 3205741"/>
                    <a:gd name="connsiteX120" fmla="*/ 1592555 w 1596026"/>
                    <a:gd name="connsiteY120" fmla="*/ 320791 h 3205741"/>
                    <a:gd name="connsiteX121" fmla="*/ 1479991 w 1596026"/>
                    <a:gd name="connsiteY121" fmla="*/ 198102 h 3205741"/>
                    <a:gd name="connsiteX122" fmla="*/ 1560108 w 1596026"/>
                    <a:gd name="connsiteY122" fmla="*/ 250094 h 3205741"/>
                    <a:gd name="connsiteX123" fmla="*/ 1540085 w 1596026"/>
                    <a:gd name="connsiteY123" fmla="*/ 232658 h 3205741"/>
                    <a:gd name="connsiteX124" fmla="*/ 1492957 w 1596026"/>
                    <a:gd name="connsiteY124" fmla="*/ 225998 h 3205741"/>
                    <a:gd name="connsiteX125" fmla="*/ 1490670 w 1596026"/>
                    <a:gd name="connsiteY125" fmla="*/ 223605 h 3205741"/>
                    <a:gd name="connsiteX126" fmla="*/ 1479991 w 1596026"/>
                    <a:gd name="connsiteY126" fmla="*/ 198102 h 3205741"/>
                    <a:gd name="connsiteX127" fmla="*/ 1552857 w 1596026"/>
                    <a:gd name="connsiteY127" fmla="*/ 255946 h 3205741"/>
                    <a:gd name="connsiteX128" fmla="*/ 1473662 w 1596026"/>
                    <a:gd name="connsiteY128" fmla="*/ 291772 h 3205741"/>
                    <a:gd name="connsiteX129" fmla="*/ 1468424 w 1596026"/>
                    <a:gd name="connsiteY129" fmla="*/ 294803 h 3205741"/>
                    <a:gd name="connsiteX130" fmla="*/ 1467292 w 1596026"/>
                    <a:gd name="connsiteY130" fmla="*/ 267699 h 3205741"/>
                    <a:gd name="connsiteX131" fmla="*/ 1510491 w 1596026"/>
                    <a:gd name="connsiteY131" fmla="*/ 251387 h 3205741"/>
                    <a:gd name="connsiteX132" fmla="*/ 1548694 w 1596026"/>
                    <a:gd name="connsiteY132" fmla="*/ 249124 h 3205741"/>
                    <a:gd name="connsiteX133" fmla="*/ 1552857 w 1596026"/>
                    <a:gd name="connsiteY133" fmla="*/ 255946 h 3205741"/>
                    <a:gd name="connsiteX134" fmla="*/ 1458069 w 1596026"/>
                    <a:gd name="connsiteY134" fmla="*/ 241558 h 3205741"/>
                    <a:gd name="connsiteX135" fmla="*/ 1517572 w 1596026"/>
                    <a:gd name="connsiteY135" fmla="*/ 236829 h 3205741"/>
                    <a:gd name="connsiteX136" fmla="*/ 1456670 w 1596026"/>
                    <a:gd name="connsiteY136" fmla="*/ 260150 h 3205741"/>
                    <a:gd name="connsiteX137" fmla="*/ 1458069 w 1596026"/>
                    <a:gd name="connsiteY137" fmla="*/ 241558 h 3205741"/>
                    <a:gd name="connsiteX138" fmla="*/ 1378575 w 1596026"/>
                    <a:gd name="connsiteY138" fmla="*/ 543195 h 3205741"/>
                    <a:gd name="connsiteX139" fmla="*/ 1388655 w 1596026"/>
                    <a:gd name="connsiteY139" fmla="*/ 558885 h 3205741"/>
                    <a:gd name="connsiteX140" fmla="*/ 1366813 w 1596026"/>
                    <a:gd name="connsiteY140" fmla="*/ 557066 h 3205741"/>
                    <a:gd name="connsiteX141" fmla="*/ 1378575 w 1596026"/>
                    <a:gd name="connsiteY141" fmla="*/ 543195 h 3205741"/>
                    <a:gd name="connsiteX142" fmla="*/ 1234178 w 1596026"/>
                    <a:gd name="connsiteY142" fmla="*/ 703318 h 3205741"/>
                    <a:gd name="connsiteX143" fmla="*/ 1264289 w 1596026"/>
                    <a:gd name="connsiteY143" fmla="*/ 672932 h 3205741"/>
                    <a:gd name="connsiteX144" fmla="*/ 1269414 w 1596026"/>
                    <a:gd name="connsiteY144" fmla="*/ 673417 h 3205741"/>
                    <a:gd name="connsiteX145" fmla="*/ 1285323 w 1596026"/>
                    <a:gd name="connsiteY145" fmla="*/ 675673 h 3205741"/>
                    <a:gd name="connsiteX146" fmla="*/ 1284846 w 1596026"/>
                    <a:gd name="connsiteY146" fmla="*/ 685648 h 3205741"/>
                    <a:gd name="connsiteX147" fmla="*/ 1281111 w 1596026"/>
                    <a:gd name="connsiteY147" fmla="*/ 714376 h 3205741"/>
                    <a:gd name="connsiteX148" fmla="*/ 1265316 w 1596026"/>
                    <a:gd name="connsiteY148" fmla="*/ 721052 h 3205741"/>
                    <a:gd name="connsiteX149" fmla="*/ 1231413 w 1596026"/>
                    <a:gd name="connsiteY149" fmla="*/ 722176 h 3205741"/>
                    <a:gd name="connsiteX150" fmla="*/ 1234178 w 1596026"/>
                    <a:gd name="connsiteY150" fmla="*/ 703318 h 3205741"/>
                    <a:gd name="connsiteX151" fmla="*/ 753981 w 1596026"/>
                    <a:gd name="connsiteY151" fmla="*/ 130493 h 3205741"/>
                    <a:gd name="connsiteX152" fmla="*/ 756382 w 1596026"/>
                    <a:gd name="connsiteY152" fmla="*/ 127866 h 3205741"/>
                    <a:gd name="connsiteX153" fmla="*/ 761426 w 1596026"/>
                    <a:gd name="connsiteY153" fmla="*/ 134187 h 3205741"/>
                    <a:gd name="connsiteX154" fmla="*/ 928894 w 1596026"/>
                    <a:gd name="connsiteY154" fmla="*/ 157750 h 3205741"/>
                    <a:gd name="connsiteX155" fmla="*/ 980879 w 1596026"/>
                    <a:gd name="connsiteY155" fmla="*/ 150014 h 3205741"/>
                    <a:gd name="connsiteX156" fmla="*/ 1013383 w 1596026"/>
                    <a:gd name="connsiteY156" fmla="*/ 178144 h 3205741"/>
                    <a:gd name="connsiteX157" fmla="*/ 837355 w 1596026"/>
                    <a:gd name="connsiteY157" fmla="*/ 174280 h 3205741"/>
                    <a:gd name="connsiteX158" fmla="*/ 720839 w 1596026"/>
                    <a:gd name="connsiteY158" fmla="*/ 144704 h 3205741"/>
                    <a:gd name="connsiteX159" fmla="*/ 753981 w 1596026"/>
                    <a:gd name="connsiteY159" fmla="*/ 130493 h 3205741"/>
                    <a:gd name="connsiteX160" fmla="*/ 699910 w 1596026"/>
                    <a:gd name="connsiteY160" fmla="*/ 151170 h 3205741"/>
                    <a:gd name="connsiteX161" fmla="*/ 1040625 w 1596026"/>
                    <a:gd name="connsiteY161" fmla="*/ 196493 h 3205741"/>
                    <a:gd name="connsiteX162" fmla="*/ 1069871 w 1596026"/>
                    <a:gd name="connsiteY162" fmla="*/ 212943 h 3205741"/>
                    <a:gd name="connsiteX163" fmla="*/ 653648 w 1596026"/>
                    <a:gd name="connsiteY163" fmla="*/ 162891 h 3205741"/>
                    <a:gd name="connsiteX164" fmla="*/ 699910 w 1596026"/>
                    <a:gd name="connsiteY164" fmla="*/ 151170 h 3205741"/>
                    <a:gd name="connsiteX165" fmla="*/ 975471 w 1596026"/>
                    <a:gd name="connsiteY165" fmla="*/ 387502 h 3205741"/>
                    <a:gd name="connsiteX166" fmla="*/ 988227 w 1596026"/>
                    <a:gd name="connsiteY166" fmla="*/ 410944 h 3205741"/>
                    <a:gd name="connsiteX167" fmla="*/ 1003820 w 1596026"/>
                    <a:gd name="connsiteY167" fmla="*/ 435946 h 3205741"/>
                    <a:gd name="connsiteX168" fmla="*/ 1004338 w 1596026"/>
                    <a:gd name="connsiteY168" fmla="*/ 462516 h 3205741"/>
                    <a:gd name="connsiteX169" fmla="*/ 973103 w 1596026"/>
                    <a:gd name="connsiteY169" fmla="*/ 512858 h 3205741"/>
                    <a:gd name="connsiteX170" fmla="*/ 984573 w 1596026"/>
                    <a:gd name="connsiteY170" fmla="*/ 540212 h 3205741"/>
                    <a:gd name="connsiteX171" fmla="*/ 1004726 w 1596026"/>
                    <a:gd name="connsiteY171" fmla="*/ 567631 h 3205741"/>
                    <a:gd name="connsiteX172" fmla="*/ 1003901 w 1596026"/>
                    <a:gd name="connsiteY172" fmla="*/ 607239 h 3205741"/>
                    <a:gd name="connsiteX173" fmla="*/ 974129 w 1596026"/>
                    <a:gd name="connsiteY173" fmla="*/ 645975 h 3205741"/>
                    <a:gd name="connsiteX174" fmla="*/ 986190 w 1596026"/>
                    <a:gd name="connsiteY174" fmla="*/ 675058 h 3205741"/>
                    <a:gd name="connsiteX175" fmla="*/ 999754 w 1596026"/>
                    <a:gd name="connsiteY175" fmla="*/ 704829 h 3205741"/>
                    <a:gd name="connsiteX176" fmla="*/ 997766 w 1596026"/>
                    <a:gd name="connsiteY176" fmla="*/ 739458 h 3205741"/>
                    <a:gd name="connsiteX177" fmla="*/ 994015 w 1596026"/>
                    <a:gd name="connsiteY177" fmla="*/ 798644 h 3205741"/>
                    <a:gd name="connsiteX178" fmla="*/ 993174 w 1596026"/>
                    <a:gd name="connsiteY178" fmla="*/ 810810 h 3205741"/>
                    <a:gd name="connsiteX179" fmla="*/ 968681 w 1596026"/>
                    <a:gd name="connsiteY179" fmla="*/ 759715 h 3205741"/>
                    <a:gd name="connsiteX180" fmla="*/ 977686 w 1596026"/>
                    <a:gd name="connsiteY180" fmla="*/ 703754 h 3205741"/>
                    <a:gd name="connsiteX181" fmla="*/ 967792 w 1596026"/>
                    <a:gd name="connsiteY181" fmla="*/ 614757 h 3205741"/>
                    <a:gd name="connsiteX182" fmla="*/ 956766 w 1596026"/>
                    <a:gd name="connsiteY182" fmla="*/ 522356 h 3205741"/>
                    <a:gd name="connsiteX183" fmla="*/ 966070 w 1596026"/>
                    <a:gd name="connsiteY183" fmla="*/ 408770 h 3205741"/>
                    <a:gd name="connsiteX184" fmla="*/ 971486 w 1596026"/>
                    <a:gd name="connsiteY184" fmla="*/ 357788 h 3205741"/>
                    <a:gd name="connsiteX185" fmla="*/ 960120 w 1596026"/>
                    <a:gd name="connsiteY185" fmla="*/ 291731 h 3205741"/>
                    <a:gd name="connsiteX186" fmla="*/ 983716 w 1596026"/>
                    <a:gd name="connsiteY186" fmla="*/ 276664 h 3205741"/>
                    <a:gd name="connsiteX187" fmla="*/ 998687 w 1596026"/>
                    <a:gd name="connsiteY187" fmla="*/ 347352 h 3205741"/>
                    <a:gd name="connsiteX188" fmla="*/ 975471 w 1596026"/>
                    <a:gd name="connsiteY188" fmla="*/ 387502 h 3205741"/>
                    <a:gd name="connsiteX189" fmla="*/ 1000207 w 1596026"/>
                    <a:gd name="connsiteY189" fmla="*/ 361038 h 3205741"/>
                    <a:gd name="connsiteX190" fmla="*/ 1003182 w 1596026"/>
                    <a:gd name="connsiteY190" fmla="*/ 410669 h 3205741"/>
                    <a:gd name="connsiteX191" fmla="*/ 989682 w 1596026"/>
                    <a:gd name="connsiteY191" fmla="*/ 388060 h 3205741"/>
                    <a:gd name="connsiteX192" fmla="*/ 1000207 w 1596026"/>
                    <a:gd name="connsiteY192" fmla="*/ 361038 h 3205741"/>
                    <a:gd name="connsiteX193" fmla="*/ 1004621 w 1596026"/>
                    <a:gd name="connsiteY193" fmla="*/ 481034 h 3205741"/>
                    <a:gd name="connsiteX194" fmla="*/ 1004920 w 1596026"/>
                    <a:gd name="connsiteY194" fmla="*/ 547293 h 3205741"/>
                    <a:gd name="connsiteX195" fmla="*/ 1004895 w 1596026"/>
                    <a:gd name="connsiteY195" fmla="*/ 549953 h 3205741"/>
                    <a:gd name="connsiteX196" fmla="*/ 1004621 w 1596026"/>
                    <a:gd name="connsiteY196" fmla="*/ 481034 h 3205741"/>
                    <a:gd name="connsiteX197" fmla="*/ 1003562 w 1596026"/>
                    <a:gd name="connsiteY197" fmla="*/ 618556 h 3205741"/>
                    <a:gd name="connsiteX198" fmla="*/ 1001193 w 1596026"/>
                    <a:gd name="connsiteY198" fmla="*/ 676845 h 3205741"/>
                    <a:gd name="connsiteX199" fmla="*/ 1003562 w 1596026"/>
                    <a:gd name="connsiteY199" fmla="*/ 618556 h 3205741"/>
                    <a:gd name="connsiteX200" fmla="*/ 996747 w 1596026"/>
                    <a:gd name="connsiteY200" fmla="*/ 755908 h 3205741"/>
                    <a:gd name="connsiteX201" fmla="*/ 995858 w 1596026"/>
                    <a:gd name="connsiteY201" fmla="*/ 770005 h 3205741"/>
                    <a:gd name="connsiteX202" fmla="*/ 995502 w 1596026"/>
                    <a:gd name="connsiteY202" fmla="*/ 775591 h 3205741"/>
                    <a:gd name="connsiteX203" fmla="*/ 996747 w 1596026"/>
                    <a:gd name="connsiteY203" fmla="*/ 755908 h 3205741"/>
                    <a:gd name="connsiteX204" fmla="*/ 777666 w 1596026"/>
                    <a:gd name="connsiteY204" fmla="*/ 789057 h 3205741"/>
                    <a:gd name="connsiteX205" fmla="*/ 804512 w 1596026"/>
                    <a:gd name="connsiteY205" fmla="*/ 749692 h 3205741"/>
                    <a:gd name="connsiteX206" fmla="*/ 781013 w 1596026"/>
                    <a:gd name="connsiteY206" fmla="*/ 714553 h 3205741"/>
                    <a:gd name="connsiteX207" fmla="*/ 782791 w 1596026"/>
                    <a:gd name="connsiteY207" fmla="*/ 671267 h 3205741"/>
                    <a:gd name="connsiteX208" fmla="*/ 810954 w 1596026"/>
                    <a:gd name="connsiteY208" fmla="*/ 633631 h 3205741"/>
                    <a:gd name="connsiteX209" fmla="*/ 788547 w 1596026"/>
                    <a:gd name="connsiteY209" fmla="*/ 590127 h 3205741"/>
                    <a:gd name="connsiteX210" fmla="*/ 785362 w 1596026"/>
                    <a:gd name="connsiteY210" fmla="*/ 586813 h 3205741"/>
                    <a:gd name="connsiteX211" fmla="*/ 785742 w 1596026"/>
                    <a:gd name="connsiteY211" fmla="*/ 543648 h 3205741"/>
                    <a:gd name="connsiteX212" fmla="*/ 806621 w 1596026"/>
                    <a:gd name="connsiteY212" fmla="*/ 499788 h 3205741"/>
                    <a:gd name="connsiteX213" fmla="*/ 800429 w 1596026"/>
                    <a:gd name="connsiteY213" fmla="*/ 478238 h 3205741"/>
                    <a:gd name="connsiteX214" fmla="*/ 782702 w 1596026"/>
                    <a:gd name="connsiteY214" fmla="*/ 457520 h 3205741"/>
                    <a:gd name="connsiteX215" fmla="*/ 779073 w 1596026"/>
                    <a:gd name="connsiteY215" fmla="*/ 417726 h 3205741"/>
                    <a:gd name="connsiteX216" fmla="*/ 792790 w 1596026"/>
                    <a:gd name="connsiteY216" fmla="*/ 391253 h 3205741"/>
                    <a:gd name="connsiteX217" fmla="*/ 782953 w 1596026"/>
                    <a:gd name="connsiteY217" fmla="*/ 347441 h 3205741"/>
                    <a:gd name="connsiteX218" fmla="*/ 773988 w 1596026"/>
                    <a:gd name="connsiteY218" fmla="*/ 334201 h 3205741"/>
                    <a:gd name="connsiteX219" fmla="*/ 764668 w 1596026"/>
                    <a:gd name="connsiteY219" fmla="*/ 280552 h 3205741"/>
                    <a:gd name="connsiteX220" fmla="*/ 816395 w 1596026"/>
                    <a:gd name="connsiteY220" fmla="*/ 297244 h 3205741"/>
                    <a:gd name="connsiteX221" fmla="*/ 805369 w 1596026"/>
                    <a:gd name="connsiteY221" fmla="*/ 336149 h 3205741"/>
                    <a:gd name="connsiteX222" fmla="*/ 822991 w 1596026"/>
                    <a:gd name="connsiteY222" fmla="*/ 389604 h 3205741"/>
                    <a:gd name="connsiteX223" fmla="*/ 824915 w 1596026"/>
                    <a:gd name="connsiteY223" fmla="*/ 493378 h 3205741"/>
                    <a:gd name="connsiteX224" fmla="*/ 826677 w 1596026"/>
                    <a:gd name="connsiteY224" fmla="*/ 519454 h 3205741"/>
                    <a:gd name="connsiteX225" fmla="*/ 815400 w 1596026"/>
                    <a:gd name="connsiteY225" fmla="*/ 549274 h 3205741"/>
                    <a:gd name="connsiteX226" fmla="*/ 827728 w 1596026"/>
                    <a:gd name="connsiteY226" fmla="*/ 633542 h 3205741"/>
                    <a:gd name="connsiteX227" fmla="*/ 810211 w 1596026"/>
                    <a:gd name="connsiteY227" fmla="*/ 685801 h 3205741"/>
                    <a:gd name="connsiteX228" fmla="*/ 825173 w 1596026"/>
                    <a:gd name="connsiteY228" fmla="*/ 744680 h 3205741"/>
                    <a:gd name="connsiteX229" fmla="*/ 776825 w 1596026"/>
                    <a:gd name="connsiteY229" fmla="*/ 807892 h 3205741"/>
                    <a:gd name="connsiteX230" fmla="*/ 777666 w 1596026"/>
                    <a:gd name="connsiteY230" fmla="*/ 789057 h 3205741"/>
                    <a:gd name="connsiteX231" fmla="*/ 776219 w 1596026"/>
                    <a:gd name="connsiteY231" fmla="*/ 383816 h 3205741"/>
                    <a:gd name="connsiteX232" fmla="*/ 775063 w 1596026"/>
                    <a:gd name="connsiteY232" fmla="*/ 353835 h 3205741"/>
                    <a:gd name="connsiteX233" fmla="*/ 776963 w 1596026"/>
                    <a:gd name="connsiteY233" fmla="*/ 395125 h 3205741"/>
                    <a:gd name="connsiteX234" fmla="*/ 776219 w 1596026"/>
                    <a:gd name="connsiteY234" fmla="*/ 383816 h 3205741"/>
                    <a:gd name="connsiteX235" fmla="*/ 778394 w 1596026"/>
                    <a:gd name="connsiteY235" fmla="*/ 773117 h 3205741"/>
                    <a:gd name="connsiteX236" fmla="*/ 780196 w 1596026"/>
                    <a:gd name="connsiteY236" fmla="*/ 733282 h 3205741"/>
                    <a:gd name="connsiteX237" fmla="*/ 778394 w 1596026"/>
                    <a:gd name="connsiteY237" fmla="*/ 773117 h 3205741"/>
                    <a:gd name="connsiteX238" fmla="*/ 784925 w 1596026"/>
                    <a:gd name="connsiteY238" fmla="*/ 605720 h 3205741"/>
                    <a:gd name="connsiteX239" fmla="*/ 783446 w 1596026"/>
                    <a:gd name="connsiteY239" fmla="*/ 653912 h 3205741"/>
                    <a:gd name="connsiteX240" fmla="*/ 784925 w 1596026"/>
                    <a:gd name="connsiteY240" fmla="*/ 605720 h 3205741"/>
                    <a:gd name="connsiteX241" fmla="*/ 783907 w 1596026"/>
                    <a:gd name="connsiteY241" fmla="*/ 476201 h 3205741"/>
                    <a:gd name="connsiteX242" fmla="*/ 794617 w 1596026"/>
                    <a:gd name="connsiteY242" fmla="*/ 489425 h 3205741"/>
                    <a:gd name="connsiteX243" fmla="*/ 785483 w 1596026"/>
                    <a:gd name="connsiteY243" fmla="*/ 519721 h 3205741"/>
                    <a:gd name="connsiteX244" fmla="*/ 784618 w 1596026"/>
                    <a:gd name="connsiteY244" fmla="*/ 490702 h 3205741"/>
                    <a:gd name="connsiteX245" fmla="*/ 783907 w 1596026"/>
                    <a:gd name="connsiteY245" fmla="*/ 476201 h 3205741"/>
                    <a:gd name="connsiteX246" fmla="*/ 836927 w 1596026"/>
                    <a:gd name="connsiteY246" fmla="*/ 764848 h 3205741"/>
                    <a:gd name="connsiteX247" fmla="*/ 887368 w 1596026"/>
                    <a:gd name="connsiteY247" fmla="*/ 807204 h 3205741"/>
                    <a:gd name="connsiteX248" fmla="*/ 810485 w 1596026"/>
                    <a:gd name="connsiteY248" fmla="*/ 807528 h 3205741"/>
                    <a:gd name="connsiteX249" fmla="*/ 836927 w 1596026"/>
                    <a:gd name="connsiteY249" fmla="*/ 764848 h 3205741"/>
                    <a:gd name="connsiteX250" fmla="*/ 838317 w 1596026"/>
                    <a:gd name="connsiteY250" fmla="*/ 753378 h 3205741"/>
                    <a:gd name="connsiteX251" fmla="*/ 822708 w 1596026"/>
                    <a:gd name="connsiteY251" fmla="*/ 689245 h 3205741"/>
                    <a:gd name="connsiteX252" fmla="*/ 840791 w 1596026"/>
                    <a:gd name="connsiteY252" fmla="*/ 635935 h 3205741"/>
                    <a:gd name="connsiteX253" fmla="*/ 828366 w 1596026"/>
                    <a:gd name="connsiteY253" fmla="*/ 551020 h 3205741"/>
                    <a:gd name="connsiteX254" fmla="*/ 839255 w 1596026"/>
                    <a:gd name="connsiteY254" fmla="*/ 521111 h 3205741"/>
                    <a:gd name="connsiteX255" fmla="*/ 818650 w 1596026"/>
                    <a:gd name="connsiteY255" fmla="*/ 443398 h 3205741"/>
                    <a:gd name="connsiteX256" fmla="*/ 835084 w 1596026"/>
                    <a:gd name="connsiteY256" fmla="*/ 386371 h 3205741"/>
                    <a:gd name="connsiteX257" fmla="*/ 823484 w 1596026"/>
                    <a:gd name="connsiteY257" fmla="*/ 299984 h 3205741"/>
                    <a:gd name="connsiteX258" fmla="*/ 888961 w 1596026"/>
                    <a:gd name="connsiteY258" fmla="*/ 344960 h 3205741"/>
                    <a:gd name="connsiteX259" fmla="*/ 905904 w 1596026"/>
                    <a:gd name="connsiteY259" fmla="*/ 344960 h 3205741"/>
                    <a:gd name="connsiteX260" fmla="*/ 953193 w 1596026"/>
                    <a:gd name="connsiteY260" fmla="*/ 297495 h 3205741"/>
                    <a:gd name="connsiteX261" fmla="*/ 969239 w 1596026"/>
                    <a:gd name="connsiteY261" fmla="*/ 337806 h 3205741"/>
                    <a:gd name="connsiteX262" fmla="*/ 945756 w 1596026"/>
                    <a:gd name="connsiteY262" fmla="*/ 378061 h 3205741"/>
                    <a:gd name="connsiteX263" fmla="*/ 963354 w 1596026"/>
                    <a:gd name="connsiteY263" fmla="*/ 435339 h 3205741"/>
                    <a:gd name="connsiteX264" fmla="*/ 943921 w 1596026"/>
                    <a:gd name="connsiteY264" fmla="*/ 520732 h 3205741"/>
                    <a:gd name="connsiteX265" fmla="*/ 960104 w 1596026"/>
                    <a:gd name="connsiteY265" fmla="*/ 582585 h 3205741"/>
                    <a:gd name="connsiteX266" fmla="*/ 954874 w 1596026"/>
                    <a:gd name="connsiteY266" fmla="*/ 613003 h 3205741"/>
                    <a:gd name="connsiteX267" fmla="*/ 957833 w 1596026"/>
                    <a:gd name="connsiteY267" fmla="*/ 749239 h 3205741"/>
                    <a:gd name="connsiteX268" fmla="*/ 940857 w 1596026"/>
                    <a:gd name="connsiteY268" fmla="*/ 764557 h 3205741"/>
                    <a:gd name="connsiteX269" fmla="*/ 903430 w 1596026"/>
                    <a:gd name="connsiteY269" fmla="*/ 803535 h 3205741"/>
                    <a:gd name="connsiteX270" fmla="*/ 838317 w 1596026"/>
                    <a:gd name="connsiteY270" fmla="*/ 753378 h 3205741"/>
                    <a:gd name="connsiteX271" fmla="*/ 937923 w 1596026"/>
                    <a:gd name="connsiteY271" fmla="*/ 787950 h 3205741"/>
                    <a:gd name="connsiteX272" fmla="*/ 955820 w 1596026"/>
                    <a:gd name="connsiteY272" fmla="*/ 766545 h 3205741"/>
                    <a:gd name="connsiteX273" fmla="*/ 974671 w 1596026"/>
                    <a:gd name="connsiteY273" fmla="*/ 811699 h 3205741"/>
                    <a:gd name="connsiteX274" fmla="*/ 916865 w 1596026"/>
                    <a:gd name="connsiteY274" fmla="*/ 807851 h 3205741"/>
                    <a:gd name="connsiteX275" fmla="*/ 937923 w 1596026"/>
                    <a:gd name="connsiteY275" fmla="*/ 787950 h 3205741"/>
                    <a:gd name="connsiteX276" fmla="*/ 973555 w 1596026"/>
                    <a:gd name="connsiteY276" fmla="*/ 253004 h 3205741"/>
                    <a:gd name="connsiteX277" fmla="*/ 897004 w 1596026"/>
                    <a:gd name="connsiteY277" fmla="*/ 318188 h 3205741"/>
                    <a:gd name="connsiteX278" fmla="*/ 725406 w 1596026"/>
                    <a:gd name="connsiteY278" fmla="*/ 242439 h 3205741"/>
                    <a:gd name="connsiteX279" fmla="*/ 670575 w 1596026"/>
                    <a:gd name="connsiteY279" fmla="*/ 185274 h 3205741"/>
                    <a:gd name="connsiteX280" fmla="*/ 1014482 w 1596026"/>
                    <a:gd name="connsiteY280" fmla="*/ 237694 h 3205741"/>
                    <a:gd name="connsiteX281" fmla="*/ 973555 w 1596026"/>
                    <a:gd name="connsiteY281" fmla="*/ 253004 h 3205741"/>
                    <a:gd name="connsiteX282" fmla="*/ 317234 w 1596026"/>
                    <a:gd name="connsiteY282" fmla="*/ 1082773 h 3205741"/>
                    <a:gd name="connsiteX283" fmla="*/ 320532 w 1596026"/>
                    <a:gd name="connsiteY283" fmla="*/ 1070139 h 3205741"/>
                    <a:gd name="connsiteX284" fmla="*/ 325730 w 1596026"/>
                    <a:gd name="connsiteY284" fmla="*/ 1050213 h 3205741"/>
                    <a:gd name="connsiteX285" fmla="*/ 339084 w 1596026"/>
                    <a:gd name="connsiteY285" fmla="*/ 1073728 h 3205741"/>
                    <a:gd name="connsiteX286" fmla="*/ 341088 w 1596026"/>
                    <a:gd name="connsiteY286" fmla="*/ 1088601 h 3205741"/>
                    <a:gd name="connsiteX287" fmla="*/ 329852 w 1596026"/>
                    <a:gd name="connsiteY287" fmla="*/ 1094874 h 3205741"/>
                    <a:gd name="connsiteX288" fmla="*/ 311090 w 1596026"/>
                    <a:gd name="connsiteY288" fmla="*/ 1106320 h 3205741"/>
                    <a:gd name="connsiteX289" fmla="*/ 317234 w 1596026"/>
                    <a:gd name="connsiteY289" fmla="*/ 1082773 h 3205741"/>
                    <a:gd name="connsiteX290" fmla="*/ 291997 w 1596026"/>
                    <a:gd name="connsiteY290" fmla="*/ 1179320 h 3205741"/>
                    <a:gd name="connsiteX291" fmla="*/ 319044 w 1596026"/>
                    <a:gd name="connsiteY291" fmla="*/ 1187630 h 3205741"/>
                    <a:gd name="connsiteX292" fmla="*/ 290695 w 1596026"/>
                    <a:gd name="connsiteY292" fmla="*/ 1184299 h 3205741"/>
                    <a:gd name="connsiteX293" fmla="*/ 291997 w 1596026"/>
                    <a:gd name="connsiteY293" fmla="*/ 1179320 h 3205741"/>
                    <a:gd name="connsiteX294" fmla="*/ 107012 w 1596026"/>
                    <a:gd name="connsiteY294" fmla="*/ 2899766 h 3205741"/>
                    <a:gd name="connsiteX295" fmla="*/ 68146 w 1596026"/>
                    <a:gd name="connsiteY295" fmla="*/ 2896783 h 3205741"/>
                    <a:gd name="connsiteX296" fmla="*/ 23234 w 1596026"/>
                    <a:gd name="connsiteY296" fmla="*/ 2878297 h 3205741"/>
                    <a:gd name="connsiteX297" fmla="*/ 25441 w 1596026"/>
                    <a:gd name="connsiteY297" fmla="*/ 2835972 h 3205741"/>
                    <a:gd name="connsiteX298" fmla="*/ 87539 w 1596026"/>
                    <a:gd name="connsiteY298" fmla="*/ 2317678 h 3205741"/>
                    <a:gd name="connsiteX299" fmla="*/ 126219 w 1596026"/>
                    <a:gd name="connsiteY299" fmla="*/ 1974978 h 3205741"/>
                    <a:gd name="connsiteX300" fmla="*/ 107012 w 1596026"/>
                    <a:gd name="connsiteY300" fmla="*/ 2899766 h 3205741"/>
                    <a:gd name="connsiteX301" fmla="*/ 268991 w 1596026"/>
                    <a:gd name="connsiteY301" fmla="*/ 2955468 h 3205741"/>
                    <a:gd name="connsiteX302" fmla="*/ 200943 w 1596026"/>
                    <a:gd name="connsiteY302" fmla="*/ 2951524 h 3205741"/>
                    <a:gd name="connsiteX303" fmla="*/ 146800 w 1596026"/>
                    <a:gd name="connsiteY303" fmla="*/ 2936796 h 3205741"/>
                    <a:gd name="connsiteX304" fmla="*/ 125653 w 1596026"/>
                    <a:gd name="connsiteY304" fmla="*/ 2903888 h 3205741"/>
                    <a:gd name="connsiteX305" fmla="*/ 125661 w 1596026"/>
                    <a:gd name="connsiteY305" fmla="*/ 2864207 h 3205741"/>
                    <a:gd name="connsiteX306" fmla="*/ 158206 w 1596026"/>
                    <a:gd name="connsiteY306" fmla="*/ 1697008 h 3205741"/>
                    <a:gd name="connsiteX307" fmla="*/ 168892 w 1596026"/>
                    <a:gd name="connsiteY307" fmla="*/ 1627920 h 3205741"/>
                    <a:gd name="connsiteX308" fmla="*/ 198405 w 1596026"/>
                    <a:gd name="connsiteY308" fmla="*/ 1551549 h 3205741"/>
                    <a:gd name="connsiteX309" fmla="*/ 205519 w 1596026"/>
                    <a:gd name="connsiteY309" fmla="*/ 1544613 h 3205741"/>
                    <a:gd name="connsiteX310" fmla="*/ 206731 w 1596026"/>
                    <a:gd name="connsiteY310" fmla="*/ 1543692 h 3205741"/>
                    <a:gd name="connsiteX311" fmla="*/ 213279 w 1596026"/>
                    <a:gd name="connsiteY311" fmla="*/ 1543934 h 3205741"/>
                    <a:gd name="connsiteX312" fmla="*/ 144043 w 1596026"/>
                    <a:gd name="connsiteY312" fmla="*/ 2890874 h 3205741"/>
                    <a:gd name="connsiteX313" fmla="*/ 148433 w 1596026"/>
                    <a:gd name="connsiteY313" fmla="*/ 2898553 h 3205741"/>
                    <a:gd name="connsiteX314" fmla="*/ 272903 w 1596026"/>
                    <a:gd name="connsiteY314" fmla="*/ 2919813 h 3205741"/>
                    <a:gd name="connsiteX315" fmla="*/ 268991 w 1596026"/>
                    <a:gd name="connsiteY315" fmla="*/ 2955468 h 3205741"/>
                    <a:gd name="connsiteX316" fmla="*/ 343150 w 1596026"/>
                    <a:gd name="connsiteY316" fmla="*/ 2936222 h 3205741"/>
                    <a:gd name="connsiteX317" fmla="*/ 290598 w 1596026"/>
                    <a:gd name="connsiteY317" fmla="*/ 2933077 h 3205741"/>
                    <a:gd name="connsiteX318" fmla="*/ 293080 w 1596026"/>
                    <a:gd name="connsiteY318" fmla="*/ 2912821 h 3205741"/>
                    <a:gd name="connsiteX319" fmla="*/ 316264 w 1596026"/>
                    <a:gd name="connsiteY319" fmla="*/ 2899887 h 3205741"/>
                    <a:gd name="connsiteX320" fmla="*/ 345025 w 1596026"/>
                    <a:gd name="connsiteY320" fmla="*/ 2903444 h 3205741"/>
                    <a:gd name="connsiteX321" fmla="*/ 343150 w 1596026"/>
                    <a:gd name="connsiteY321" fmla="*/ 2936222 h 3205741"/>
                    <a:gd name="connsiteX322" fmla="*/ 284164 w 1596026"/>
                    <a:gd name="connsiteY322" fmla="*/ 1785917 h 3205741"/>
                    <a:gd name="connsiteX323" fmla="*/ 357506 w 1596026"/>
                    <a:gd name="connsiteY323" fmla="*/ 2879404 h 3205741"/>
                    <a:gd name="connsiteX324" fmla="*/ 332738 w 1596026"/>
                    <a:gd name="connsiteY324" fmla="*/ 2885960 h 3205741"/>
                    <a:gd name="connsiteX325" fmla="*/ 325527 w 1596026"/>
                    <a:gd name="connsiteY325" fmla="*/ 2867142 h 3205741"/>
                    <a:gd name="connsiteX326" fmla="*/ 162320 w 1596026"/>
                    <a:gd name="connsiteY326" fmla="*/ 2886542 h 3205741"/>
                    <a:gd name="connsiteX327" fmla="*/ 177614 w 1596026"/>
                    <a:gd name="connsiteY327" fmla="*/ 2366631 h 3205741"/>
                    <a:gd name="connsiteX328" fmla="*/ 223028 w 1596026"/>
                    <a:gd name="connsiteY328" fmla="*/ 1543813 h 3205741"/>
                    <a:gd name="connsiteX329" fmla="*/ 237384 w 1596026"/>
                    <a:gd name="connsiteY329" fmla="*/ 1531551 h 3205741"/>
                    <a:gd name="connsiteX330" fmla="*/ 270729 w 1596026"/>
                    <a:gd name="connsiteY330" fmla="*/ 1531405 h 3205741"/>
                    <a:gd name="connsiteX331" fmla="*/ 284164 w 1596026"/>
                    <a:gd name="connsiteY331" fmla="*/ 1785917 h 3205741"/>
                    <a:gd name="connsiteX332" fmla="*/ 353796 w 1596026"/>
                    <a:gd name="connsiteY332" fmla="*/ 1317262 h 3205741"/>
                    <a:gd name="connsiteX333" fmla="*/ 359656 w 1596026"/>
                    <a:gd name="connsiteY333" fmla="*/ 1348407 h 3205741"/>
                    <a:gd name="connsiteX334" fmla="*/ 317606 w 1596026"/>
                    <a:gd name="connsiteY334" fmla="*/ 1433751 h 3205741"/>
                    <a:gd name="connsiteX335" fmla="*/ 252056 w 1596026"/>
                    <a:gd name="connsiteY335" fmla="*/ 1524478 h 3205741"/>
                    <a:gd name="connsiteX336" fmla="*/ 266202 w 1596026"/>
                    <a:gd name="connsiteY336" fmla="*/ 1467143 h 3205741"/>
                    <a:gd name="connsiteX337" fmla="*/ 283000 w 1596026"/>
                    <a:gd name="connsiteY337" fmla="*/ 1433678 h 3205741"/>
                    <a:gd name="connsiteX338" fmla="*/ 283533 w 1596026"/>
                    <a:gd name="connsiteY338" fmla="*/ 1428763 h 3205741"/>
                    <a:gd name="connsiteX339" fmla="*/ 271756 w 1596026"/>
                    <a:gd name="connsiteY339" fmla="*/ 1423453 h 3205741"/>
                    <a:gd name="connsiteX340" fmla="*/ 234644 w 1596026"/>
                    <a:gd name="connsiteY340" fmla="*/ 1505757 h 3205741"/>
                    <a:gd name="connsiteX341" fmla="*/ 226560 w 1596026"/>
                    <a:gd name="connsiteY341" fmla="*/ 1524664 h 3205741"/>
                    <a:gd name="connsiteX342" fmla="*/ 218614 w 1596026"/>
                    <a:gd name="connsiteY342" fmla="*/ 1532295 h 3205741"/>
                    <a:gd name="connsiteX343" fmla="*/ 204581 w 1596026"/>
                    <a:gd name="connsiteY343" fmla="*/ 1533555 h 3205741"/>
                    <a:gd name="connsiteX344" fmla="*/ 219616 w 1596026"/>
                    <a:gd name="connsiteY344" fmla="*/ 1461945 h 3205741"/>
                    <a:gd name="connsiteX345" fmla="*/ 209666 w 1596026"/>
                    <a:gd name="connsiteY345" fmla="*/ 1459205 h 3205741"/>
                    <a:gd name="connsiteX346" fmla="*/ 203449 w 1596026"/>
                    <a:gd name="connsiteY346" fmla="*/ 1477320 h 3205741"/>
                    <a:gd name="connsiteX347" fmla="*/ 254279 w 1596026"/>
                    <a:gd name="connsiteY347" fmla="*/ 1377863 h 3205741"/>
                    <a:gd name="connsiteX348" fmla="*/ 279378 w 1596026"/>
                    <a:gd name="connsiteY348" fmla="*/ 1294774 h 3205741"/>
                    <a:gd name="connsiteX349" fmla="*/ 323749 w 1596026"/>
                    <a:gd name="connsiteY349" fmla="*/ 1297110 h 3205741"/>
                    <a:gd name="connsiteX350" fmla="*/ 360602 w 1596026"/>
                    <a:gd name="connsiteY350" fmla="*/ 1298040 h 3205741"/>
                    <a:gd name="connsiteX351" fmla="*/ 353796 w 1596026"/>
                    <a:gd name="connsiteY351" fmla="*/ 1317262 h 3205741"/>
                    <a:gd name="connsiteX352" fmla="*/ 395216 w 1596026"/>
                    <a:gd name="connsiteY352" fmla="*/ 1292915 h 3205741"/>
                    <a:gd name="connsiteX353" fmla="*/ 380803 w 1596026"/>
                    <a:gd name="connsiteY353" fmla="*/ 1292333 h 3205741"/>
                    <a:gd name="connsiteX354" fmla="*/ 363173 w 1596026"/>
                    <a:gd name="connsiteY354" fmla="*/ 1291541 h 3205741"/>
                    <a:gd name="connsiteX355" fmla="*/ 277058 w 1596026"/>
                    <a:gd name="connsiteY355" fmla="*/ 1289536 h 3205741"/>
                    <a:gd name="connsiteX356" fmla="*/ 265483 w 1596026"/>
                    <a:gd name="connsiteY356" fmla="*/ 1288970 h 3205741"/>
                    <a:gd name="connsiteX357" fmla="*/ 263203 w 1596026"/>
                    <a:gd name="connsiteY357" fmla="*/ 1288857 h 3205741"/>
                    <a:gd name="connsiteX358" fmla="*/ 275967 w 1596026"/>
                    <a:gd name="connsiteY358" fmla="*/ 1240430 h 3205741"/>
                    <a:gd name="connsiteX359" fmla="*/ 405474 w 1596026"/>
                    <a:gd name="connsiteY359" fmla="*/ 1262247 h 3205741"/>
                    <a:gd name="connsiteX360" fmla="*/ 395216 w 1596026"/>
                    <a:gd name="connsiteY360" fmla="*/ 1292915 h 3205741"/>
                    <a:gd name="connsiteX361" fmla="*/ 409144 w 1596026"/>
                    <a:gd name="connsiteY361" fmla="*/ 1251326 h 3205741"/>
                    <a:gd name="connsiteX362" fmla="*/ 399298 w 1596026"/>
                    <a:gd name="connsiteY362" fmla="*/ 1248489 h 3205741"/>
                    <a:gd name="connsiteX363" fmla="*/ 278901 w 1596026"/>
                    <a:gd name="connsiteY363" fmla="*/ 1229315 h 3205741"/>
                    <a:gd name="connsiteX364" fmla="*/ 287834 w 1596026"/>
                    <a:gd name="connsiteY364" fmla="*/ 1195228 h 3205741"/>
                    <a:gd name="connsiteX365" fmla="*/ 416435 w 1596026"/>
                    <a:gd name="connsiteY365" fmla="*/ 1229550 h 3205741"/>
                    <a:gd name="connsiteX366" fmla="*/ 409144 w 1596026"/>
                    <a:gd name="connsiteY366" fmla="*/ 1251326 h 3205741"/>
                    <a:gd name="connsiteX367" fmla="*/ 360917 w 1596026"/>
                    <a:gd name="connsiteY367" fmla="*/ 1172862 h 3205741"/>
                    <a:gd name="connsiteX368" fmla="*/ 369858 w 1596026"/>
                    <a:gd name="connsiteY368" fmla="*/ 1199448 h 3205741"/>
                    <a:gd name="connsiteX369" fmla="*/ 343942 w 1596026"/>
                    <a:gd name="connsiteY369" fmla="*/ 1192496 h 3205741"/>
                    <a:gd name="connsiteX370" fmla="*/ 360909 w 1596026"/>
                    <a:gd name="connsiteY370" fmla="*/ 1171633 h 3205741"/>
                    <a:gd name="connsiteX371" fmla="*/ 360917 w 1596026"/>
                    <a:gd name="connsiteY371" fmla="*/ 1172862 h 3205741"/>
                    <a:gd name="connsiteX372" fmla="*/ 397180 w 1596026"/>
                    <a:gd name="connsiteY372" fmla="*/ 1208962 h 3205741"/>
                    <a:gd name="connsiteX373" fmla="*/ 409726 w 1596026"/>
                    <a:gd name="connsiteY373" fmla="*/ 1194444 h 3205741"/>
                    <a:gd name="connsiteX374" fmla="*/ 410761 w 1596026"/>
                    <a:gd name="connsiteY374" fmla="*/ 1194420 h 3205741"/>
                    <a:gd name="connsiteX375" fmla="*/ 419645 w 1596026"/>
                    <a:gd name="connsiteY375" fmla="*/ 1218492 h 3205741"/>
                    <a:gd name="connsiteX376" fmla="*/ 397180 w 1596026"/>
                    <a:gd name="connsiteY376" fmla="*/ 1208962 h 3205741"/>
                    <a:gd name="connsiteX377" fmla="*/ 422902 w 1596026"/>
                    <a:gd name="connsiteY377" fmla="*/ 1210223 h 3205741"/>
                    <a:gd name="connsiteX378" fmla="*/ 392314 w 1596026"/>
                    <a:gd name="connsiteY378" fmla="*/ 1206981 h 3205741"/>
                    <a:gd name="connsiteX379" fmla="*/ 376713 w 1596026"/>
                    <a:gd name="connsiteY379" fmla="*/ 1201598 h 3205741"/>
                    <a:gd name="connsiteX380" fmla="*/ 368783 w 1596026"/>
                    <a:gd name="connsiteY380" fmla="*/ 1179150 h 3205741"/>
                    <a:gd name="connsiteX381" fmla="*/ 340846 w 1596026"/>
                    <a:gd name="connsiteY381" fmla="*/ 1188551 h 3205741"/>
                    <a:gd name="connsiteX382" fmla="*/ 338025 w 1596026"/>
                    <a:gd name="connsiteY382" fmla="*/ 1191203 h 3205741"/>
                    <a:gd name="connsiteX383" fmla="*/ 294761 w 1596026"/>
                    <a:gd name="connsiteY383" fmla="*/ 1168747 h 3205741"/>
                    <a:gd name="connsiteX384" fmla="*/ 301156 w 1596026"/>
                    <a:gd name="connsiteY384" fmla="*/ 1144319 h 3205741"/>
                    <a:gd name="connsiteX385" fmla="*/ 341339 w 1596026"/>
                    <a:gd name="connsiteY385" fmla="*/ 1163606 h 3205741"/>
                    <a:gd name="connsiteX386" fmla="*/ 363035 w 1596026"/>
                    <a:gd name="connsiteY386" fmla="*/ 1147375 h 3205741"/>
                    <a:gd name="connsiteX387" fmla="*/ 373714 w 1596026"/>
                    <a:gd name="connsiteY387" fmla="*/ 1145710 h 3205741"/>
                    <a:gd name="connsiteX388" fmla="*/ 382113 w 1596026"/>
                    <a:gd name="connsiteY388" fmla="*/ 1161537 h 3205741"/>
                    <a:gd name="connsiteX389" fmla="*/ 397981 w 1596026"/>
                    <a:gd name="connsiteY389" fmla="*/ 1175569 h 3205741"/>
                    <a:gd name="connsiteX390" fmla="*/ 426855 w 1596026"/>
                    <a:gd name="connsiteY390" fmla="*/ 1160971 h 3205741"/>
                    <a:gd name="connsiteX391" fmla="*/ 434066 w 1596026"/>
                    <a:gd name="connsiteY391" fmla="*/ 1176919 h 3205741"/>
                    <a:gd name="connsiteX392" fmla="*/ 422902 w 1596026"/>
                    <a:gd name="connsiteY392" fmla="*/ 1210223 h 3205741"/>
                    <a:gd name="connsiteX393" fmla="*/ 478315 w 1596026"/>
                    <a:gd name="connsiteY393" fmla="*/ 1045250 h 3205741"/>
                    <a:gd name="connsiteX394" fmla="*/ 470498 w 1596026"/>
                    <a:gd name="connsiteY394" fmla="*/ 1068457 h 3205741"/>
                    <a:gd name="connsiteX395" fmla="*/ 470434 w 1596026"/>
                    <a:gd name="connsiteY395" fmla="*/ 1068336 h 3205741"/>
                    <a:gd name="connsiteX396" fmla="*/ 489859 w 1596026"/>
                    <a:gd name="connsiteY396" fmla="*/ 1011058 h 3205741"/>
                    <a:gd name="connsiteX397" fmla="*/ 478056 w 1596026"/>
                    <a:gd name="connsiteY397" fmla="*/ 1039406 h 3205741"/>
                    <a:gd name="connsiteX398" fmla="*/ 478315 w 1596026"/>
                    <a:gd name="connsiteY398" fmla="*/ 1045250 h 3205741"/>
                    <a:gd name="connsiteX399" fmla="*/ 748501 w 1596026"/>
                    <a:gd name="connsiteY399" fmla="*/ 3018567 h 3205741"/>
                    <a:gd name="connsiteX400" fmla="*/ 749091 w 1596026"/>
                    <a:gd name="connsiteY400" fmla="*/ 3016699 h 3205741"/>
                    <a:gd name="connsiteX401" fmla="*/ 777618 w 1596026"/>
                    <a:gd name="connsiteY401" fmla="*/ 3052662 h 3205741"/>
                    <a:gd name="connsiteX402" fmla="*/ 776154 w 1596026"/>
                    <a:gd name="connsiteY402" fmla="*/ 3055200 h 3205741"/>
                    <a:gd name="connsiteX403" fmla="*/ 762396 w 1596026"/>
                    <a:gd name="connsiteY403" fmla="*/ 3064852 h 3205741"/>
                    <a:gd name="connsiteX404" fmla="*/ 730612 w 1596026"/>
                    <a:gd name="connsiteY404" fmla="*/ 3064181 h 3205741"/>
                    <a:gd name="connsiteX405" fmla="*/ 748501 w 1596026"/>
                    <a:gd name="connsiteY405" fmla="*/ 3018567 h 3205741"/>
                    <a:gd name="connsiteX406" fmla="*/ 762655 w 1596026"/>
                    <a:gd name="connsiteY406" fmla="*/ 2940231 h 3205741"/>
                    <a:gd name="connsiteX407" fmla="*/ 790155 w 1596026"/>
                    <a:gd name="connsiteY407" fmla="*/ 2935082 h 3205741"/>
                    <a:gd name="connsiteX408" fmla="*/ 797051 w 1596026"/>
                    <a:gd name="connsiteY408" fmla="*/ 2933433 h 3205741"/>
                    <a:gd name="connsiteX409" fmla="*/ 794334 w 1596026"/>
                    <a:gd name="connsiteY409" fmla="*/ 2969186 h 3205741"/>
                    <a:gd name="connsiteX410" fmla="*/ 772703 w 1596026"/>
                    <a:gd name="connsiteY410" fmla="*/ 2983356 h 3205741"/>
                    <a:gd name="connsiteX411" fmla="*/ 755161 w 1596026"/>
                    <a:gd name="connsiteY411" fmla="*/ 2995820 h 3205741"/>
                    <a:gd name="connsiteX412" fmla="*/ 762655 w 1596026"/>
                    <a:gd name="connsiteY412" fmla="*/ 2940231 h 3205741"/>
                    <a:gd name="connsiteX413" fmla="*/ 772371 w 1596026"/>
                    <a:gd name="connsiteY413" fmla="*/ 3072814 h 3205741"/>
                    <a:gd name="connsiteX414" fmla="*/ 781554 w 1596026"/>
                    <a:gd name="connsiteY414" fmla="*/ 3065523 h 3205741"/>
                    <a:gd name="connsiteX415" fmla="*/ 787172 w 1596026"/>
                    <a:gd name="connsiteY415" fmla="*/ 3070251 h 3205741"/>
                    <a:gd name="connsiteX416" fmla="*/ 788636 w 1596026"/>
                    <a:gd name="connsiteY416" fmla="*/ 3075586 h 3205741"/>
                    <a:gd name="connsiteX417" fmla="*/ 770205 w 1596026"/>
                    <a:gd name="connsiteY417" fmla="*/ 3078949 h 3205741"/>
                    <a:gd name="connsiteX418" fmla="*/ 768507 w 1596026"/>
                    <a:gd name="connsiteY418" fmla="*/ 3077793 h 3205741"/>
                    <a:gd name="connsiteX419" fmla="*/ 772371 w 1596026"/>
                    <a:gd name="connsiteY419" fmla="*/ 3072814 h 3205741"/>
                    <a:gd name="connsiteX420" fmla="*/ 785976 w 1596026"/>
                    <a:gd name="connsiteY420" fmla="*/ 3042186 h 3205741"/>
                    <a:gd name="connsiteX421" fmla="*/ 794181 w 1596026"/>
                    <a:gd name="connsiteY421" fmla="*/ 2978401 h 3205741"/>
                    <a:gd name="connsiteX422" fmla="*/ 795329 w 1596026"/>
                    <a:gd name="connsiteY422" fmla="*/ 2979565 h 3205741"/>
                    <a:gd name="connsiteX423" fmla="*/ 815691 w 1596026"/>
                    <a:gd name="connsiteY423" fmla="*/ 3011389 h 3205741"/>
                    <a:gd name="connsiteX424" fmla="*/ 785976 w 1596026"/>
                    <a:gd name="connsiteY424" fmla="*/ 3042186 h 3205741"/>
                    <a:gd name="connsiteX425" fmla="*/ 723700 w 1596026"/>
                    <a:gd name="connsiteY425" fmla="*/ 3079054 h 3205741"/>
                    <a:gd name="connsiteX426" fmla="*/ 729892 w 1596026"/>
                    <a:gd name="connsiteY426" fmla="*/ 3077082 h 3205741"/>
                    <a:gd name="connsiteX427" fmla="*/ 753035 w 1596026"/>
                    <a:gd name="connsiteY427" fmla="*/ 3076637 h 3205741"/>
                    <a:gd name="connsiteX428" fmla="*/ 755679 w 1596026"/>
                    <a:gd name="connsiteY428" fmla="*/ 3083791 h 3205741"/>
                    <a:gd name="connsiteX429" fmla="*/ 714065 w 1596026"/>
                    <a:gd name="connsiteY429" fmla="*/ 3098559 h 3205741"/>
                    <a:gd name="connsiteX430" fmla="*/ 723700 w 1596026"/>
                    <a:gd name="connsiteY430" fmla="*/ 3079054 h 3205741"/>
                    <a:gd name="connsiteX431" fmla="*/ 694365 w 1596026"/>
                    <a:gd name="connsiteY431" fmla="*/ 3136405 h 3205741"/>
                    <a:gd name="connsiteX432" fmla="*/ 704898 w 1596026"/>
                    <a:gd name="connsiteY432" fmla="*/ 3116367 h 3205741"/>
                    <a:gd name="connsiteX433" fmla="*/ 767764 w 1596026"/>
                    <a:gd name="connsiteY433" fmla="*/ 3095390 h 3205741"/>
                    <a:gd name="connsiteX434" fmla="*/ 793817 w 1596026"/>
                    <a:gd name="connsiteY434" fmla="*/ 3091284 h 3205741"/>
                    <a:gd name="connsiteX435" fmla="*/ 843127 w 1596026"/>
                    <a:gd name="connsiteY435" fmla="*/ 3126738 h 3205741"/>
                    <a:gd name="connsiteX436" fmla="*/ 859795 w 1596026"/>
                    <a:gd name="connsiteY436" fmla="*/ 3144836 h 3205741"/>
                    <a:gd name="connsiteX437" fmla="*/ 832901 w 1596026"/>
                    <a:gd name="connsiteY437" fmla="*/ 3159580 h 3205741"/>
                    <a:gd name="connsiteX438" fmla="*/ 816233 w 1596026"/>
                    <a:gd name="connsiteY438" fmla="*/ 3163783 h 3205741"/>
                    <a:gd name="connsiteX439" fmla="*/ 797220 w 1596026"/>
                    <a:gd name="connsiteY439" fmla="*/ 3149015 h 3205741"/>
                    <a:gd name="connsiteX440" fmla="*/ 808060 w 1596026"/>
                    <a:gd name="connsiteY440" fmla="*/ 3132388 h 3205741"/>
                    <a:gd name="connsiteX441" fmla="*/ 809030 w 1596026"/>
                    <a:gd name="connsiteY441" fmla="*/ 3125234 h 3205741"/>
                    <a:gd name="connsiteX442" fmla="*/ 795062 w 1596026"/>
                    <a:gd name="connsiteY442" fmla="*/ 3167195 h 3205741"/>
                    <a:gd name="connsiteX443" fmla="*/ 778782 w 1596026"/>
                    <a:gd name="connsiteY443" fmla="*/ 3168682 h 3205741"/>
                    <a:gd name="connsiteX444" fmla="*/ 771135 w 1596026"/>
                    <a:gd name="connsiteY444" fmla="*/ 3137181 h 3205741"/>
                    <a:gd name="connsiteX445" fmla="*/ 777197 w 1596026"/>
                    <a:gd name="connsiteY445" fmla="*/ 3132824 h 3205741"/>
                    <a:gd name="connsiteX446" fmla="*/ 774764 w 1596026"/>
                    <a:gd name="connsiteY446" fmla="*/ 3128863 h 3205741"/>
                    <a:gd name="connsiteX447" fmla="*/ 769849 w 1596026"/>
                    <a:gd name="connsiteY447" fmla="*/ 3126859 h 3205741"/>
                    <a:gd name="connsiteX448" fmla="*/ 762275 w 1596026"/>
                    <a:gd name="connsiteY448" fmla="*/ 3169369 h 3205741"/>
                    <a:gd name="connsiteX449" fmla="*/ 748274 w 1596026"/>
                    <a:gd name="connsiteY449" fmla="*/ 3169078 h 3205741"/>
                    <a:gd name="connsiteX450" fmla="*/ 739584 w 1596026"/>
                    <a:gd name="connsiteY450" fmla="*/ 3160493 h 3205741"/>
                    <a:gd name="connsiteX451" fmla="*/ 738760 w 1596026"/>
                    <a:gd name="connsiteY451" fmla="*/ 3139275 h 3205741"/>
                    <a:gd name="connsiteX452" fmla="*/ 737402 w 1596026"/>
                    <a:gd name="connsiteY452" fmla="*/ 3129235 h 3205741"/>
                    <a:gd name="connsiteX453" fmla="*/ 728235 w 1596026"/>
                    <a:gd name="connsiteY453" fmla="*/ 3166281 h 3205741"/>
                    <a:gd name="connsiteX454" fmla="*/ 712391 w 1596026"/>
                    <a:gd name="connsiteY454" fmla="*/ 3161181 h 3205741"/>
                    <a:gd name="connsiteX455" fmla="*/ 715487 w 1596026"/>
                    <a:gd name="connsiteY455" fmla="*/ 3134586 h 3205741"/>
                    <a:gd name="connsiteX456" fmla="*/ 712019 w 1596026"/>
                    <a:gd name="connsiteY456" fmla="*/ 3126358 h 3205741"/>
                    <a:gd name="connsiteX457" fmla="*/ 703071 w 1596026"/>
                    <a:gd name="connsiteY457" fmla="*/ 3156403 h 3205741"/>
                    <a:gd name="connsiteX458" fmla="*/ 694365 w 1596026"/>
                    <a:gd name="connsiteY458" fmla="*/ 3136405 h 3205741"/>
                    <a:gd name="connsiteX459" fmla="*/ 846061 w 1596026"/>
                    <a:gd name="connsiteY459" fmla="*/ 3180233 h 3205741"/>
                    <a:gd name="connsiteX460" fmla="*/ 728340 w 1596026"/>
                    <a:gd name="connsiteY460" fmla="*/ 3186110 h 3205741"/>
                    <a:gd name="connsiteX461" fmla="*/ 683977 w 1596026"/>
                    <a:gd name="connsiteY461" fmla="*/ 3158036 h 3205741"/>
                    <a:gd name="connsiteX462" fmla="*/ 815344 w 1596026"/>
                    <a:gd name="connsiteY462" fmla="*/ 3176870 h 3205741"/>
                    <a:gd name="connsiteX463" fmla="*/ 867345 w 1596026"/>
                    <a:gd name="connsiteY463" fmla="*/ 3155668 h 3205741"/>
                    <a:gd name="connsiteX464" fmla="*/ 846061 w 1596026"/>
                    <a:gd name="connsiteY464" fmla="*/ 3180233 h 3205741"/>
                    <a:gd name="connsiteX465" fmla="*/ 866513 w 1596026"/>
                    <a:gd name="connsiteY465" fmla="*/ 3122372 h 3205741"/>
                    <a:gd name="connsiteX466" fmla="*/ 864468 w 1596026"/>
                    <a:gd name="connsiteY466" fmla="*/ 3133568 h 3205741"/>
                    <a:gd name="connsiteX467" fmla="*/ 799419 w 1596026"/>
                    <a:gd name="connsiteY467" fmla="*/ 3084098 h 3205741"/>
                    <a:gd name="connsiteX468" fmla="*/ 801464 w 1596026"/>
                    <a:gd name="connsiteY468" fmla="*/ 3074050 h 3205741"/>
                    <a:gd name="connsiteX469" fmla="*/ 847961 w 1596026"/>
                    <a:gd name="connsiteY469" fmla="*/ 3096247 h 3205741"/>
                    <a:gd name="connsiteX470" fmla="*/ 868445 w 1596026"/>
                    <a:gd name="connsiteY470" fmla="*/ 3110886 h 3205741"/>
                    <a:gd name="connsiteX471" fmla="*/ 866513 w 1596026"/>
                    <a:gd name="connsiteY471" fmla="*/ 3122372 h 3205741"/>
                    <a:gd name="connsiteX472" fmla="*/ 869940 w 1596026"/>
                    <a:gd name="connsiteY472" fmla="*/ 3100515 h 3205741"/>
                    <a:gd name="connsiteX473" fmla="*/ 797746 w 1596026"/>
                    <a:gd name="connsiteY473" fmla="*/ 3062774 h 3205741"/>
                    <a:gd name="connsiteX474" fmla="*/ 789969 w 1596026"/>
                    <a:gd name="connsiteY474" fmla="*/ 3055855 h 3205741"/>
                    <a:gd name="connsiteX475" fmla="*/ 801690 w 1596026"/>
                    <a:gd name="connsiteY475" fmla="*/ 3045379 h 3205741"/>
                    <a:gd name="connsiteX476" fmla="*/ 831875 w 1596026"/>
                    <a:gd name="connsiteY476" fmla="*/ 3005237 h 3205741"/>
                    <a:gd name="connsiteX477" fmla="*/ 831996 w 1596026"/>
                    <a:gd name="connsiteY477" fmla="*/ 3003847 h 3205741"/>
                    <a:gd name="connsiteX478" fmla="*/ 852164 w 1596026"/>
                    <a:gd name="connsiteY478" fmla="*/ 3009538 h 3205741"/>
                    <a:gd name="connsiteX479" fmla="*/ 874022 w 1596026"/>
                    <a:gd name="connsiteY479" fmla="*/ 3024613 h 3205741"/>
                    <a:gd name="connsiteX480" fmla="*/ 869940 w 1596026"/>
                    <a:gd name="connsiteY480" fmla="*/ 3100515 h 3205741"/>
                    <a:gd name="connsiteX481" fmla="*/ 885299 w 1596026"/>
                    <a:gd name="connsiteY481" fmla="*/ 3090815 h 3205741"/>
                    <a:gd name="connsiteX482" fmla="*/ 900569 w 1596026"/>
                    <a:gd name="connsiteY482" fmla="*/ 2958467 h 3205741"/>
                    <a:gd name="connsiteX483" fmla="*/ 901232 w 1596026"/>
                    <a:gd name="connsiteY483" fmla="*/ 2984964 h 3205741"/>
                    <a:gd name="connsiteX484" fmla="*/ 907933 w 1596026"/>
                    <a:gd name="connsiteY484" fmla="*/ 3069839 h 3205741"/>
                    <a:gd name="connsiteX485" fmla="*/ 885299 w 1596026"/>
                    <a:gd name="connsiteY485" fmla="*/ 3090815 h 3205741"/>
                    <a:gd name="connsiteX486" fmla="*/ 889405 w 1596026"/>
                    <a:gd name="connsiteY486" fmla="*/ 2950586 h 3205741"/>
                    <a:gd name="connsiteX487" fmla="*/ 874847 w 1596026"/>
                    <a:gd name="connsiteY487" fmla="*/ 3008600 h 3205741"/>
                    <a:gd name="connsiteX488" fmla="*/ 830864 w 1596026"/>
                    <a:gd name="connsiteY488" fmla="*/ 2995076 h 3205741"/>
                    <a:gd name="connsiteX489" fmla="*/ 805684 w 1596026"/>
                    <a:gd name="connsiteY489" fmla="*/ 2973373 h 3205741"/>
                    <a:gd name="connsiteX490" fmla="*/ 810316 w 1596026"/>
                    <a:gd name="connsiteY490" fmla="*/ 2929335 h 3205741"/>
                    <a:gd name="connsiteX491" fmla="*/ 880998 w 1596026"/>
                    <a:gd name="connsiteY491" fmla="*/ 2851331 h 3205741"/>
                    <a:gd name="connsiteX492" fmla="*/ 889405 w 1596026"/>
                    <a:gd name="connsiteY492" fmla="*/ 2950586 h 3205741"/>
                    <a:gd name="connsiteX493" fmla="*/ 1407797 w 1596026"/>
                    <a:gd name="connsiteY493" fmla="*/ 3145022 h 3205741"/>
                    <a:gd name="connsiteX494" fmla="*/ 1391792 w 1596026"/>
                    <a:gd name="connsiteY494" fmla="*/ 3159653 h 3205741"/>
                    <a:gd name="connsiteX495" fmla="*/ 1295920 w 1596026"/>
                    <a:gd name="connsiteY495" fmla="*/ 3177234 h 3205741"/>
                    <a:gd name="connsiteX496" fmla="*/ 1235334 w 1596026"/>
                    <a:gd name="connsiteY496" fmla="*/ 3146057 h 3205741"/>
                    <a:gd name="connsiteX497" fmla="*/ 1347712 w 1596026"/>
                    <a:gd name="connsiteY497" fmla="*/ 3162021 h 3205741"/>
                    <a:gd name="connsiteX498" fmla="*/ 1408250 w 1596026"/>
                    <a:gd name="connsiteY498" fmla="*/ 3138491 h 3205741"/>
                    <a:gd name="connsiteX499" fmla="*/ 1407797 w 1596026"/>
                    <a:gd name="connsiteY499" fmla="*/ 3145022 h 3205741"/>
                    <a:gd name="connsiteX500" fmla="*/ 1408177 w 1596026"/>
                    <a:gd name="connsiteY500" fmla="*/ 3100337 h 3205741"/>
                    <a:gd name="connsiteX501" fmla="*/ 1383611 w 1596026"/>
                    <a:gd name="connsiteY501" fmla="*/ 3140261 h 3205741"/>
                    <a:gd name="connsiteX502" fmla="*/ 1383910 w 1596026"/>
                    <a:gd name="connsiteY502" fmla="*/ 3122276 h 3205741"/>
                    <a:gd name="connsiteX503" fmla="*/ 1359910 w 1596026"/>
                    <a:gd name="connsiteY503" fmla="*/ 3105204 h 3205741"/>
                    <a:gd name="connsiteX504" fmla="*/ 1368891 w 1596026"/>
                    <a:gd name="connsiteY504" fmla="*/ 3141570 h 3205741"/>
                    <a:gd name="connsiteX505" fmla="*/ 1363879 w 1596026"/>
                    <a:gd name="connsiteY505" fmla="*/ 3146154 h 3205741"/>
                    <a:gd name="connsiteX506" fmla="*/ 1352966 w 1596026"/>
                    <a:gd name="connsiteY506" fmla="*/ 3148150 h 3205741"/>
                    <a:gd name="connsiteX507" fmla="*/ 1336807 w 1596026"/>
                    <a:gd name="connsiteY507" fmla="*/ 3103579 h 3205741"/>
                    <a:gd name="connsiteX508" fmla="*/ 1330922 w 1596026"/>
                    <a:gd name="connsiteY508" fmla="*/ 3111210 h 3205741"/>
                    <a:gd name="connsiteX509" fmla="*/ 1340477 w 1596026"/>
                    <a:gd name="connsiteY509" fmla="*/ 3128960 h 3205741"/>
                    <a:gd name="connsiteX510" fmla="*/ 1336767 w 1596026"/>
                    <a:gd name="connsiteY510" fmla="*/ 3145952 h 3205741"/>
                    <a:gd name="connsiteX511" fmla="*/ 1332612 w 1596026"/>
                    <a:gd name="connsiteY511" fmla="*/ 3151133 h 3205741"/>
                    <a:gd name="connsiteX512" fmla="*/ 1322329 w 1596026"/>
                    <a:gd name="connsiteY512" fmla="*/ 3152192 h 3205741"/>
                    <a:gd name="connsiteX513" fmla="*/ 1314213 w 1596026"/>
                    <a:gd name="connsiteY513" fmla="*/ 3109706 h 3205741"/>
                    <a:gd name="connsiteX514" fmla="*/ 1306631 w 1596026"/>
                    <a:gd name="connsiteY514" fmla="*/ 3117288 h 3205741"/>
                    <a:gd name="connsiteX515" fmla="*/ 1305031 w 1596026"/>
                    <a:gd name="connsiteY515" fmla="*/ 3153081 h 3205741"/>
                    <a:gd name="connsiteX516" fmla="*/ 1291127 w 1596026"/>
                    <a:gd name="connsiteY516" fmla="*/ 3153000 h 3205741"/>
                    <a:gd name="connsiteX517" fmla="*/ 1281742 w 1596026"/>
                    <a:gd name="connsiteY517" fmla="*/ 3104484 h 3205741"/>
                    <a:gd name="connsiteX518" fmla="*/ 1276714 w 1596026"/>
                    <a:gd name="connsiteY518" fmla="*/ 3110999 h 3205741"/>
                    <a:gd name="connsiteX519" fmla="*/ 1278872 w 1596026"/>
                    <a:gd name="connsiteY519" fmla="*/ 3146728 h 3205741"/>
                    <a:gd name="connsiteX520" fmla="*/ 1269099 w 1596026"/>
                    <a:gd name="connsiteY520" fmla="*/ 3150535 h 3205741"/>
                    <a:gd name="connsiteX521" fmla="*/ 1241025 w 1596026"/>
                    <a:gd name="connsiteY521" fmla="*/ 3106400 h 3205741"/>
                    <a:gd name="connsiteX522" fmla="*/ 1241526 w 1596026"/>
                    <a:gd name="connsiteY522" fmla="*/ 3104751 h 3205741"/>
                    <a:gd name="connsiteX523" fmla="*/ 1297739 w 1596026"/>
                    <a:gd name="connsiteY523" fmla="*/ 3082877 h 3205741"/>
                    <a:gd name="connsiteX524" fmla="*/ 1320939 w 1596026"/>
                    <a:gd name="connsiteY524" fmla="*/ 3073517 h 3205741"/>
                    <a:gd name="connsiteX525" fmla="*/ 1329314 w 1596026"/>
                    <a:gd name="connsiteY525" fmla="*/ 3071254 h 3205741"/>
                    <a:gd name="connsiteX526" fmla="*/ 1403731 w 1596026"/>
                    <a:gd name="connsiteY526" fmla="*/ 3099666 h 3205741"/>
                    <a:gd name="connsiteX527" fmla="*/ 1408177 w 1596026"/>
                    <a:gd name="connsiteY527" fmla="*/ 3100337 h 3205741"/>
                    <a:gd name="connsiteX528" fmla="*/ 1300285 w 1596026"/>
                    <a:gd name="connsiteY528" fmla="*/ 3062459 h 3205741"/>
                    <a:gd name="connsiteX529" fmla="*/ 1303656 w 1596026"/>
                    <a:gd name="connsiteY529" fmla="*/ 3067851 h 3205741"/>
                    <a:gd name="connsiteX530" fmla="*/ 1243620 w 1596026"/>
                    <a:gd name="connsiteY530" fmla="*/ 3092489 h 3205741"/>
                    <a:gd name="connsiteX531" fmla="*/ 1244016 w 1596026"/>
                    <a:gd name="connsiteY531" fmla="*/ 3090217 h 3205741"/>
                    <a:gd name="connsiteX532" fmla="*/ 1247694 w 1596026"/>
                    <a:gd name="connsiteY532" fmla="*/ 3065118 h 3205741"/>
                    <a:gd name="connsiteX533" fmla="*/ 1300285 w 1596026"/>
                    <a:gd name="connsiteY533" fmla="*/ 3062459 h 3205741"/>
                    <a:gd name="connsiteX534" fmla="*/ 1248914 w 1596026"/>
                    <a:gd name="connsiteY534" fmla="*/ 3055216 h 3205741"/>
                    <a:gd name="connsiteX535" fmla="*/ 1252673 w 1596026"/>
                    <a:gd name="connsiteY535" fmla="*/ 3013167 h 3205741"/>
                    <a:gd name="connsiteX536" fmla="*/ 1277643 w 1596026"/>
                    <a:gd name="connsiteY536" fmla="*/ 3008519 h 3205741"/>
                    <a:gd name="connsiteX537" fmla="*/ 1307981 w 1596026"/>
                    <a:gd name="connsiteY537" fmla="*/ 3036520 h 3205741"/>
                    <a:gd name="connsiteX538" fmla="*/ 1301393 w 1596026"/>
                    <a:gd name="connsiteY538" fmla="*/ 3049590 h 3205741"/>
                    <a:gd name="connsiteX539" fmla="*/ 1248914 w 1596026"/>
                    <a:gd name="connsiteY539" fmla="*/ 3055216 h 3205741"/>
                    <a:gd name="connsiteX540" fmla="*/ 1310754 w 1596026"/>
                    <a:gd name="connsiteY540" fmla="*/ 3054933 h 3205741"/>
                    <a:gd name="connsiteX541" fmla="*/ 1315572 w 1596026"/>
                    <a:gd name="connsiteY541" fmla="*/ 3042631 h 3205741"/>
                    <a:gd name="connsiteX542" fmla="*/ 1326581 w 1596026"/>
                    <a:gd name="connsiteY542" fmla="*/ 3054739 h 3205741"/>
                    <a:gd name="connsiteX543" fmla="*/ 1318684 w 1596026"/>
                    <a:gd name="connsiteY543" fmla="*/ 3063437 h 3205741"/>
                    <a:gd name="connsiteX544" fmla="*/ 1314181 w 1596026"/>
                    <a:gd name="connsiteY544" fmla="*/ 3062305 h 3205741"/>
                    <a:gd name="connsiteX545" fmla="*/ 1310754 w 1596026"/>
                    <a:gd name="connsiteY545" fmla="*/ 3054933 h 3205741"/>
                    <a:gd name="connsiteX546" fmla="*/ 1395769 w 1596026"/>
                    <a:gd name="connsiteY546" fmla="*/ 3067155 h 3205741"/>
                    <a:gd name="connsiteX547" fmla="*/ 1401039 w 1596026"/>
                    <a:gd name="connsiteY547" fmla="*/ 3084486 h 3205741"/>
                    <a:gd name="connsiteX548" fmla="*/ 1335740 w 1596026"/>
                    <a:gd name="connsiteY548" fmla="*/ 3062993 h 3205741"/>
                    <a:gd name="connsiteX549" fmla="*/ 1336371 w 1596026"/>
                    <a:gd name="connsiteY549" fmla="*/ 3055766 h 3205741"/>
                    <a:gd name="connsiteX550" fmla="*/ 1370718 w 1596026"/>
                    <a:gd name="connsiteY550" fmla="*/ 3054319 h 3205741"/>
                    <a:gd name="connsiteX551" fmla="*/ 1395769 w 1596026"/>
                    <a:gd name="connsiteY551" fmla="*/ 3067155 h 3205741"/>
                    <a:gd name="connsiteX552" fmla="*/ 1391096 w 1596026"/>
                    <a:gd name="connsiteY552" fmla="*/ 3047497 h 3205741"/>
                    <a:gd name="connsiteX553" fmla="*/ 1334131 w 1596026"/>
                    <a:gd name="connsiteY553" fmla="*/ 3048297 h 3205741"/>
                    <a:gd name="connsiteX554" fmla="*/ 1328691 w 1596026"/>
                    <a:gd name="connsiteY554" fmla="*/ 3040464 h 3205741"/>
                    <a:gd name="connsiteX555" fmla="*/ 1347477 w 1596026"/>
                    <a:gd name="connsiteY555" fmla="*/ 3005213 h 3205741"/>
                    <a:gd name="connsiteX556" fmla="*/ 1350339 w 1596026"/>
                    <a:gd name="connsiteY556" fmla="*/ 2997986 h 3205741"/>
                    <a:gd name="connsiteX557" fmla="*/ 1385591 w 1596026"/>
                    <a:gd name="connsiteY557" fmla="*/ 3007945 h 3205741"/>
                    <a:gd name="connsiteX558" fmla="*/ 1391096 w 1596026"/>
                    <a:gd name="connsiteY558" fmla="*/ 3047497 h 3205741"/>
                    <a:gd name="connsiteX559" fmla="*/ 1367234 w 1596026"/>
                    <a:gd name="connsiteY559" fmla="*/ 2906548 h 3205741"/>
                    <a:gd name="connsiteX560" fmla="*/ 1384007 w 1596026"/>
                    <a:gd name="connsiteY560" fmla="*/ 2989717 h 3205741"/>
                    <a:gd name="connsiteX561" fmla="*/ 1384274 w 1596026"/>
                    <a:gd name="connsiteY561" fmla="*/ 2993015 h 3205741"/>
                    <a:gd name="connsiteX562" fmla="*/ 1348027 w 1596026"/>
                    <a:gd name="connsiteY562" fmla="*/ 2990364 h 3205741"/>
                    <a:gd name="connsiteX563" fmla="*/ 1335554 w 1596026"/>
                    <a:gd name="connsiteY563" fmla="*/ 2978999 h 3205741"/>
                    <a:gd name="connsiteX564" fmla="*/ 1315951 w 1596026"/>
                    <a:gd name="connsiteY564" fmla="*/ 2966082 h 3205741"/>
                    <a:gd name="connsiteX565" fmla="*/ 1313890 w 1596026"/>
                    <a:gd name="connsiteY565" fmla="*/ 2938137 h 3205741"/>
                    <a:gd name="connsiteX566" fmla="*/ 1367234 w 1596026"/>
                    <a:gd name="connsiteY566" fmla="*/ 2906548 h 3205741"/>
                    <a:gd name="connsiteX567" fmla="*/ 1312783 w 1596026"/>
                    <a:gd name="connsiteY567" fmla="*/ 2974933 h 3205741"/>
                    <a:gd name="connsiteX568" fmla="*/ 1331852 w 1596026"/>
                    <a:gd name="connsiteY568" fmla="*/ 2991657 h 3205741"/>
                    <a:gd name="connsiteX569" fmla="*/ 1338391 w 1596026"/>
                    <a:gd name="connsiteY569" fmla="*/ 2997453 h 3205741"/>
                    <a:gd name="connsiteX570" fmla="*/ 1333137 w 1596026"/>
                    <a:gd name="connsiteY570" fmla="*/ 3006668 h 3205741"/>
                    <a:gd name="connsiteX571" fmla="*/ 1319864 w 1596026"/>
                    <a:gd name="connsiteY571" fmla="*/ 3029617 h 3205741"/>
                    <a:gd name="connsiteX572" fmla="*/ 1290286 w 1596026"/>
                    <a:gd name="connsiteY572" fmla="*/ 3003402 h 3205741"/>
                    <a:gd name="connsiteX573" fmla="*/ 1307027 w 1596026"/>
                    <a:gd name="connsiteY573" fmla="*/ 2974828 h 3205741"/>
                    <a:gd name="connsiteX574" fmla="*/ 1312783 w 1596026"/>
                    <a:gd name="connsiteY574" fmla="*/ 2974933 h 3205741"/>
                    <a:gd name="connsiteX575" fmla="*/ 1301328 w 1596026"/>
                    <a:gd name="connsiteY575" fmla="*/ 2942745 h 3205741"/>
                    <a:gd name="connsiteX576" fmla="*/ 1303947 w 1596026"/>
                    <a:gd name="connsiteY576" fmla="*/ 2963252 h 3205741"/>
                    <a:gd name="connsiteX577" fmla="*/ 1275590 w 1596026"/>
                    <a:gd name="connsiteY577" fmla="*/ 2996434 h 3205741"/>
                    <a:gd name="connsiteX578" fmla="*/ 1253231 w 1596026"/>
                    <a:gd name="connsiteY578" fmla="*/ 3001559 h 3205741"/>
                    <a:gd name="connsiteX579" fmla="*/ 1252722 w 1596026"/>
                    <a:gd name="connsiteY579" fmla="*/ 2952663 h 3205741"/>
                    <a:gd name="connsiteX580" fmla="*/ 1267272 w 1596026"/>
                    <a:gd name="connsiteY580" fmla="*/ 2950933 h 3205741"/>
                    <a:gd name="connsiteX581" fmla="*/ 1301328 w 1596026"/>
                    <a:gd name="connsiteY581" fmla="*/ 2942745 h 3205741"/>
                    <a:gd name="connsiteX582" fmla="*/ 1280594 w 1596026"/>
                    <a:gd name="connsiteY582" fmla="*/ 1965334 h 3205741"/>
                    <a:gd name="connsiteX583" fmla="*/ 1281871 w 1596026"/>
                    <a:gd name="connsiteY583" fmla="*/ 1991678 h 3205741"/>
                    <a:gd name="connsiteX584" fmla="*/ 530082 w 1596026"/>
                    <a:gd name="connsiteY584" fmla="*/ 1988978 h 3205741"/>
                    <a:gd name="connsiteX585" fmla="*/ 441082 w 1596026"/>
                    <a:gd name="connsiteY585" fmla="*/ 1973159 h 3205741"/>
                    <a:gd name="connsiteX586" fmla="*/ 437647 w 1596026"/>
                    <a:gd name="connsiteY586" fmla="*/ 1926599 h 3205741"/>
                    <a:gd name="connsiteX587" fmla="*/ 761741 w 1596026"/>
                    <a:gd name="connsiteY587" fmla="*/ 1930309 h 3205741"/>
                    <a:gd name="connsiteX588" fmla="*/ 1279082 w 1596026"/>
                    <a:gd name="connsiteY588" fmla="*/ 1937439 h 3205741"/>
                    <a:gd name="connsiteX589" fmla="*/ 1280594 w 1596026"/>
                    <a:gd name="connsiteY589" fmla="*/ 1965334 h 3205741"/>
                    <a:gd name="connsiteX590" fmla="*/ 1268388 w 1596026"/>
                    <a:gd name="connsiteY590" fmla="*/ 1789635 h 3205741"/>
                    <a:gd name="connsiteX591" fmla="*/ 1269794 w 1596026"/>
                    <a:gd name="connsiteY591" fmla="*/ 1805842 h 3205741"/>
                    <a:gd name="connsiteX592" fmla="*/ 1277595 w 1596026"/>
                    <a:gd name="connsiteY592" fmla="*/ 1912582 h 3205741"/>
                    <a:gd name="connsiteX593" fmla="*/ 617005 w 1596026"/>
                    <a:gd name="connsiteY593" fmla="*/ 1914563 h 3205741"/>
                    <a:gd name="connsiteX594" fmla="*/ 436232 w 1596026"/>
                    <a:gd name="connsiteY594" fmla="*/ 1905914 h 3205741"/>
                    <a:gd name="connsiteX595" fmla="*/ 428229 w 1596026"/>
                    <a:gd name="connsiteY595" fmla="*/ 1735921 h 3205741"/>
                    <a:gd name="connsiteX596" fmla="*/ 445092 w 1596026"/>
                    <a:gd name="connsiteY596" fmla="*/ 1719035 h 3205741"/>
                    <a:gd name="connsiteX597" fmla="*/ 476068 w 1596026"/>
                    <a:gd name="connsiteY597" fmla="*/ 1741782 h 3205741"/>
                    <a:gd name="connsiteX598" fmla="*/ 483400 w 1596026"/>
                    <a:gd name="connsiteY598" fmla="*/ 1735412 h 3205741"/>
                    <a:gd name="connsiteX599" fmla="*/ 513454 w 1596026"/>
                    <a:gd name="connsiteY599" fmla="*/ 1702109 h 3205741"/>
                    <a:gd name="connsiteX600" fmla="*/ 555643 w 1596026"/>
                    <a:gd name="connsiteY600" fmla="*/ 1735986 h 3205741"/>
                    <a:gd name="connsiteX601" fmla="*/ 576652 w 1596026"/>
                    <a:gd name="connsiteY601" fmla="*/ 1740133 h 3205741"/>
                    <a:gd name="connsiteX602" fmla="*/ 622494 w 1596026"/>
                    <a:gd name="connsiteY602" fmla="*/ 1688270 h 3205741"/>
                    <a:gd name="connsiteX603" fmla="*/ 746205 w 1596026"/>
                    <a:gd name="connsiteY603" fmla="*/ 1691487 h 3205741"/>
                    <a:gd name="connsiteX604" fmla="*/ 806993 w 1596026"/>
                    <a:gd name="connsiteY604" fmla="*/ 1743318 h 3205741"/>
                    <a:gd name="connsiteX605" fmla="*/ 818124 w 1596026"/>
                    <a:gd name="connsiteY605" fmla="*/ 1743318 h 3205741"/>
                    <a:gd name="connsiteX606" fmla="*/ 874297 w 1596026"/>
                    <a:gd name="connsiteY606" fmla="*/ 1700484 h 3205741"/>
                    <a:gd name="connsiteX607" fmla="*/ 927948 w 1596026"/>
                    <a:gd name="connsiteY607" fmla="*/ 1740004 h 3205741"/>
                    <a:gd name="connsiteX608" fmla="*/ 941076 w 1596026"/>
                    <a:gd name="connsiteY608" fmla="*/ 1740004 h 3205741"/>
                    <a:gd name="connsiteX609" fmla="*/ 995947 w 1596026"/>
                    <a:gd name="connsiteY609" fmla="*/ 1696903 h 3205741"/>
                    <a:gd name="connsiteX610" fmla="*/ 1053276 w 1596026"/>
                    <a:gd name="connsiteY610" fmla="*/ 1737716 h 3205741"/>
                    <a:gd name="connsiteX611" fmla="*/ 1066137 w 1596026"/>
                    <a:gd name="connsiteY611" fmla="*/ 1737716 h 3205741"/>
                    <a:gd name="connsiteX612" fmla="*/ 1121234 w 1596026"/>
                    <a:gd name="connsiteY612" fmla="*/ 1691649 h 3205741"/>
                    <a:gd name="connsiteX613" fmla="*/ 1163972 w 1596026"/>
                    <a:gd name="connsiteY613" fmla="*/ 1733407 h 3205741"/>
                    <a:gd name="connsiteX614" fmla="*/ 1175273 w 1596026"/>
                    <a:gd name="connsiteY614" fmla="*/ 1731953 h 3205741"/>
                    <a:gd name="connsiteX615" fmla="*/ 1214034 w 1596026"/>
                    <a:gd name="connsiteY615" fmla="*/ 1687842 h 3205741"/>
                    <a:gd name="connsiteX616" fmla="*/ 1262689 w 1596026"/>
                    <a:gd name="connsiteY616" fmla="*/ 1729406 h 3205741"/>
                    <a:gd name="connsiteX617" fmla="*/ 1268388 w 1596026"/>
                    <a:gd name="connsiteY617" fmla="*/ 1789635 h 3205741"/>
                    <a:gd name="connsiteX618" fmla="*/ 1256181 w 1596026"/>
                    <a:gd name="connsiteY618" fmla="*/ 1669169 h 3205741"/>
                    <a:gd name="connsiteX619" fmla="*/ 1249852 w 1596026"/>
                    <a:gd name="connsiteY619" fmla="*/ 1661692 h 3205741"/>
                    <a:gd name="connsiteX620" fmla="*/ 1254597 w 1596026"/>
                    <a:gd name="connsiteY620" fmla="*/ 1655597 h 3205741"/>
                    <a:gd name="connsiteX621" fmla="*/ 1256181 w 1596026"/>
                    <a:gd name="connsiteY621" fmla="*/ 1669169 h 3205741"/>
                    <a:gd name="connsiteX622" fmla="*/ 1252584 w 1596026"/>
                    <a:gd name="connsiteY622" fmla="*/ 1638833 h 3205741"/>
                    <a:gd name="connsiteX623" fmla="*/ 1243038 w 1596026"/>
                    <a:gd name="connsiteY623" fmla="*/ 1661434 h 3205741"/>
                    <a:gd name="connsiteX624" fmla="*/ 1241882 w 1596026"/>
                    <a:gd name="connsiteY624" fmla="*/ 1670568 h 3205741"/>
                    <a:gd name="connsiteX625" fmla="*/ 1258453 w 1596026"/>
                    <a:gd name="connsiteY625" fmla="*/ 1689386 h 3205741"/>
                    <a:gd name="connsiteX626" fmla="*/ 1259609 w 1596026"/>
                    <a:gd name="connsiteY626" fmla="*/ 1699967 h 3205741"/>
                    <a:gd name="connsiteX627" fmla="*/ 1168596 w 1596026"/>
                    <a:gd name="connsiteY627" fmla="*/ 1712593 h 3205741"/>
                    <a:gd name="connsiteX628" fmla="*/ 1060244 w 1596026"/>
                    <a:gd name="connsiteY628" fmla="*/ 1719423 h 3205741"/>
                    <a:gd name="connsiteX629" fmla="*/ 1001403 w 1596026"/>
                    <a:gd name="connsiteY629" fmla="*/ 1678748 h 3205741"/>
                    <a:gd name="connsiteX630" fmla="*/ 988728 w 1596026"/>
                    <a:gd name="connsiteY630" fmla="*/ 1678748 h 3205741"/>
                    <a:gd name="connsiteX631" fmla="*/ 935490 w 1596026"/>
                    <a:gd name="connsiteY631" fmla="*/ 1721153 h 3205741"/>
                    <a:gd name="connsiteX632" fmla="*/ 894563 w 1596026"/>
                    <a:gd name="connsiteY632" fmla="*/ 1692910 h 3205741"/>
                    <a:gd name="connsiteX633" fmla="*/ 876221 w 1596026"/>
                    <a:gd name="connsiteY633" fmla="*/ 1684277 h 3205741"/>
                    <a:gd name="connsiteX634" fmla="*/ 864904 w 1596026"/>
                    <a:gd name="connsiteY634" fmla="*/ 1686670 h 3205741"/>
                    <a:gd name="connsiteX635" fmla="*/ 813234 w 1596026"/>
                    <a:gd name="connsiteY635" fmla="*/ 1726496 h 3205741"/>
                    <a:gd name="connsiteX636" fmla="*/ 771312 w 1596026"/>
                    <a:gd name="connsiteY636" fmla="*/ 1690978 h 3205741"/>
                    <a:gd name="connsiteX637" fmla="*/ 735931 w 1596026"/>
                    <a:gd name="connsiteY637" fmla="*/ 1677899 h 3205741"/>
                    <a:gd name="connsiteX638" fmla="*/ 681884 w 1596026"/>
                    <a:gd name="connsiteY638" fmla="*/ 1720272 h 3205741"/>
                    <a:gd name="connsiteX639" fmla="*/ 628427 w 1596026"/>
                    <a:gd name="connsiteY639" fmla="*/ 1672249 h 3205741"/>
                    <a:gd name="connsiteX640" fmla="*/ 590459 w 1596026"/>
                    <a:gd name="connsiteY640" fmla="*/ 1704065 h 3205741"/>
                    <a:gd name="connsiteX641" fmla="*/ 569320 w 1596026"/>
                    <a:gd name="connsiteY641" fmla="*/ 1726682 h 3205741"/>
                    <a:gd name="connsiteX642" fmla="*/ 519428 w 1596026"/>
                    <a:gd name="connsiteY642" fmla="*/ 1684487 h 3205741"/>
                    <a:gd name="connsiteX643" fmla="*/ 507772 w 1596026"/>
                    <a:gd name="connsiteY643" fmla="*/ 1684487 h 3205741"/>
                    <a:gd name="connsiteX644" fmla="*/ 476318 w 1596026"/>
                    <a:gd name="connsiteY644" fmla="*/ 1722519 h 3205741"/>
                    <a:gd name="connsiteX645" fmla="*/ 450475 w 1596026"/>
                    <a:gd name="connsiteY645" fmla="*/ 1700403 h 3205741"/>
                    <a:gd name="connsiteX646" fmla="*/ 427744 w 1596026"/>
                    <a:gd name="connsiteY646" fmla="*/ 1712965 h 3205741"/>
                    <a:gd name="connsiteX647" fmla="*/ 427526 w 1596026"/>
                    <a:gd name="connsiteY647" fmla="*/ 1642147 h 3205741"/>
                    <a:gd name="connsiteX648" fmla="*/ 454452 w 1596026"/>
                    <a:gd name="connsiteY648" fmla="*/ 1648888 h 3205741"/>
                    <a:gd name="connsiteX649" fmla="*/ 475801 w 1596026"/>
                    <a:gd name="connsiteY649" fmla="*/ 1626093 h 3205741"/>
                    <a:gd name="connsiteX650" fmla="*/ 512048 w 1596026"/>
                    <a:gd name="connsiteY650" fmla="*/ 1660488 h 3205741"/>
                    <a:gd name="connsiteX651" fmla="*/ 523704 w 1596026"/>
                    <a:gd name="connsiteY651" fmla="*/ 1660488 h 3205741"/>
                    <a:gd name="connsiteX652" fmla="*/ 565836 w 1596026"/>
                    <a:gd name="connsiteY652" fmla="*/ 1612780 h 3205741"/>
                    <a:gd name="connsiteX653" fmla="*/ 592140 w 1596026"/>
                    <a:gd name="connsiteY653" fmla="*/ 1628817 h 3205741"/>
                    <a:gd name="connsiteX654" fmla="*/ 618864 w 1596026"/>
                    <a:gd name="connsiteY654" fmla="*/ 1646924 h 3205741"/>
                    <a:gd name="connsiteX655" fmla="*/ 628387 w 1596026"/>
                    <a:gd name="connsiteY655" fmla="*/ 1645695 h 3205741"/>
                    <a:gd name="connsiteX656" fmla="*/ 687211 w 1596026"/>
                    <a:gd name="connsiteY656" fmla="*/ 1594479 h 3205741"/>
                    <a:gd name="connsiteX657" fmla="*/ 732018 w 1596026"/>
                    <a:gd name="connsiteY657" fmla="*/ 1636982 h 3205741"/>
                    <a:gd name="connsiteX658" fmla="*/ 769138 w 1596026"/>
                    <a:gd name="connsiteY658" fmla="*/ 1628817 h 3205741"/>
                    <a:gd name="connsiteX659" fmla="*/ 813218 w 1596026"/>
                    <a:gd name="connsiteY659" fmla="*/ 1591497 h 3205741"/>
                    <a:gd name="connsiteX660" fmla="*/ 864896 w 1596026"/>
                    <a:gd name="connsiteY660" fmla="*/ 1631323 h 3205741"/>
                    <a:gd name="connsiteX661" fmla="*/ 876213 w 1596026"/>
                    <a:gd name="connsiteY661" fmla="*/ 1633724 h 3205741"/>
                    <a:gd name="connsiteX662" fmla="*/ 894555 w 1596026"/>
                    <a:gd name="connsiteY662" fmla="*/ 1625091 h 3205741"/>
                    <a:gd name="connsiteX663" fmla="*/ 935482 w 1596026"/>
                    <a:gd name="connsiteY663" fmla="*/ 1596848 h 3205741"/>
                    <a:gd name="connsiteX664" fmla="*/ 988720 w 1596026"/>
                    <a:gd name="connsiteY664" fmla="*/ 1639253 h 3205741"/>
                    <a:gd name="connsiteX665" fmla="*/ 1001395 w 1596026"/>
                    <a:gd name="connsiteY665" fmla="*/ 1639253 h 3205741"/>
                    <a:gd name="connsiteX666" fmla="*/ 1060236 w 1596026"/>
                    <a:gd name="connsiteY666" fmla="*/ 1598578 h 3205741"/>
                    <a:gd name="connsiteX667" fmla="*/ 1168653 w 1596026"/>
                    <a:gd name="connsiteY667" fmla="*/ 1604907 h 3205741"/>
                    <a:gd name="connsiteX668" fmla="*/ 1205643 w 1596026"/>
                    <a:gd name="connsiteY668" fmla="*/ 1649689 h 3205741"/>
                    <a:gd name="connsiteX669" fmla="*/ 1217283 w 1596026"/>
                    <a:gd name="connsiteY669" fmla="*/ 1651192 h 3205741"/>
                    <a:gd name="connsiteX670" fmla="*/ 1250757 w 1596026"/>
                    <a:gd name="connsiteY670" fmla="*/ 1624161 h 3205741"/>
                    <a:gd name="connsiteX671" fmla="*/ 1252584 w 1596026"/>
                    <a:gd name="connsiteY671" fmla="*/ 1638833 h 3205741"/>
                    <a:gd name="connsiteX672" fmla="*/ 745518 w 1596026"/>
                    <a:gd name="connsiteY672" fmla="*/ 1627298 h 3205741"/>
                    <a:gd name="connsiteX673" fmla="*/ 745518 w 1596026"/>
                    <a:gd name="connsiteY673" fmla="*/ 1627298 h 3205741"/>
                    <a:gd name="connsiteX674" fmla="*/ 745518 w 1596026"/>
                    <a:gd name="connsiteY674" fmla="*/ 1627298 h 3205741"/>
                    <a:gd name="connsiteX675" fmla="*/ 1247742 w 1596026"/>
                    <a:gd name="connsiteY675" fmla="*/ 1600558 h 3205741"/>
                    <a:gd name="connsiteX676" fmla="*/ 1214050 w 1596026"/>
                    <a:gd name="connsiteY676" fmla="*/ 1629844 h 3205741"/>
                    <a:gd name="connsiteX677" fmla="*/ 1174869 w 1596026"/>
                    <a:gd name="connsiteY677" fmla="*/ 1586445 h 3205741"/>
                    <a:gd name="connsiteX678" fmla="*/ 1121137 w 1596026"/>
                    <a:gd name="connsiteY678" fmla="*/ 1626263 h 3205741"/>
                    <a:gd name="connsiteX679" fmla="*/ 1066129 w 1596026"/>
                    <a:gd name="connsiteY679" fmla="*/ 1580277 h 3205741"/>
                    <a:gd name="connsiteX680" fmla="*/ 1053268 w 1596026"/>
                    <a:gd name="connsiteY680" fmla="*/ 1580277 h 3205741"/>
                    <a:gd name="connsiteX681" fmla="*/ 995939 w 1596026"/>
                    <a:gd name="connsiteY681" fmla="*/ 1621090 h 3205741"/>
                    <a:gd name="connsiteX682" fmla="*/ 941068 w 1596026"/>
                    <a:gd name="connsiteY682" fmla="*/ 1577990 h 3205741"/>
                    <a:gd name="connsiteX683" fmla="*/ 927940 w 1596026"/>
                    <a:gd name="connsiteY683" fmla="*/ 1577990 h 3205741"/>
                    <a:gd name="connsiteX684" fmla="*/ 874289 w 1596026"/>
                    <a:gd name="connsiteY684" fmla="*/ 1617509 h 3205741"/>
                    <a:gd name="connsiteX685" fmla="*/ 818116 w 1596026"/>
                    <a:gd name="connsiteY685" fmla="*/ 1574667 h 3205741"/>
                    <a:gd name="connsiteX686" fmla="*/ 806977 w 1596026"/>
                    <a:gd name="connsiteY686" fmla="*/ 1574667 h 3205741"/>
                    <a:gd name="connsiteX687" fmla="*/ 746205 w 1596026"/>
                    <a:gd name="connsiteY687" fmla="*/ 1626506 h 3205741"/>
                    <a:gd name="connsiteX688" fmla="*/ 622162 w 1596026"/>
                    <a:gd name="connsiteY688" fmla="*/ 1630151 h 3205741"/>
                    <a:gd name="connsiteX689" fmla="*/ 581033 w 1596026"/>
                    <a:gd name="connsiteY689" fmla="*/ 1603840 h 3205741"/>
                    <a:gd name="connsiteX690" fmla="*/ 551932 w 1596026"/>
                    <a:gd name="connsiteY690" fmla="*/ 1605166 h 3205741"/>
                    <a:gd name="connsiteX691" fmla="*/ 517246 w 1596026"/>
                    <a:gd name="connsiteY691" fmla="*/ 1643020 h 3205741"/>
                    <a:gd name="connsiteX692" fmla="*/ 470337 w 1596026"/>
                    <a:gd name="connsiteY692" fmla="*/ 1616442 h 3205741"/>
                    <a:gd name="connsiteX693" fmla="*/ 442440 w 1596026"/>
                    <a:gd name="connsiteY693" fmla="*/ 1645073 h 3205741"/>
                    <a:gd name="connsiteX694" fmla="*/ 427801 w 1596026"/>
                    <a:gd name="connsiteY694" fmla="*/ 1624291 h 3205741"/>
                    <a:gd name="connsiteX695" fmla="*/ 434470 w 1596026"/>
                    <a:gd name="connsiteY695" fmla="*/ 1551727 h 3205741"/>
                    <a:gd name="connsiteX696" fmla="*/ 455560 w 1596026"/>
                    <a:gd name="connsiteY696" fmla="*/ 1575904 h 3205741"/>
                    <a:gd name="connsiteX697" fmla="*/ 463482 w 1596026"/>
                    <a:gd name="connsiteY697" fmla="*/ 1574886 h 3205741"/>
                    <a:gd name="connsiteX698" fmla="*/ 487749 w 1596026"/>
                    <a:gd name="connsiteY698" fmla="*/ 1544217 h 3205741"/>
                    <a:gd name="connsiteX699" fmla="*/ 536452 w 1596026"/>
                    <a:gd name="connsiteY699" fmla="*/ 1546060 h 3205741"/>
                    <a:gd name="connsiteX700" fmla="*/ 586522 w 1596026"/>
                    <a:gd name="connsiteY700" fmla="*/ 1542940 h 3205741"/>
                    <a:gd name="connsiteX701" fmla="*/ 637271 w 1596026"/>
                    <a:gd name="connsiteY701" fmla="*/ 1540451 h 3205741"/>
                    <a:gd name="connsiteX702" fmla="*/ 681375 w 1596026"/>
                    <a:gd name="connsiteY702" fmla="*/ 1538211 h 3205741"/>
                    <a:gd name="connsiteX703" fmla="*/ 734403 w 1596026"/>
                    <a:gd name="connsiteY703" fmla="*/ 1541808 h 3205741"/>
                    <a:gd name="connsiteX704" fmla="*/ 788854 w 1596026"/>
                    <a:gd name="connsiteY704" fmla="*/ 1544444 h 3205741"/>
                    <a:gd name="connsiteX705" fmla="*/ 827873 w 1596026"/>
                    <a:gd name="connsiteY705" fmla="*/ 1537856 h 3205741"/>
                    <a:gd name="connsiteX706" fmla="*/ 877118 w 1596026"/>
                    <a:gd name="connsiteY706" fmla="*/ 1532731 h 3205741"/>
                    <a:gd name="connsiteX707" fmla="*/ 903843 w 1596026"/>
                    <a:gd name="connsiteY707" fmla="*/ 1554734 h 3205741"/>
                    <a:gd name="connsiteX708" fmla="*/ 928683 w 1596026"/>
                    <a:gd name="connsiteY708" fmla="*/ 1532044 h 3205741"/>
                    <a:gd name="connsiteX709" fmla="*/ 973337 w 1596026"/>
                    <a:gd name="connsiteY709" fmla="*/ 1530856 h 3205741"/>
                    <a:gd name="connsiteX710" fmla="*/ 991638 w 1596026"/>
                    <a:gd name="connsiteY710" fmla="*/ 1557563 h 3205741"/>
                    <a:gd name="connsiteX711" fmla="*/ 1000215 w 1596026"/>
                    <a:gd name="connsiteY711" fmla="*/ 1556456 h 3205741"/>
                    <a:gd name="connsiteX712" fmla="*/ 1015170 w 1596026"/>
                    <a:gd name="connsiteY712" fmla="*/ 1536102 h 3205741"/>
                    <a:gd name="connsiteX713" fmla="*/ 1054157 w 1596026"/>
                    <a:gd name="connsiteY713" fmla="*/ 1539464 h 3205741"/>
                    <a:gd name="connsiteX714" fmla="*/ 1100160 w 1596026"/>
                    <a:gd name="connsiteY714" fmla="*/ 1539505 h 3205741"/>
                    <a:gd name="connsiteX715" fmla="*/ 1121283 w 1596026"/>
                    <a:gd name="connsiteY715" fmla="*/ 1566851 h 3205741"/>
                    <a:gd name="connsiteX716" fmla="*/ 1130264 w 1596026"/>
                    <a:gd name="connsiteY716" fmla="*/ 1565695 h 3205741"/>
                    <a:gd name="connsiteX717" fmla="*/ 1150941 w 1596026"/>
                    <a:gd name="connsiteY717" fmla="*/ 1538244 h 3205741"/>
                    <a:gd name="connsiteX718" fmla="*/ 1197309 w 1596026"/>
                    <a:gd name="connsiteY718" fmla="*/ 1548396 h 3205741"/>
                    <a:gd name="connsiteX719" fmla="*/ 1202628 w 1596026"/>
                    <a:gd name="connsiteY719" fmla="*/ 1546796 h 3205741"/>
                    <a:gd name="connsiteX720" fmla="*/ 1223063 w 1596026"/>
                    <a:gd name="connsiteY720" fmla="*/ 1570359 h 3205741"/>
                    <a:gd name="connsiteX721" fmla="*/ 1232230 w 1596026"/>
                    <a:gd name="connsiteY721" fmla="*/ 1567942 h 3205741"/>
                    <a:gd name="connsiteX722" fmla="*/ 1241704 w 1596026"/>
                    <a:gd name="connsiteY722" fmla="*/ 1556294 h 3205741"/>
                    <a:gd name="connsiteX723" fmla="*/ 1247742 w 1596026"/>
                    <a:gd name="connsiteY723" fmla="*/ 1600558 h 3205741"/>
                    <a:gd name="connsiteX724" fmla="*/ 1343217 w 1596026"/>
                    <a:gd name="connsiteY724" fmla="*/ 775324 h 3205741"/>
                    <a:gd name="connsiteX725" fmla="*/ 1332296 w 1596026"/>
                    <a:gd name="connsiteY725" fmla="*/ 788815 h 3205741"/>
                    <a:gd name="connsiteX726" fmla="*/ 1317406 w 1596026"/>
                    <a:gd name="connsiteY726" fmla="*/ 806857 h 3205741"/>
                    <a:gd name="connsiteX727" fmla="*/ 1316477 w 1596026"/>
                    <a:gd name="connsiteY727" fmla="*/ 776585 h 3205741"/>
                    <a:gd name="connsiteX728" fmla="*/ 1320009 w 1596026"/>
                    <a:gd name="connsiteY728" fmla="*/ 764904 h 3205741"/>
                    <a:gd name="connsiteX729" fmla="*/ 1358948 w 1596026"/>
                    <a:gd name="connsiteY729" fmla="*/ 755625 h 3205741"/>
                    <a:gd name="connsiteX730" fmla="*/ 1343217 w 1596026"/>
                    <a:gd name="connsiteY730" fmla="*/ 775324 h 3205741"/>
                    <a:gd name="connsiteX731" fmla="*/ 1362157 w 1596026"/>
                    <a:gd name="connsiteY731" fmla="*/ 751567 h 3205741"/>
                    <a:gd name="connsiteX732" fmla="*/ 1313357 w 1596026"/>
                    <a:gd name="connsiteY732" fmla="*/ 761606 h 3205741"/>
                    <a:gd name="connsiteX733" fmla="*/ 1310891 w 1596026"/>
                    <a:gd name="connsiteY733" fmla="*/ 782162 h 3205741"/>
                    <a:gd name="connsiteX734" fmla="*/ 1313631 w 1596026"/>
                    <a:gd name="connsiteY734" fmla="*/ 811359 h 3205741"/>
                    <a:gd name="connsiteX735" fmla="*/ 1303486 w 1596026"/>
                    <a:gd name="connsiteY735" fmla="*/ 823258 h 3205741"/>
                    <a:gd name="connsiteX736" fmla="*/ 1176615 w 1596026"/>
                    <a:gd name="connsiteY736" fmla="*/ 895402 h 3205741"/>
                    <a:gd name="connsiteX737" fmla="*/ 1143779 w 1596026"/>
                    <a:gd name="connsiteY737" fmla="*/ 860902 h 3205741"/>
                    <a:gd name="connsiteX738" fmla="*/ 1142494 w 1596026"/>
                    <a:gd name="connsiteY738" fmla="*/ 566079 h 3205741"/>
                    <a:gd name="connsiteX739" fmla="*/ 1143707 w 1596026"/>
                    <a:gd name="connsiteY739" fmla="*/ 345509 h 3205741"/>
                    <a:gd name="connsiteX740" fmla="*/ 1127176 w 1596026"/>
                    <a:gd name="connsiteY740" fmla="*/ 319408 h 3205741"/>
                    <a:gd name="connsiteX741" fmla="*/ 1137062 w 1596026"/>
                    <a:gd name="connsiteY741" fmla="*/ 385522 h 3205741"/>
                    <a:gd name="connsiteX742" fmla="*/ 1136779 w 1596026"/>
                    <a:gd name="connsiteY742" fmla="*/ 508372 h 3205741"/>
                    <a:gd name="connsiteX743" fmla="*/ 1210251 w 1596026"/>
                    <a:gd name="connsiteY743" fmla="*/ 1366797 h 3205741"/>
                    <a:gd name="connsiteX744" fmla="*/ 1195134 w 1596026"/>
                    <a:gd name="connsiteY744" fmla="*/ 1352958 h 3205741"/>
                    <a:gd name="connsiteX745" fmla="*/ 1171530 w 1596026"/>
                    <a:gd name="connsiteY745" fmla="*/ 1387231 h 3205741"/>
                    <a:gd name="connsiteX746" fmla="*/ 1179986 w 1596026"/>
                    <a:gd name="connsiteY746" fmla="*/ 1416679 h 3205741"/>
                    <a:gd name="connsiteX747" fmla="*/ 1190171 w 1596026"/>
                    <a:gd name="connsiteY747" fmla="*/ 1429467 h 3205741"/>
                    <a:gd name="connsiteX748" fmla="*/ 1217251 w 1596026"/>
                    <a:gd name="connsiteY748" fmla="*/ 1404505 h 3205741"/>
                    <a:gd name="connsiteX749" fmla="*/ 1239950 w 1596026"/>
                    <a:gd name="connsiteY749" fmla="*/ 1544112 h 3205741"/>
                    <a:gd name="connsiteX750" fmla="*/ 1225545 w 1596026"/>
                    <a:gd name="connsiteY750" fmla="*/ 1556989 h 3205741"/>
                    <a:gd name="connsiteX751" fmla="*/ 1178522 w 1596026"/>
                    <a:gd name="connsiteY751" fmla="*/ 1556156 h 3205741"/>
                    <a:gd name="connsiteX752" fmla="*/ 1155921 w 1596026"/>
                    <a:gd name="connsiteY752" fmla="*/ 1528204 h 3205741"/>
                    <a:gd name="connsiteX753" fmla="*/ 1147926 w 1596026"/>
                    <a:gd name="connsiteY753" fmla="*/ 1527178 h 3205741"/>
                    <a:gd name="connsiteX754" fmla="*/ 1124007 w 1596026"/>
                    <a:gd name="connsiteY754" fmla="*/ 1553998 h 3205741"/>
                    <a:gd name="connsiteX755" fmla="*/ 1106514 w 1596026"/>
                    <a:gd name="connsiteY755" fmla="*/ 1528681 h 3205741"/>
                    <a:gd name="connsiteX756" fmla="*/ 1098495 w 1596026"/>
                    <a:gd name="connsiteY756" fmla="*/ 1527647 h 3205741"/>
                    <a:gd name="connsiteX757" fmla="*/ 1078294 w 1596026"/>
                    <a:gd name="connsiteY757" fmla="*/ 1552010 h 3205741"/>
                    <a:gd name="connsiteX758" fmla="*/ 1036446 w 1596026"/>
                    <a:gd name="connsiteY758" fmla="*/ 1550765 h 3205741"/>
                    <a:gd name="connsiteX759" fmla="*/ 995373 w 1596026"/>
                    <a:gd name="connsiteY759" fmla="*/ 1544476 h 3205741"/>
                    <a:gd name="connsiteX760" fmla="*/ 947163 w 1596026"/>
                    <a:gd name="connsiteY760" fmla="*/ 1536401 h 3205741"/>
                    <a:gd name="connsiteX761" fmla="*/ 935587 w 1596026"/>
                    <a:gd name="connsiteY761" fmla="*/ 1520743 h 3205741"/>
                    <a:gd name="connsiteX762" fmla="*/ 927778 w 1596026"/>
                    <a:gd name="connsiteY762" fmla="*/ 1518698 h 3205741"/>
                    <a:gd name="connsiteX763" fmla="*/ 899405 w 1596026"/>
                    <a:gd name="connsiteY763" fmla="*/ 1542811 h 3205741"/>
                    <a:gd name="connsiteX764" fmla="*/ 847791 w 1596026"/>
                    <a:gd name="connsiteY764" fmla="*/ 1544411 h 3205741"/>
                    <a:gd name="connsiteX765" fmla="*/ 804754 w 1596026"/>
                    <a:gd name="connsiteY765" fmla="*/ 1545204 h 3205741"/>
                    <a:gd name="connsiteX766" fmla="*/ 763504 w 1596026"/>
                    <a:gd name="connsiteY766" fmla="*/ 1553853 h 3205741"/>
                    <a:gd name="connsiteX767" fmla="*/ 709174 w 1596026"/>
                    <a:gd name="connsiteY767" fmla="*/ 1551509 h 3205741"/>
                    <a:gd name="connsiteX768" fmla="*/ 686031 w 1596026"/>
                    <a:gd name="connsiteY768" fmla="*/ 1528463 h 3205741"/>
                    <a:gd name="connsiteX769" fmla="*/ 679863 w 1596026"/>
                    <a:gd name="connsiteY769" fmla="*/ 1527671 h 3205741"/>
                    <a:gd name="connsiteX770" fmla="*/ 656784 w 1596026"/>
                    <a:gd name="connsiteY770" fmla="*/ 1546537 h 3205741"/>
                    <a:gd name="connsiteX771" fmla="*/ 606019 w 1596026"/>
                    <a:gd name="connsiteY771" fmla="*/ 1555558 h 3205741"/>
                    <a:gd name="connsiteX772" fmla="*/ 555990 w 1596026"/>
                    <a:gd name="connsiteY772" fmla="*/ 1559180 h 3205741"/>
                    <a:gd name="connsiteX773" fmla="*/ 509348 w 1596026"/>
                    <a:gd name="connsiteY773" fmla="*/ 1557458 h 3205741"/>
                    <a:gd name="connsiteX774" fmla="*/ 458810 w 1596026"/>
                    <a:gd name="connsiteY774" fmla="*/ 1564272 h 3205741"/>
                    <a:gd name="connsiteX775" fmla="*/ 437243 w 1596026"/>
                    <a:gd name="connsiteY775" fmla="*/ 1539505 h 3205741"/>
                    <a:gd name="connsiteX776" fmla="*/ 431414 w 1596026"/>
                    <a:gd name="connsiteY776" fmla="*/ 1538583 h 3205741"/>
                    <a:gd name="connsiteX777" fmla="*/ 433880 w 1596026"/>
                    <a:gd name="connsiteY777" fmla="*/ 1505838 h 3205741"/>
                    <a:gd name="connsiteX778" fmla="*/ 463797 w 1596026"/>
                    <a:gd name="connsiteY778" fmla="*/ 1508432 h 3205741"/>
                    <a:gd name="connsiteX779" fmla="*/ 472721 w 1596026"/>
                    <a:gd name="connsiteY779" fmla="*/ 1479761 h 3205741"/>
                    <a:gd name="connsiteX780" fmla="*/ 448648 w 1596026"/>
                    <a:gd name="connsiteY780" fmla="*/ 1444712 h 3205741"/>
                    <a:gd name="connsiteX781" fmla="*/ 439740 w 1596026"/>
                    <a:gd name="connsiteY781" fmla="*/ 1449287 h 3205741"/>
                    <a:gd name="connsiteX782" fmla="*/ 533995 w 1596026"/>
                    <a:gd name="connsiteY782" fmla="*/ 1070745 h 3205741"/>
                    <a:gd name="connsiteX783" fmla="*/ 593247 w 1596026"/>
                    <a:gd name="connsiteY783" fmla="*/ 888353 h 3205741"/>
                    <a:gd name="connsiteX784" fmla="*/ 595850 w 1596026"/>
                    <a:gd name="connsiteY784" fmla="*/ 660306 h 3205741"/>
                    <a:gd name="connsiteX785" fmla="*/ 602713 w 1596026"/>
                    <a:gd name="connsiteY785" fmla="*/ 385110 h 3205741"/>
                    <a:gd name="connsiteX786" fmla="*/ 613828 w 1596026"/>
                    <a:gd name="connsiteY786" fmla="*/ 354741 h 3205741"/>
                    <a:gd name="connsiteX787" fmla="*/ 605090 w 1596026"/>
                    <a:gd name="connsiteY787" fmla="*/ 347999 h 3205741"/>
                    <a:gd name="connsiteX788" fmla="*/ 586578 w 1596026"/>
                    <a:gd name="connsiteY788" fmla="*/ 400266 h 3205741"/>
                    <a:gd name="connsiteX789" fmla="*/ 577557 w 1596026"/>
                    <a:gd name="connsiteY789" fmla="*/ 720640 h 3205741"/>
                    <a:gd name="connsiteX790" fmla="*/ 491799 w 1596026"/>
                    <a:gd name="connsiteY790" fmla="*/ 1005343 h 3205741"/>
                    <a:gd name="connsiteX791" fmla="*/ 478687 w 1596026"/>
                    <a:gd name="connsiteY791" fmla="*/ 1012181 h 3205741"/>
                    <a:gd name="connsiteX792" fmla="*/ 455592 w 1596026"/>
                    <a:gd name="connsiteY792" fmla="*/ 1028016 h 3205741"/>
                    <a:gd name="connsiteX793" fmla="*/ 454477 w 1596026"/>
                    <a:gd name="connsiteY793" fmla="*/ 1046196 h 3205741"/>
                    <a:gd name="connsiteX794" fmla="*/ 468009 w 1596026"/>
                    <a:gd name="connsiteY794" fmla="*/ 1075902 h 3205741"/>
                    <a:gd name="connsiteX795" fmla="*/ 436911 w 1596026"/>
                    <a:gd name="connsiteY795" fmla="*/ 1168489 h 3205741"/>
                    <a:gd name="connsiteX796" fmla="*/ 402968 w 1596026"/>
                    <a:gd name="connsiteY796" fmla="*/ 1163000 h 3205741"/>
                    <a:gd name="connsiteX797" fmla="*/ 393268 w 1596026"/>
                    <a:gd name="connsiteY797" fmla="*/ 1170372 h 3205741"/>
                    <a:gd name="connsiteX798" fmla="*/ 339488 w 1596026"/>
                    <a:gd name="connsiteY798" fmla="*/ 1158142 h 3205741"/>
                    <a:gd name="connsiteX799" fmla="*/ 302982 w 1596026"/>
                    <a:gd name="connsiteY799" fmla="*/ 1137376 h 3205741"/>
                    <a:gd name="connsiteX800" fmla="*/ 309433 w 1596026"/>
                    <a:gd name="connsiteY800" fmla="*/ 1112681 h 3205741"/>
                    <a:gd name="connsiteX801" fmla="*/ 329796 w 1596026"/>
                    <a:gd name="connsiteY801" fmla="*/ 1101478 h 3205741"/>
                    <a:gd name="connsiteX802" fmla="*/ 341210 w 1596026"/>
                    <a:gd name="connsiteY802" fmla="*/ 1066275 h 3205741"/>
                    <a:gd name="connsiteX803" fmla="*/ 327371 w 1596026"/>
                    <a:gd name="connsiteY803" fmla="*/ 1043965 h 3205741"/>
                    <a:gd name="connsiteX804" fmla="*/ 465713 w 1596026"/>
                    <a:gd name="connsiteY804" fmla="*/ 320192 h 3205741"/>
                    <a:gd name="connsiteX805" fmla="*/ 629793 w 1596026"/>
                    <a:gd name="connsiteY805" fmla="*/ 168727 h 3205741"/>
                    <a:gd name="connsiteX806" fmla="*/ 752405 w 1596026"/>
                    <a:gd name="connsiteY806" fmla="*/ 276817 h 3205741"/>
                    <a:gd name="connsiteX807" fmla="*/ 760165 w 1596026"/>
                    <a:gd name="connsiteY807" fmla="*/ 373761 h 3205741"/>
                    <a:gd name="connsiteX808" fmla="*/ 760836 w 1596026"/>
                    <a:gd name="connsiteY808" fmla="*/ 783407 h 3205741"/>
                    <a:gd name="connsiteX809" fmla="*/ 760383 w 1596026"/>
                    <a:gd name="connsiteY809" fmla="*/ 793616 h 3205741"/>
                    <a:gd name="connsiteX810" fmla="*/ 767917 w 1596026"/>
                    <a:gd name="connsiteY810" fmla="*/ 825069 h 3205741"/>
                    <a:gd name="connsiteX811" fmla="*/ 993514 w 1596026"/>
                    <a:gd name="connsiteY811" fmla="*/ 831277 h 3205741"/>
                    <a:gd name="connsiteX812" fmla="*/ 998833 w 1596026"/>
                    <a:gd name="connsiteY812" fmla="*/ 831883 h 3205741"/>
                    <a:gd name="connsiteX813" fmla="*/ 1009455 w 1596026"/>
                    <a:gd name="connsiteY813" fmla="*/ 823686 h 3205741"/>
                    <a:gd name="connsiteX814" fmla="*/ 1022340 w 1596026"/>
                    <a:gd name="connsiteY814" fmla="*/ 559451 h 3205741"/>
                    <a:gd name="connsiteX815" fmla="*/ 997604 w 1596026"/>
                    <a:gd name="connsiteY815" fmla="*/ 271086 h 3205741"/>
                    <a:gd name="connsiteX816" fmla="*/ 1063647 w 1596026"/>
                    <a:gd name="connsiteY816" fmla="*/ 246731 h 3205741"/>
                    <a:gd name="connsiteX817" fmla="*/ 1093839 w 1596026"/>
                    <a:gd name="connsiteY817" fmla="*/ 228972 h 3205741"/>
                    <a:gd name="connsiteX818" fmla="*/ 1098907 w 1596026"/>
                    <a:gd name="connsiteY818" fmla="*/ 227323 h 3205741"/>
                    <a:gd name="connsiteX819" fmla="*/ 1130021 w 1596026"/>
                    <a:gd name="connsiteY819" fmla="*/ 241089 h 3205741"/>
                    <a:gd name="connsiteX820" fmla="*/ 1221301 w 1596026"/>
                    <a:gd name="connsiteY820" fmla="*/ 444506 h 3205741"/>
                    <a:gd name="connsiteX821" fmla="*/ 1225569 w 1596026"/>
                    <a:gd name="connsiteY821" fmla="*/ 642466 h 3205741"/>
                    <a:gd name="connsiteX822" fmla="*/ 1227816 w 1596026"/>
                    <a:gd name="connsiteY822" fmla="*/ 682980 h 3205741"/>
                    <a:gd name="connsiteX823" fmla="*/ 1185976 w 1596026"/>
                    <a:gd name="connsiteY823" fmla="*/ 714513 h 3205741"/>
                    <a:gd name="connsiteX824" fmla="*/ 1191877 w 1596026"/>
                    <a:gd name="connsiteY824" fmla="*/ 728764 h 3205741"/>
                    <a:gd name="connsiteX825" fmla="*/ 1227396 w 1596026"/>
                    <a:gd name="connsiteY825" fmla="*/ 708960 h 3205741"/>
                    <a:gd name="connsiteX826" fmla="*/ 1228269 w 1596026"/>
                    <a:gd name="connsiteY826" fmla="*/ 727859 h 3205741"/>
                    <a:gd name="connsiteX827" fmla="*/ 1276463 w 1596026"/>
                    <a:gd name="connsiteY827" fmla="*/ 725935 h 3205741"/>
                    <a:gd name="connsiteX828" fmla="*/ 1286357 w 1596026"/>
                    <a:gd name="connsiteY828" fmla="*/ 717358 h 3205741"/>
                    <a:gd name="connsiteX829" fmla="*/ 1291321 w 1596026"/>
                    <a:gd name="connsiteY829" fmla="*/ 681016 h 3205741"/>
                    <a:gd name="connsiteX830" fmla="*/ 1269455 w 1596026"/>
                    <a:gd name="connsiteY830" fmla="*/ 667258 h 3205741"/>
                    <a:gd name="connsiteX831" fmla="*/ 1344947 w 1596026"/>
                    <a:gd name="connsiteY831" fmla="*/ 582399 h 3205741"/>
                    <a:gd name="connsiteX832" fmla="*/ 1370540 w 1596026"/>
                    <a:gd name="connsiteY832" fmla="*/ 590038 h 3205741"/>
                    <a:gd name="connsiteX833" fmla="*/ 1405113 w 1596026"/>
                    <a:gd name="connsiteY833" fmla="*/ 633009 h 3205741"/>
                    <a:gd name="connsiteX834" fmla="*/ 1402745 w 1596026"/>
                    <a:gd name="connsiteY834" fmla="*/ 644964 h 3205741"/>
                    <a:gd name="connsiteX835" fmla="*/ 1423374 w 1596026"/>
                    <a:gd name="connsiteY835" fmla="*/ 672989 h 3205741"/>
                    <a:gd name="connsiteX836" fmla="*/ 1362157 w 1596026"/>
                    <a:gd name="connsiteY836" fmla="*/ 751567 h 3205741"/>
                    <a:gd name="connsiteX837" fmla="*/ 1215545 w 1596026"/>
                    <a:gd name="connsiteY837" fmla="*/ 1395161 h 3205741"/>
                    <a:gd name="connsiteX838" fmla="*/ 1195926 w 1596026"/>
                    <a:gd name="connsiteY838" fmla="*/ 1420244 h 3205741"/>
                    <a:gd name="connsiteX839" fmla="*/ 1191084 w 1596026"/>
                    <a:gd name="connsiteY839" fmla="*/ 1421165 h 3205741"/>
                    <a:gd name="connsiteX840" fmla="*/ 1182524 w 1596026"/>
                    <a:gd name="connsiteY840" fmla="*/ 1409113 h 3205741"/>
                    <a:gd name="connsiteX841" fmla="*/ 1182896 w 1596026"/>
                    <a:gd name="connsiteY841" fmla="*/ 1382114 h 3205741"/>
                    <a:gd name="connsiteX842" fmla="*/ 1197996 w 1596026"/>
                    <a:gd name="connsiteY842" fmla="*/ 1360201 h 3205741"/>
                    <a:gd name="connsiteX843" fmla="*/ 1215545 w 1596026"/>
                    <a:gd name="connsiteY843" fmla="*/ 1395161 h 3205741"/>
                    <a:gd name="connsiteX844" fmla="*/ 434696 w 1596026"/>
                    <a:gd name="connsiteY844" fmla="*/ 1496308 h 3205741"/>
                    <a:gd name="connsiteX845" fmla="*/ 445787 w 1596026"/>
                    <a:gd name="connsiteY845" fmla="*/ 1451930 h 3205741"/>
                    <a:gd name="connsiteX846" fmla="*/ 460887 w 1596026"/>
                    <a:gd name="connsiteY846" fmla="*/ 1473844 h 3205741"/>
                    <a:gd name="connsiteX847" fmla="*/ 468752 w 1596026"/>
                    <a:gd name="connsiteY847" fmla="*/ 1489469 h 3205741"/>
                    <a:gd name="connsiteX848" fmla="*/ 452698 w 1596026"/>
                    <a:gd name="connsiteY848" fmla="*/ 1512903 h 3205741"/>
                    <a:gd name="connsiteX849" fmla="*/ 447856 w 1596026"/>
                    <a:gd name="connsiteY849" fmla="*/ 1511981 h 3205741"/>
                    <a:gd name="connsiteX850" fmla="*/ 434696 w 1596026"/>
                    <a:gd name="connsiteY850" fmla="*/ 1496308 h 3205741"/>
                    <a:gd name="connsiteX851" fmla="*/ 1428135 w 1596026"/>
                    <a:gd name="connsiteY851" fmla="*/ 666870 h 3205741"/>
                    <a:gd name="connsiteX852" fmla="*/ 1407716 w 1596026"/>
                    <a:gd name="connsiteY852" fmla="*/ 649984 h 3205741"/>
                    <a:gd name="connsiteX853" fmla="*/ 1408355 w 1596026"/>
                    <a:gd name="connsiteY853" fmla="*/ 627731 h 3205741"/>
                    <a:gd name="connsiteX854" fmla="*/ 1374371 w 1596026"/>
                    <a:gd name="connsiteY854" fmla="*/ 626292 h 3205741"/>
                    <a:gd name="connsiteX855" fmla="*/ 1376255 w 1596026"/>
                    <a:gd name="connsiteY855" fmla="*/ 589343 h 3205741"/>
                    <a:gd name="connsiteX856" fmla="*/ 1348415 w 1596026"/>
                    <a:gd name="connsiteY856" fmla="*/ 578430 h 3205741"/>
                    <a:gd name="connsiteX857" fmla="*/ 1362788 w 1596026"/>
                    <a:gd name="connsiteY857" fmla="*/ 561779 h 3205741"/>
                    <a:gd name="connsiteX858" fmla="*/ 1373579 w 1596026"/>
                    <a:gd name="connsiteY858" fmla="*/ 562967 h 3205741"/>
                    <a:gd name="connsiteX859" fmla="*/ 1394095 w 1596026"/>
                    <a:gd name="connsiteY859" fmla="*/ 566419 h 3205741"/>
                    <a:gd name="connsiteX860" fmla="*/ 1399980 w 1596026"/>
                    <a:gd name="connsiteY860" fmla="*/ 574170 h 3205741"/>
                    <a:gd name="connsiteX861" fmla="*/ 1398460 w 1596026"/>
                    <a:gd name="connsiteY861" fmla="*/ 577970 h 3205741"/>
                    <a:gd name="connsiteX862" fmla="*/ 1402268 w 1596026"/>
                    <a:gd name="connsiteY862" fmla="*/ 607199 h 3205741"/>
                    <a:gd name="connsiteX863" fmla="*/ 1426535 w 1596026"/>
                    <a:gd name="connsiteY863" fmla="*/ 604160 h 3205741"/>
                    <a:gd name="connsiteX864" fmla="*/ 1438086 w 1596026"/>
                    <a:gd name="connsiteY864" fmla="*/ 615258 h 3205741"/>
                    <a:gd name="connsiteX865" fmla="*/ 1446663 w 1596026"/>
                    <a:gd name="connsiteY865" fmla="*/ 643089 h 3205741"/>
                    <a:gd name="connsiteX866" fmla="*/ 1428135 w 1596026"/>
                    <a:gd name="connsiteY866" fmla="*/ 666870 h 3205741"/>
                    <a:gd name="connsiteX867" fmla="*/ 1400085 w 1596026"/>
                    <a:gd name="connsiteY867" fmla="*/ 587088 h 3205741"/>
                    <a:gd name="connsiteX868" fmla="*/ 1403416 w 1596026"/>
                    <a:gd name="connsiteY868" fmla="*/ 578479 h 3205741"/>
                    <a:gd name="connsiteX869" fmla="*/ 1421774 w 1596026"/>
                    <a:gd name="connsiteY869" fmla="*/ 599269 h 3205741"/>
                    <a:gd name="connsiteX870" fmla="*/ 1392066 w 1596026"/>
                    <a:gd name="connsiteY870" fmla="*/ 603400 h 3205741"/>
                    <a:gd name="connsiteX871" fmla="*/ 1400085 w 1596026"/>
                    <a:gd name="connsiteY871" fmla="*/ 587088 h 3205741"/>
                    <a:gd name="connsiteX872" fmla="*/ 1451764 w 1596026"/>
                    <a:gd name="connsiteY872" fmla="*/ 636582 h 3205741"/>
                    <a:gd name="connsiteX873" fmla="*/ 1434400 w 1596026"/>
                    <a:gd name="connsiteY873" fmla="*/ 638223 h 3205741"/>
                    <a:gd name="connsiteX874" fmla="*/ 1433972 w 1596026"/>
                    <a:gd name="connsiteY874" fmla="*/ 637277 h 3205741"/>
                    <a:gd name="connsiteX875" fmla="*/ 1441950 w 1596026"/>
                    <a:gd name="connsiteY875" fmla="*/ 618507 h 3205741"/>
                    <a:gd name="connsiteX876" fmla="*/ 1456525 w 1596026"/>
                    <a:gd name="connsiteY876" fmla="*/ 630543 h 3205741"/>
                    <a:gd name="connsiteX877" fmla="*/ 1451764 w 1596026"/>
                    <a:gd name="connsiteY877" fmla="*/ 636582 h 3205741"/>
                    <a:gd name="connsiteX878" fmla="*/ 1463590 w 1596026"/>
                    <a:gd name="connsiteY878" fmla="*/ 621676 h 3205741"/>
                    <a:gd name="connsiteX879" fmla="*/ 1386238 w 1596026"/>
                    <a:gd name="connsiteY879" fmla="*/ 534021 h 3205741"/>
                    <a:gd name="connsiteX880" fmla="*/ 1402931 w 1596026"/>
                    <a:gd name="connsiteY880" fmla="*/ 513254 h 3205741"/>
                    <a:gd name="connsiteX881" fmla="*/ 1408759 w 1596026"/>
                    <a:gd name="connsiteY881" fmla="*/ 505608 h 3205741"/>
                    <a:gd name="connsiteX882" fmla="*/ 1478755 w 1596026"/>
                    <a:gd name="connsiteY882" fmla="*/ 603141 h 3205741"/>
                    <a:gd name="connsiteX883" fmla="*/ 1463590 w 1596026"/>
                    <a:gd name="connsiteY883" fmla="*/ 621676 h 3205741"/>
                    <a:gd name="connsiteX884" fmla="*/ 1485917 w 1596026"/>
                    <a:gd name="connsiteY884" fmla="*/ 594872 h 3205741"/>
                    <a:gd name="connsiteX885" fmla="*/ 1416325 w 1596026"/>
                    <a:gd name="connsiteY885" fmla="*/ 495673 h 3205741"/>
                    <a:gd name="connsiteX886" fmla="*/ 1431571 w 1596026"/>
                    <a:gd name="connsiteY886" fmla="*/ 475513 h 3205741"/>
                    <a:gd name="connsiteX887" fmla="*/ 1453445 w 1596026"/>
                    <a:gd name="connsiteY887" fmla="*/ 445670 h 3205741"/>
                    <a:gd name="connsiteX888" fmla="*/ 1496094 w 1596026"/>
                    <a:gd name="connsiteY888" fmla="*/ 585010 h 3205741"/>
                    <a:gd name="connsiteX889" fmla="*/ 1485917 w 1596026"/>
                    <a:gd name="connsiteY889" fmla="*/ 594872 h 3205741"/>
                    <a:gd name="connsiteX890" fmla="*/ 1484850 w 1596026"/>
                    <a:gd name="connsiteY890" fmla="*/ 524911 h 3205741"/>
                    <a:gd name="connsiteX891" fmla="*/ 1501081 w 1596026"/>
                    <a:gd name="connsiteY891" fmla="*/ 500305 h 3205741"/>
                    <a:gd name="connsiteX892" fmla="*/ 1501251 w 1596026"/>
                    <a:gd name="connsiteY892" fmla="*/ 565740 h 3205741"/>
                    <a:gd name="connsiteX893" fmla="*/ 1484850 w 1596026"/>
                    <a:gd name="connsiteY893" fmla="*/ 524911 h 3205741"/>
                    <a:gd name="connsiteX894" fmla="*/ 1579395 w 1596026"/>
                    <a:gd name="connsiteY894" fmla="*/ 323038 h 3205741"/>
                    <a:gd name="connsiteX895" fmla="*/ 1478447 w 1596026"/>
                    <a:gd name="connsiteY895" fmla="*/ 504767 h 3205741"/>
                    <a:gd name="connsiteX896" fmla="*/ 1465829 w 1596026"/>
                    <a:gd name="connsiteY896" fmla="*/ 440828 h 3205741"/>
                    <a:gd name="connsiteX897" fmla="*/ 1461375 w 1596026"/>
                    <a:gd name="connsiteY897" fmla="*/ 420919 h 3205741"/>
                    <a:gd name="connsiteX898" fmla="*/ 1454932 w 1596026"/>
                    <a:gd name="connsiteY898" fmla="*/ 379799 h 3205741"/>
                    <a:gd name="connsiteX899" fmla="*/ 1458853 w 1596026"/>
                    <a:gd name="connsiteY899" fmla="*/ 297575 h 3205741"/>
                    <a:gd name="connsiteX900" fmla="*/ 1464018 w 1596026"/>
                    <a:gd name="connsiteY900" fmla="*/ 301851 h 3205741"/>
                    <a:gd name="connsiteX901" fmla="*/ 1522729 w 1596026"/>
                    <a:gd name="connsiteY901" fmla="*/ 315245 h 3205741"/>
                    <a:gd name="connsiteX902" fmla="*/ 1533820 w 1596026"/>
                    <a:gd name="connsiteY902" fmla="*/ 335244 h 3205741"/>
                    <a:gd name="connsiteX903" fmla="*/ 1537563 w 1596026"/>
                    <a:gd name="connsiteY903" fmla="*/ 328648 h 3205741"/>
                    <a:gd name="connsiteX904" fmla="*/ 1533060 w 1596026"/>
                    <a:gd name="connsiteY904" fmla="*/ 304091 h 3205741"/>
                    <a:gd name="connsiteX905" fmla="*/ 1534046 w 1596026"/>
                    <a:gd name="connsiteY905" fmla="*/ 299410 h 3205741"/>
                    <a:gd name="connsiteX906" fmla="*/ 1524904 w 1596026"/>
                    <a:gd name="connsiteY906" fmla="*/ 296937 h 3205741"/>
                    <a:gd name="connsiteX907" fmla="*/ 1495083 w 1596026"/>
                    <a:gd name="connsiteY907" fmla="*/ 310703 h 3205741"/>
                    <a:gd name="connsiteX908" fmla="*/ 1474414 w 1596026"/>
                    <a:gd name="connsiteY908" fmla="*/ 301989 h 3205741"/>
                    <a:gd name="connsiteX909" fmla="*/ 1547513 w 1596026"/>
                    <a:gd name="connsiteY909" fmla="*/ 263351 h 3205741"/>
                    <a:gd name="connsiteX910" fmla="*/ 1557618 w 1596026"/>
                    <a:gd name="connsiteY910" fmla="*/ 274797 h 3205741"/>
                    <a:gd name="connsiteX911" fmla="*/ 1581578 w 1596026"/>
                    <a:gd name="connsiteY911" fmla="*/ 320395 h 3205741"/>
                    <a:gd name="connsiteX912" fmla="*/ 1579395 w 1596026"/>
                    <a:gd name="connsiteY912" fmla="*/ 323038 h 3205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</a:cxnLst>
                  <a:rect l="l" t="t" r="r" b="b"/>
                  <a:pathLst>
                    <a:path w="1596026" h="3205741">
                      <a:moveTo>
                        <a:pt x="1592555" y="320791"/>
                      </a:moveTo>
                      <a:cubicBezTo>
                        <a:pt x="1593525" y="319473"/>
                        <a:pt x="1593921" y="317776"/>
                        <a:pt x="1593258" y="315941"/>
                      </a:cubicBezTo>
                      <a:cubicBezTo>
                        <a:pt x="1582257" y="287601"/>
                        <a:pt x="1576315" y="256472"/>
                        <a:pt x="1563705" y="228584"/>
                      </a:cubicBezTo>
                      <a:cubicBezTo>
                        <a:pt x="1545767" y="199315"/>
                        <a:pt x="1507726" y="198458"/>
                        <a:pt x="1478819" y="186963"/>
                      </a:cubicBezTo>
                      <a:cubicBezTo>
                        <a:pt x="1463339" y="181725"/>
                        <a:pt x="1471447" y="223605"/>
                        <a:pt x="1480024" y="227024"/>
                      </a:cubicBezTo>
                      <a:cubicBezTo>
                        <a:pt x="1469200" y="228908"/>
                        <a:pt x="1454027" y="227954"/>
                        <a:pt x="1447390" y="238478"/>
                      </a:cubicBezTo>
                      <a:cubicBezTo>
                        <a:pt x="1443276" y="245939"/>
                        <a:pt x="1445984" y="258468"/>
                        <a:pt x="1451335" y="264733"/>
                      </a:cubicBezTo>
                      <a:cubicBezTo>
                        <a:pt x="1450414" y="265905"/>
                        <a:pt x="1449686" y="267190"/>
                        <a:pt x="1449128" y="268548"/>
                      </a:cubicBezTo>
                      <a:cubicBezTo>
                        <a:pt x="1428750" y="265307"/>
                        <a:pt x="1450810" y="318511"/>
                        <a:pt x="1449775" y="328470"/>
                      </a:cubicBezTo>
                      <a:cubicBezTo>
                        <a:pt x="1449064" y="336893"/>
                        <a:pt x="1444294" y="345259"/>
                        <a:pt x="1442273" y="353496"/>
                      </a:cubicBezTo>
                      <a:cubicBezTo>
                        <a:pt x="1435976" y="378570"/>
                        <a:pt x="1437876" y="405213"/>
                        <a:pt x="1446372" y="429544"/>
                      </a:cubicBezTo>
                      <a:cubicBezTo>
                        <a:pt x="1418532" y="458733"/>
                        <a:pt x="1395599" y="492739"/>
                        <a:pt x="1370322" y="524062"/>
                      </a:cubicBezTo>
                      <a:cubicBezTo>
                        <a:pt x="1342975" y="563460"/>
                        <a:pt x="1280481" y="627593"/>
                        <a:pt x="1245697" y="664421"/>
                      </a:cubicBezTo>
                      <a:cubicBezTo>
                        <a:pt x="1243644" y="595793"/>
                        <a:pt x="1242666" y="527158"/>
                        <a:pt x="1241025" y="458522"/>
                      </a:cubicBezTo>
                      <a:cubicBezTo>
                        <a:pt x="1241380" y="378360"/>
                        <a:pt x="1240330" y="274635"/>
                        <a:pt x="1158524" y="232788"/>
                      </a:cubicBezTo>
                      <a:cubicBezTo>
                        <a:pt x="1121388" y="215724"/>
                        <a:pt x="1083161" y="200196"/>
                        <a:pt x="1048393" y="178702"/>
                      </a:cubicBezTo>
                      <a:cubicBezTo>
                        <a:pt x="1024547" y="165518"/>
                        <a:pt x="1003230" y="148511"/>
                        <a:pt x="980087" y="134284"/>
                      </a:cubicBezTo>
                      <a:cubicBezTo>
                        <a:pt x="978858" y="133541"/>
                        <a:pt x="977476" y="133516"/>
                        <a:pt x="976239" y="133961"/>
                      </a:cubicBezTo>
                      <a:cubicBezTo>
                        <a:pt x="975576" y="126597"/>
                        <a:pt x="967865" y="121658"/>
                        <a:pt x="968301" y="114375"/>
                      </a:cubicBezTo>
                      <a:cubicBezTo>
                        <a:pt x="968786" y="106090"/>
                        <a:pt x="970419" y="98435"/>
                        <a:pt x="968220" y="90149"/>
                      </a:cubicBezTo>
                      <a:cubicBezTo>
                        <a:pt x="966895" y="85162"/>
                        <a:pt x="959644" y="86754"/>
                        <a:pt x="959700" y="91305"/>
                      </a:cubicBezTo>
                      <a:cubicBezTo>
                        <a:pt x="959700" y="91305"/>
                        <a:pt x="959692" y="91305"/>
                        <a:pt x="959692" y="91305"/>
                      </a:cubicBezTo>
                      <a:cubicBezTo>
                        <a:pt x="959417" y="107375"/>
                        <a:pt x="950938" y="122434"/>
                        <a:pt x="964954" y="135804"/>
                      </a:cubicBezTo>
                      <a:cubicBezTo>
                        <a:pt x="902816" y="143637"/>
                        <a:pt x="840581" y="133056"/>
                        <a:pt x="779372" y="122774"/>
                      </a:cubicBezTo>
                      <a:cubicBezTo>
                        <a:pt x="786615" y="105524"/>
                        <a:pt x="790155" y="86536"/>
                        <a:pt x="791602" y="67896"/>
                      </a:cubicBezTo>
                      <a:cubicBezTo>
                        <a:pt x="793170" y="45554"/>
                        <a:pt x="790454" y="23656"/>
                        <a:pt x="782193" y="2785"/>
                      </a:cubicBezTo>
                      <a:cubicBezTo>
                        <a:pt x="780309" y="-1976"/>
                        <a:pt x="773544" y="-214"/>
                        <a:pt x="774481" y="4911"/>
                      </a:cubicBezTo>
                      <a:cubicBezTo>
                        <a:pt x="782007" y="43024"/>
                        <a:pt x="780762" y="83052"/>
                        <a:pt x="767416" y="119653"/>
                      </a:cubicBezTo>
                      <a:cubicBezTo>
                        <a:pt x="767327" y="120171"/>
                        <a:pt x="767004" y="120785"/>
                        <a:pt x="765799" y="120696"/>
                      </a:cubicBezTo>
                      <a:cubicBezTo>
                        <a:pt x="761547" y="119750"/>
                        <a:pt x="757894" y="122232"/>
                        <a:pt x="756811" y="125481"/>
                      </a:cubicBezTo>
                      <a:cubicBezTo>
                        <a:pt x="756625" y="122159"/>
                        <a:pt x="753545" y="118958"/>
                        <a:pt x="749471" y="119839"/>
                      </a:cubicBezTo>
                      <a:cubicBezTo>
                        <a:pt x="722318" y="125748"/>
                        <a:pt x="695416" y="133047"/>
                        <a:pt x="668384" y="139587"/>
                      </a:cubicBezTo>
                      <a:cubicBezTo>
                        <a:pt x="574688" y="161339"/>
                        <a:pt x="485615" y="179923"/>
                        <a:pt x="456320" y="284739"/>
                      </a:cubicBezTo>
                      <a:cubicBezTo>
                        <a:pt x="410066" y="419868"/>
                        <a:pt x="394230" y="562983"/>
                        <a:pt x="374150" y="703722"/>
                      </a:cubicBezTo>
                      <a:cubicBezTo>
                        <a:pt x="349665" y="886106"/>
                        <a:pt x="334937" y="927557"/>
                        <a:pt x="276751" y="1157988"/>
                      </a:cubicBezTo>
                      <a:cubicBezTo>
                        <a:pt x="258822" y="1228847"/>
                        <a:pt x="243770" y="1288607"/>
                        <a:pt x="243156" y="1292091"/>
                      </a:cubicBezTo>
                      <a:cubicBezTo>
                        <a:pt x="241394" y="1302033"/>
                        <a:pt x="253244" y="1307069"/>
                        <a:pt x="258846" y="1300934"/>
                      </a:cubicBezTo>
                      <a:cubicBezTo>
                        <a:pt x="253050" y="1322460"/>
                        <a:pt x="247642" y="1344260"/>
                        <a:pt x="238928" y="1364840"/>
                      </a:cubicBezTo>
                      <a:cubicBezTo>
                        <a:pt x="224370" y="1399995"/>
                        <a:pt x="192512" y="1425950"/>
                        <a:pt x="185932" y="1464629"/>
                      </a:cubicBezTo>
                      <a:cubicBezTo>
                        <a:pt x="182869" y="1483051"/>
                        <a:pt x="180427" y="1514067"/>
                        <a:pt x="191817" y="1529320"/>
                      </a:cubicBezTo>
                      <a:cubicBezTo>
                        <a:pt x="191405" y="1532189"/>
                        <a:pt x="190904" y="1535099"/>
                        <a:pt x="190508" y="1537961"/>
                      </a:cubicBezTo>
                      <a:cubicBezTo>
                        <a:pt x="179239" y="1580762"/>
                        <a:pt x="149815" y="1617800"/>
                        <a:pt x="142637" y="1661870"/>
                      </a:cubicBezTo>
                      <a:cubicBezTo>
                        <a:pt x="137035" y="1714525"/>
                        <a:pt x="136922" y="1767818"/>
                        <a:pt x="133292" y="1820651"/>
                      </a:cubicBezTo>
                      <a:cubicBezTo>
                        <a:pt x="76602" y="2135310"/>
                        <a:pt x="72900" y="2456816"/>
                        <a:pt x="20267" y="2771702"/>
                      </a:cubicBezTo>
                      <a:cubicBezTo>
                        <a:pt x="16371" y="2790827"/>
                        <a:pt x="12160" y="2809879"/>
                        <a:pt x="7423" y="2828819"/>
                      </a:cubicBezTo>
                      <a:cubicBezTo>
                        <a:pt x="-6109" y="2870828"/>
                        <a:pt x="-4775" y="2894415"/>
                        <a:pt x="42602" y="2908900"/>
                      </a:cubicBezTo>
                      <a:cubicBezTo>
                        <a:pt x="63005" y="2916684"/>
                        <a:pt x="85502" y="2921728"/>
                        <a:pt x="107311" y="2918301"/>
                      </a:cubicBezTo>
                      <a:cubicBezTo>
                        <a:pt x="107990" y="2950853"/>
                        <a:pt x="143388" y="2955315"/>
                        <a:pt x="168051" y="2962598"/>
                      </a:cubicBezTo>
                      <a:cubicBezTo>
                        <a:pt x="204225" y="2972855"/>
                        <a:pt x="242566" y="2979969"/>
                        <a:pt x="279985" y="2972653"/>
                      </a:cubicBezTo>
                      <a:cubicBezTo>
                        <a:pt x="290380" y="2969266"/>
                        <a:pt x="286613" y="2954231"/>
                        <a:pt x="289046" y="2945760"/>
                      </a:cubicBezTo>
                      <a:cubicBezTo>
                        <a:pt x="309134" y="2951588"/>
                        <a:pt x="329933" y="2953722"/>
                        <a:pt x="350878" y="2951434"/>
                      </a:cubicBezTo>
                      <a:cubicBezTo>
                        <a:pt x="355550" y="2950925"/>
                        <a:pt x="358573" y="2948104"/>
                        <a:pt x="358993" y="2943319"/>
                      </a:cubicBezTo>
                      <a:cubicBezTo>
                        <a:pt x="360206" y="2928025"/>
                        <a:pt x="361928" y="2913758"/>
                        <a:pt x="363690" y="2898319"/>
                      </a:cubicBezTo>
                      <a:cubicBezTo>
                        <a:pt x="372501" y="2894819"/>
                        <a:pt x="384247" y="2883729"/>
                        <a:pt x="375104" y="2875354"/>
                      </a:cubicBezTo>
                      <a:cubicBezTo>
                        <a:pt x="339658" y="2422381"/>
                        <a:pt x="312214" y="1968527"/>
                        <a:pt x="282717" y="1515231"/>
                      </a:cubicBezTo>
                      <a:cubicBezTo>
                        <a:pt x="304809" y="1484950"/>
                        <a:pt x="326821" y="1454590"/>
                        <a:pt x="348347" y="1423897"/>
                      </a:cubicBezTo>
                      <a:cubicBezTo>
                        <a:pt x="368427" y="1396050"/>
                        <a:pt x="385871" y="1361429"/>
                        <a:pt x="376300" y="1326380"/>
                      </a:cubicBezTo>
                      <a:cubicBezTo>
                        <a:pt x="373778" y="1316106"/>
                        <a:pt x="378071" y="1308273"/>
                        <a:pt x="380237" y="1297975"/>
                      </a:cubicBezTo>
                      <a:cubicBezTo>
                        <a:pt x="380286" y="1297765"/>
                        <a:pt x="387310" y="1298008"/>
                        <a:pt x="393575" y="1297708"/>
                      </a:cubicBezTo>
                      <a:cubicBezTo>
                        <a:pt x="393567" y="1297741"/>
                        <a:pt x="393551" y="1297789"/>
                        <a:pt x="393535" y="1297830"/>
                      </a:cubicBezTo>
                      <a:cubicBezTo>
                        <a:pt x="391586" y="1303625"/>
                        <a:pt x="400422" y="1307255"/>
                        <a:pt x="403356" y="1301968"/>
                      </a:cubicBezTo>
                      <a:cubicBezTo>
                        <a:pt x="403405" y="1301879"/>
                        <a:pt x="408643" y="1286481"/>
                        <a:pt x="416977" y="1261980"/>
                      </a:cubicBezTo>
                      <a:cubicBezTo>
                        <a:pt x="419636" y="1260436"/>
                        <a:pt x="420833" y="1257922"/>
                        <a:pt x="419063" y="1255853"/>
                      </a:cubicBezTo>
                      <a:cubicBezTo>
                        <a:pt x="487862" y="1038404"/>
                        <a:pt x="543226" y="923548"/>
                        <a:pt x="584065" y="760733"/>
                      </a:cubicBezTo>
                      <a:cubicBezTo>
                        <a:pt x="582828" y="813784"/>
                        <a:pt x="582141" y="867078"/>
                        <a:pt x="568075" y="918609"/>
                      </a:cubicBezTo>
                      <a:cubicBezTo>
                        <a:pt x="543348" y="1000970"/>
                        <a:pt x="508580" y="1080073"/>
                        <a:pt x="484750" y="1162798"/>
                      </a:cubicBezTo>
                      <a:cubicBezTo>
                        <a:pt x="400874" y="1414480"/>
                        <a:pt x="399993" y="1682418"/>
                        <a:pt x="421617" y="1944164"/>
                      </a:cubicBezTo>
                      <a:cubicBezTo>
                        <a:pt x="422401" y="1955375"/>
                        <a:pt x="423201" y="1966595"/>
                        <a:pt x="423945" y="1977815"/>
                      </a:cubicBezTo>
                      <a:cubicBezTo>
                        <a:pt x="424220" y="1981937"/>
                        <a:pt x="426782" y="1984532"/>
                        <a:pt x="429862" y="1985615"/>
                      </a:cubicBezTo>
                      <a:cubicBezTo>
                        <a:pt x="431366" y="1990206"/>
                        <a:pt x="436911" y="1992033"/>
                        <a:pt x="440743" y="1994523"/>
                      </a:cubicBezTo>
                      <a:cubicBezTo>
                        <a:pt x="439563" y="2186769"/>
                        <a:pt x="455301" y="2379160"/>
                        <a:pt x="484992" y="2569085"/>
                      </a:cubicBezTo>
                      <a:cubicBezTo>
                        <a:pt x="489818" y="2599648"/>
                        <a:pt x="494733" y="2630341"/>
                        <a:pt x="506996" y="2658964"/>
                      </a:cubicBezTo>
                      <a:cubicBezTo>
                        <a:pt x="545296" y="2735101"/>
                        <a:pt x="608517" y="2796704"/>
                        <a:pt x="671335" y="2853077"/>
                      </a:cubicBezTo>
                      <a:cubicBezTo>
                        <a:pt x="665951" y="2861217"/>
                        <a:pt x="663300" y="2871426"/>
                        <a:pt x="661699" y="2880730"/>
                      </a:cubicBezTo>
                      <a:cubicBezTo>
                        <a:pt x="658611" y="2898699"/>
                        <a:pt x="683525" y="2908512"/>
                        <a:pt x="700250" y="2904681"/>
                      </a:cubicBezTo>
                      <a:cubicBezTo>
                        <a:pt x="701915" y="2930458"/>
                        <a:pt x="728704" y="2943004"/>
                        <a:pt x="752017" y="2941088"/>
                      </a:cubicBezTo>
                      <a:cubicBezTo>
                        <a:pt x="747296" y="2993104"/>
                        <a:pt x="728389" y="3042243"/>
                        <a:pt x="704663" y="3088431"/>
                      </a:cubicBezTo>
                      <a:cubicBezTo>
                        <a:pt x="698843" y="3100030"/>
                        <a:pt x="692821" y="3111525"/>
                        <a:pt x="686766" y="3123011"/>
                      </a:cubicBezTo>
                      <a:cubicBezTo>
                        <a:pt x="682700" y="3130731"/>
                        <a:pt x="677818" y="3138677"/>
                        <a:pt x="678513" y="3146663"/>
                      </a:cubicBezTo>
                      <a:cubicBezTo>
                        <a:pt x="667156" y="3150357"/>
                        <a:pt x="669290" y="3168189"/>
                        <a:pt x="675457" y="3176038"/>
                      </a:cubicBezTo>
                      <a:cubicBezTo>
                        <a:pt x="691786" y="3195866"/>
                        <a:pt x="745494" y="3202292"/>
                        <a:pt x="770900" y="3205154"/>
                      </a:cubicBezTo>
                      <a:cubicBezTo>
                        <a:pt x="842601" y="3210287"/>
                        <a:pt x="892024" y="3182229"/>
                        <a:pt x="885776" y="3104007"/>
                      </a:cubicBezTo>
                      <a:cubicBezTo>
                        <a:pt x="897667" y="3100313"/>
                        <a:pt x="912807" y="3099173"/>
                        <a:pt x="918304" y="3085981"/>
                      </a:cubicBezTo>
                      <a:cubicBezTo>
                        <a:pt x="923971" y="3073266"/>
                        <a:pt x="919517" y="3057108"/>
                        <a:pt x="918231" y="3043811"/>
                      </a:cubicBezTo>
                      <a:cubicBezTo>
                        <a:pt x="915249" y="3013021"/>
                        <a:pt x="913373" y="2982046"/>
                        <a:pt x="913494" y="2951103"/>
                      </a:cubicBezTo>
                      <a:cubicBezTo>
                        <a:pt x="913535" y="2940296"/>
                        <a:pt x="913777" y="2929440"/>
                        <a:pt x="914400" y="2918616"/>
                      </a:cubicBezTo>
                      <a:cubicBezTo>
                        <a:pt x="916356" y="2909531"/>
                        <a:pt x="917075" y="2900211"/>
                        <a:pt x="915572" y="2890470"/>
                      </a:cubicBezTo>
                      <a:cubicBezTo>
                        <a:pt x="911684" y="2869575"/>
                        <a:pt x="896640" y="2853432"/>
                        <a:pt x="888225" y="2834331"/>
                      </a:cubicBezTo>
                      <a:cubicBezTo>
                        <a:pt x="891329" y="2826822"/>
                        <a:pt x="896575" y="2816597"/>
                        <a:pt x="895234" y="2808368"/>
                      </a:cubicBezTo>
                      <a:cubicBezTo>
                        <a:pt x="912266" y="2785783"/>
                        <a:pt x="914537" y="2756230"/>
                        <a:pt x="913632" y="2728917"/>
                      </a:cubicBezTo>
                      <a:cubicBezTo>
                        <a:pt x="911862" y="2687053"/>
                        <a:pt x="907884" y="2645287"/>
                        <a:pt x="905742" y="2603439"/>
                      </a:cubicBezTo>
                      <a:cubicBezTo>
                        <a:pt x="896446" y="2542580"/>
                        <a:pt x="935991" y="2487743"/>
                        <a:pt x="925870" y="2427385"/>
                      </a:cubicBezTo>
                      <a:cubicBezTo>
                        <a:pt x="918789" y="2391220"/>
                        <a:pt x="894126" y="2356785"/>
                        <a:pt x="903624" y="2318785"/>
                      </a:cubicBezTo>
                      <a:cubicBezTo>
                        <a:pt x="937333" y="2386346"/>
                        <a:pt x="949394" y="2461618"/>
                        <a:pt x="969869" y="2533664"/>
                      </a:cubicBezTo>
                      <a:cubicBezTo>
                        <a:pt x="1004677" y="2649361"/>
                        <a:pt x="1045936" y="2778346"/>
                        <a:pt x="1134014" y="2862858"/>
                      </a:cubicBezTo>
                      <a:cubicBezTo>
                        <a:pt x="1135469" y="2881595"/>
                        <a:pt x="1128663" y="2914494"/>
                        <a:pt x="1140708" y="2928583"/>
                      </a:cubicBezTo>
                      <a:cubicBezTo>
                        <a:pt x="1166955" y="2949802"/>
                        <a:pt x="1209014" y="2953738"/>
                        <a:pt x="1241849" y="2953358"/>
                      </a:cubicBezTo>
                      <a:cubicBezTo>
                        <a:pt x="1240136" y="2984390"/>
                        <a:pt x="1240742" y="3015584"/>
                        <a:pt x="1236902" y="3046503"/>
                      </a:cubicBezTo>
                      <a:cubicBezTo>
                        <a:pt x="1235431" y="3073444"/>
                        <a:pt x="1226135" y="3099974"/>
                        <a:pt x="1227396" y="3126948"/>
                      </a:cubicBezTo>
                      <a:cubicBezTo>
                        <a:pt x="1213864" y="3171600"/>
                        <a:pt x="1242084" y="3187007"/>
                        <a:pt x="1282413" y="3188252"/>
                      </a:cubicBezTo>
                      <a:cubicBezTo>
                        <a:pt x="1319702" y="3191881"/>
                        <a:pt x="1359312" y="3190143"/>
                        <a:pt x="1393222" y="3172635"/>
                      </a:cubicBezTo>
                      <a:cubicBezTo>
                        <a:pt x="1417780" y="3160801"/>
                        <a:pt x="1424441" y="3148239"/>
                        <a:pt x="1418023" y="3121467"/>
                      </a:cubicBezTo>
                      <a:cubicBezTo>
                        <a:pt x="1421806" y="3109221"/>
                        <a:pt x="1421992" y="3092957"/>
                        <a:pt x="1413399" y="3083047"/>
                      </a:cubicBezTo>
                      <a:cubicBezTo>
                        <a:pt x="1407635" y="3068344"/>
                        <a:pt x="1403537" y="3053292"/>
                        <a:pt x="1400983" y="3037740"/>
                      </a:cubicBezTo>
                      <a:cubicBezTo>
                        <a:pt x="1392390" y="2991892"/>
                        <a:pt x="1397911" y="2941767"/>
                        <a:pt x="1375002" y="2899734"/>
                      </a:cubicBezTo>
                      <a:cubicBezTo>
                        <a:pt x="1427731" y="2848485"/>
                        <a:pt x="1472102" y="2768477"/>
                        <a:pt x="1447301" y="2693981"/>
                      </a:cubicBezTo>
                      <a:cubicBezTo>
                        <a:pt x="1433495" y="2653685"/>
                        <a:pt x="1422840" y="2611975"/>
                        <a:pt x="1410675" y="2571033"/>
                      </a:cubicBezTo>
                      <a:cubicBezTo>
                        <a:pt x="1359732" y="2389644"/>
                        <a:pt x="1323194" y="2204406"/>
                        <a:pt x="1297731" y="2017779"/>
                      </a:cubicBezTo>
                      <a:cubicBezTo>
                        <a:pt x="1300762" y="2016275"/>
                        <a:pt x="1303163" y="2013648"/>
                        <a:pt x="1304182" y="2009946"/>
                      </a:cubicBezTo>
                      <a:cubicBezTo>
                        <a:pt x="1294190" y="1902349"/>
                        <a:pt x="1290844" y="1791325"/>
                        <a:pt x="1277134" y="1682976"/>
                      </a:cubicBezTo>
                      <a:cubicBezTo>
                        <a:pt x="1253069" y="1417236"/>
                        <a:pt x="1174772" y="1160373"/>
                        <a:pt x="1146980" y="895313"/>
                      </a:cubicBezTo>
                      <a:cubicBezTo>
                        <a:pt x="1160844" y="919191"/>
                        <a:pt x="1194884" y="919296"/>
                        <a:pt x="1216095" y="906969"/>
                      </a:cubicBezTo>
                      <a:cubicBezTo>
                        <a:pt x="1233426" y="897414"/>
                        <a:pt x="1293301" y="860619"/>
                        <a:pt x="1313235" y="836903"/>
                      </a:cubicBezTo>
                      <a:cubicBezTo>
                        <a:pt x="1367193" y="772697"/>
                        <a:pt x="1458319" y="654802"/>
                        <a:pt x="1492933" y="615040"/>
                      </a:cubicBezTo>
                      <a:cubicBezTo>
                        <a:pt x="1494534" y="614830"/>
                        <a:pt x="1495657" y="613423"/>
                        <a:pt x="1496070" y="611475"/>
                      </a:cubicBezTo>
                      <a:cubicBezTo>
                        <a:pt x="1501865" y="604830"/>
                        <a:pt x="1503741" y="603545"/>
                        <a:pt x="1507435" y="600247"/>
                      </a:cubicBezTo>
                      <a:cubicBezTo>
                        <a:pt x="1510838" y="600312"/>
                        <a:pt x="1514371" y="597790"/>
                        <a:pt x="1514347" y="593845"/>
                      </a:cubicBezTo>
                      <a:cubicBezTo>
                        <a:pt x="1514290" y="584840"/>
                        <a:pt x="1514233" y="575828"/>
                        <a:pt x="1514169" y="566823"/>
                      </a:cubicBezTo>
                      <a:cubicBezTo>
                        <a:pt x="1514128" y="560380"/>
                        <a:pt x="1515794" y="500822"/>
                        <a:pt x="1513506" y="480275"/>
                      </a:cubicBezTo>
                      <a:cubicBezTo>
                        <a:pt x="1544676" y="428881"/>
                        <a:pt x="1568345" y="384253"/>
                        <a:pt x="1594940" y="332140"/>
                      </a:cubicBezTo>
                      <a:cubicBezTo>
                        <a:pt x="1597252" y="327597"/>
                        <a:pt x="1595603" y="323296"/>
                        <a:pt x="1592555" y="320791"/>
                      </a:cubicBezTo>
                      <a:close/>
                      <a:moveTo>
                        <a:pt x="1479991" y="198102"/>
                      </a:moveTo>
                      <a:cubicBezTo>
                        <a:pt x="1510046" y="208150"/>
                        <a:pt x="1553229" y="212280"/>
                        <a:pt x="1560108" y="250094"/>
                      </a:cubicBezTo>
                      <a:cubicBezTo>
                        <a:pt x="1556147" y="241768"/>
                        <a:pt x="1549842" y="233200"/>
                        <a:pt x="1540085" y="232658"/>
                      </a:cubicBezTo>
                      <a:cubicBezTo>
                        <a:pt x="1534968" y="224001"/>
                        <a:pt x="1503030" y="226192"/>
                        <a:pt x="1492957" y="225998"/>
                      </a:cubicBezTo>
                      <a:cubicBezTo>
                        <a:pt x="1492586" y="224939"/>
                        <a:pt x="1491826" y="224017"/>
                        <a:pt x="1490670" y="223605"/>
                      </a:cubicBezTo>
                      <a:cubicBezTo>
                        <a:pt x="1481843" y="220428"/>
                        <a:pt x="1478973" y="207721"/>
                        <a:pt x="1479991" y="198102"/>
                      </a:cubicBezTo>
                      <a:close/>
                      <a:moveTo>
                        <a:pt x="1552857" y="255946"/>
                      </a:moveTo>
                      <a:cubicBezTo>
                        <a:pt x="1541014" y="244597"/>
                        <a:pt x="1484348" y="281878"/>
                        <a:pt x="1473662" y="291772"/>
                      </a:cubicBezTo>
                      <a:cubicBezTo>
                        <a:pt x="1471714" y="292467"/>
                        <a:pt x="1469935" y="293493"/>
                        <a:pt x="1468424" y="294803"/>
                      </a:cubicBezTo>
                      <a:cubicBezTo>
                        <a:pt x="1459855" y="287035"/>
                        <a:pt x="1451464" y="272557"/>
                        <a:pt x="1467292" y="267699"/>
                      </a:cubicBezTo>
                      <a:cubicBezTo>
                        <a:pt x="1481600" y="262033"/>
                        <a:pt x="1495948" y="256439"/>
                        <a:pt x="1510491" y="251387"/>
                      </a:cubicBezTo>
                      <a:cubicBezTo>
                        <a:pt x="1521945" y="248849"/>
                        <a:pt x="1540351" y="235843"/>
                        <a:pt x="1548694" y="249124"/>
                      </a:cubicBezTo>
                      <a:cubicBezTo>
                        <a:pt x="1550044" y="251355"/>
                        <a:pt x="1551450" y="253634"/>
                        <a:pt x="1552857" y="255946"/>
                      </a:cubicBezTo>
                      <a:close/>
                      <a:moveTo>
                        <a:pt x="1458069" y="241558"/>
                      </a:moveTo>
                      <a:cubicBezTo>
                        <a:pt x="1477017" y="235698"/>
                        <a:pt x="1497856" y="235722"/>
                        <a:pt x="1517572" y="236829"/>
                      </a:cubicBezTo>
                      <a:cubicBezTo>
                        <a:pt x="1497032" y="244395"/>
                        <a:pt x="1476653" y="250935"/>
                        <a:pt x="1456670" y="260150"/>
                      </a:cubicBezTo>
                      <a:cubicBezTo>
                        <a:pt x="1456363" y="253699"/>
                        <a:pt x="1451885" y="245204"/>
                        <a:pt x="1458069" y="241558"/>
                      </a:cubicBezTo>
                      <a:close/>
                      <a:moveTo>
                        <a:pt x="1378575" y="543195"/>
                      </a:moveTo>
                      <a:cubicBezTo>
                        <a:pt x="1381752" y="548530"/>
                        <a:pt x="1385050" y="553857"/>
                        <a:pt x="1388655" y="558885"/>
                      </a:cubicBezTo>
                      <a:cubicBezTo>
                        <a:pt x="1381542" y="556694"/>
                        <a:pt x="1373975" y="558093"/>
                        <a:pt x="1366813" y="557066"/>
                      </a:cubicBezTo>
                      <a:cubicBezTo>
                        <a:pt x="1370904" y="552289"/>
                        <a:pt x="1374840" y="547649"/>
                        <a:pt x="1378575" y="543195"/>
                      </a:cubicBezTo>
                      <a:close/>
                      <a:moveTo>
                        <a:pt x="1234178" y="703318"/>
                      </a:moveTo>
                      <a:cubicBezTo>
                        <a:pt x="1246699" y="692349"/>
                        <a:pt x="1250709" y="687668"/>
                        <a:pt x="1264289" y="672932"/>
                      </a:cubicBezTo>
                      <a:cubicBezTo>
                        <a:pt x="1266003" y="673078"/>
                        <a:pt x="1267709" y="673231"/>
                        <a:pt x="1269414" y="673417"/>
                      </a:cubicBezTo>
                      <a:cubicBezTo>
                        <a:pt x="1274200" y="674404"/>
                        <a:pt x="1280909" y="673894"/>
                        <a:pt x="1285323" y="675673"/>
                      </a:cubicBezTo>
                      <a:cubicBezTo>
                        <a:pt x="1287028" y="677330"/>
                        <a:pt x="1285129" y="683514"/>
                        <a:pt x="1284846" y="685648"/>
                      </a:cubicBezTo>
                      <a:cubicBezTo>
                        <a:pt x="1283560" y="695218"/>
                        <a:pt x="1282300" y="704789"/>
                        <a:pt x="1281111" y="714376"/>
                      </a:cubicBezTo>
                      <a:cubicBezTo>
                        <a:pt x="1280861" y="722758"/>
                        <a:pt x="1271152" y="720487"/>
                        <a:pt x="1265316" y="721052"/>
                      </a:cubicBezTo>
                      <a:cubicBezTo>
                        <a:pt x="1254055" y="721473"/>
                        <a:pt x="1242690" y="722322"/>
                        <a:pt x="1231413" y="722176"/>
                      </a:cubicBezTo>
                      <a:cubicBezTo>
                        <a:pt x="1232311" y="715887"/>
                        <a:pt x="1233232" y="709606"/>
                        <a:pt x="1234178" y="703318"/>
                      </a:cubicBezTo>
                      <a:close/>
                      <a:moveTo>
                        <a:pt x="753981" y="130493"/>
                      </a:moveTo>
                      <a:cubicBezTo>
                        <a:pt x="755178" y="129790"/>
                        <a:pt x="755946" y="128868"/>
                        <a:pt x="756382" y="127866"/>
                      </a:cubicBezTo>
                      <a:cubicBezTo>
                        <a:pt x="756374" y="130493"/>
                        <a:pt x="757894" y="133080"/>
                        <a:pt x="761426" y="134187"/>
                      </a:cubicBezTo>
                      <a:cubicBezTo>
                        <a:pt x="815481" y="150815"/>
                        <a:pt x="872341" y="158607"/>
                        <a:pt x="928894" y="157750"/>
                      </a:cubicBezTo>
                      <a:cubicBezTo>
                        <a:pt x="943347" y="156327"/>
                        <a:pt x="969594" y="158356"/>
                        <a:pt x="980879" y="150014"/>
                      </a:cubicBezTo>
                      <a:cubicBezTo>
                        <a:pt x="990393" y="160733"/>
                        <a:pt x="1001767" y="169657"/>
                        <a:pt x="1013383" y="178144"/>
                      </a:cubicBezTo>
                      <a:cubicBezTo>
                        <a:pt x="954777" y="180181"/>
                        <a:pt x="895565" y="183116"/>
                        <a:pt x="837355" y="174280"/>
                      </a:cubicBezTo>
                      <a:cubicBezTo>
                        <a:pt x="797843" y="167507"/>
                        <a:pt x="758896" y="157249"/>
                        <a:pt x="720839" y="144704"/>
                      </a:cubicBezTo>
                      <a:cubicBezTo>
                        <a:pt x="732245" y="140816"/>
                        <a:pt x="743602" y="136685"/>
                        <a:pt x="753981" y="130493"/>
                      </a:cubicBezTo>
                      <a:close/>
                      <a:moveTo>
                        <a:pt x="699910" y="151170"/>
                      </a:moveTo>
                      <a:cubicBezTo>
                        <a:pt x="811051" y="203655"/>
                        <a:pt x="920810" y="203785"/>
                        <a:pt x="1040625" y="196493"/>
                      </a:cubicBezTo>
                      <a:cubicBezTo>
                        <a:pt x="1050172" y="202313"/>
                        <a:pt x="1059961" y="207745"/>
                        <a:pt x="1069871" y="212943"/>
                      </a:cubicBezTo>
                      <a:cubicBezTo>
                        <a:pt x="929217" y="233127"/>
                        <a:pt x="785669" y="213978"/>
                        <a:pt x="653648" y="162891"/>
                      </a:cubicBezTo>
                      <a:cubicBezTo>
                        <a:pt x="669128" y="159181"/>
                        <a:pt x="684624" y="155503"/>
                        <a:pt x="699910" y="151170"/>
                      </a:cubicBezTo>
                      <a:close/>
                      <a:moveTo>
                        <a:pt x="975471" y="387502"/>
                      </a:moveTo>
                      <a:cubicBezTo>
                        <a:pt x="977872" y="395933"/>
                        <a:pt x="983765" y="403515"/>
                        <a:pt x="988227" y="410944"/>
                      </a:cubicBezTo>
                      <a:cubicBezTo>
                        <a:pt x="993562" y="419157"/>
                        <a:pt x="997725" y="428266"/>
                        <a:pt x="1003820" y="435946"/>
                      </a:cubicBezTo>
                      <a:cubicBezTo>
                        <a:pt x="1004014" y="444797"/>
                        <a:pt x="1004192" y="453656"/>
                        <a:pt x="1004338" y="462516"/>
                      </a:cubicBezTo>
                      <a:cubicBezTo>
                        <a:pt x="994395" y="476718"/>
                        <a:pt x="973782" y="495374"/>
                        <a:pt x="973103" y="512858"/>
                      </a:cubicBezTo>
                      <a:cubicBezTo>
                        <a:pt x="973305" y="522841"/>
                        <a:pt x="979861" y="531822"/>
                        <a:pt x="984573" y="540212"/>
                      </a:cubicBezTo>
                      <a:cubicBezTo>
                        <a:pt x="990450" y="548110"/>
                        <a:pt x="994694" y="565416"/>
                        <a:pt x="1004726" y="567631"/>
                      </a:cubicBezTo>
                      <a:cubicBezTo>
                        <a:pt x="1004548" y="580831"/>
                        <a:pt x="1004273" y="594039"/>
                        <a:pt x="1003901" y="607239"/>
                      </a:cubicBezTo>
                      <a:cubicBezTo>
                        <a:pt x="987273" y="611855"/>
                        <a:pt x="972036" y="627900"/>
                        <a:pt x="974129" y="645975"/>
                      </a:cubicBezTo>
                      <a:cubicBezTo>
                        <a:pt x="975738" y="655990"/>
                        <a:pt x="982019" y="665916"/>
                        <a:pt x="986190" y="675058"/>
                      </a:cubicBezTo>
                      <a:cubicBezTo>
                        <a:pt x="990709" y="684977"/>
                        <a:pt x="995082" y="694976"/>
                        <a:pt x="999754" y="704829"/>
                      </a:cubicBezTo>
                      <a:cubicBezTo>
                        <a:pt x="999124" y="716372"/>
                        <a:pt x="998461" y="727923"/>
                        <a:pt x="997766" y="739458"/>
                      </a:cubicBezTo>
                      <a:cubicBezTo>
                        <a:pt x="968972" y="756692"/>
                        <a:pt x="978963" y="775534"/>
                        <a:pt x="994015" y="798644"/>
                      </a:cubicBezTo>
                      <a:cubicBezTo>
                        <a:pt x="993740" y="802702"/>
                        <a:pt x="993465" y="806760"/>
                        <a:pt x="993174" y="810810"/>
                      </a:cubicBezTo>
                      <a:cubicBezTo>
                        <a:pt x="977945" y="798766"/>
                        <a:pt x="968083" y="779228"/>
                        <a:pt x="968681" y="759715"/>
                      </a:cubicBezTo>
                      <a:cubicBezTo>
                        <a:pt x="972165" y="739038"/>
                        <a:pt x="986861" y="727317"/>
                        <a:pt x="977686" y="703754"/>
                      </a:cubicBezTo>
                      <a:cubicBezTo>
                        <a:pt x="958310" y="665843"/>
                        <a:pt x="955650" y="656612"/>
                        <a:pt x="967792" y="614757"/>
                      </a:cubicBezTo>
                      <a:cubicBezTo>
                        <a:pt x="980176" y="567267"/>
                        <a:pt x="967000" y="562644"/>
                        <a:pt x="956766" y="522356"/>
                      </a:cubicBezTo>
                      <a:cubicBezTo>
                        <a:pt x="956531" y="478327"/>
                        <a:pt x="994080" y="457455"/>
                        <a:pt x="966070" y="408770"/>
                      </a:cubicBezTo>
                      <a:cubicBezTo>
                        <a:pt x="954907" y="386548"/>
                        <a:pt x="951414" y="375943"/>
                        <a:pt x="971486" y="357788"/>
                      </a:cubicBezTo>
                      <a:cubicBezTo>
                        <a:pt x="988470" y="339132"/>
                        <a:pt x="979367" y="305659"/>
                        <a:pt x="960120" y="291731"/>
                      </a:cubicBezTo>
                      <a:cubicBezTo>
                        <a:pt x="967428" y="285879"/>
                        <a:pt x="975083" y="280617"/>
                        <a:pt x="983716" y="276664"/>
                      </a:cubicBezTo>
                      <a:cubicBezTo>
                        <a:pt x="987993" y="299871"/>
                        <a:pt x="996933" y="323191"/>
                        <a:pt x="998687" y="347352"/>
                      </a:cubicBezTo>
                      <a:cubicBezTo>
                        <a:pt x="986594" y="357174"/>
                        <a:pt x="970653" y="370584"/>
                        <a:pt x="975471" y="387502"/>
                      </a:cubicBezTo>
                      <a:close/>
                      <a:moveTo>
                        <a:pt x="1000207" y="361038"/>
                      </a:moveTo>
                      <a:cubicBezTo>
                        <a:pt x="1001824" y="377552"/>
                        <a:pt x="1002656" y="394171"/>
                        <a:pt x="1003182" y="410669"/>
                      </a:cubicBezTo>
                      <a:cubicBezTo>
                        <a:pt x="998671" y="403160"/>
                        <a:pt x="993821" y="395772"/>
                        <a:pt x="989682" y="388060"/>
                      </a:cubicBezTo>
                      <a:cubicBezTo>
                        <a:pt x="983151" y="377099"/>
                        <a:pt x="994492" y="369250"/>
                        <a:pt x="1000207" y="361038"/>
                      </a:cubicBezTo>
                      <a:close/>
                      <a:moveTo>
                        <a:pt x="1004621" y="481034"/>
                      </a:moveTo>
                      <a:cubicBezTo>
                        <a:pt x="1004903" y="503134"/>
                        <a:pt x="1005033" y="525234"/>
                        <a:pt x="1004920" y="547293"/>
                      </a:cubicBezTo>
                      <a:cubicBezTo>
                        <a:pt x="1004912" y="548183"/>
                        <a:pt x="1004903" y="549064"/>
                        <a:pt x="1004895" y="549953"/>
                      </a:cubicBezTo>
                      <a:cubicBezTo>
                        <a:pt x="983522" y="508445"/>
                        <a:pt x="976692" y="520780"/>
                        <a:pt x="1004621" y="481034"/>
                      </a:cubicBezTo>
                      <a:close/>
                      <a:moveTo>
                        <a:pt x="1003562" y="618556"/>
                      </a:moveTo>
                      <a:cubicBezTo>
                        <a:pt x="1002939" y="637988"/>
                        <a:pt x="1002131" y="657421"/>
                        <a:pt x="1001193" y="676845"/>
                      </a:cubicBezTo>
                      <a:cubicBezTo>
                        <a:pt x="990725" y="652304"/>
                        <a:pt x="975625" y="638392"/>
                        <a:pt x="1003562" y="618556"/>
                      </a:cubicBezTo>
                      <a:close/>
                      <a:moveTo>
                        <a:pt x="996747" y="755908"/>
                      </a:moveTo>
                      <a:cubicBezTo>
                        <a:pt x="996456" y="760604"/>
                        <a:pt x="996157" y="765309"/>
                        <a:pt x="995858" y="770005"/>
                      </a:cubicBezTo>
                      <a:cubicBezTo>
                        <a:pt x="995737" y="771864"/>
                        <a:pt x="995624" y="773731"/>
                        <a:pt x="995502" y="775591"/>
                      </a:cubicBezTo>
                      <a:cubicBezTo>
                        <a:pt x="991089" y="769189"/>
                        <a:pt x="991089" y="761453"/>
                        <a:pt x="996747" y="755908"/>
                      </a:cubicBezTo>
                      <a:close/>
                      <a:moveTo>
                        <a:pt x="777666" y="789057"/>
                      </a:moveTo>
                      <a:cubicBezTo>
                        <a:pt x="792192" y="780449"/>
                        <a:pt x="806217" y="766739"/>
                        <a:pt x="804512" y="749692"/>
                      </a:cubicBezTo>
                      <a:cubicBezTo>
                        <a:pt x="803097" y="734471"/>
                        <a:pt x="789218" y="726096"/>
                        <a:pt x="781013" y="714553"/>
                      </a:cubicBezTo>
                      <a:cubicBezTo>
                        <a:pt x="781643" y="700125"/>
                        <a:pt x="782233" y="685696"/>
                        <a:pt x="782791" y="671267"/>
                      </a:cubicBezTo>
                      <a:cubicBezTo>
                        <a:pt x="794553" y="660896"/>
                        <a:pt x="809823" y="650873"/>
                        <a:pt x="810954" y="633631"/>
                      </a:cubicBezTo>
                      <a:cubicBezTo>
                        <a:pt x="812159" y="615032"/>
                        <a:pt x="793647" y="606124"/>
                        <a:pt x="788547" y="590127"/>
                      </a:cubicBezTo>
                      <a:cubicBezTo>
                        <a:pt x="787973" y="588324"/>
                        <a:pt x="786760" y="587265"/>
                        <a:pt x="785362" y="586813"/>
                      </a:cubicBezTo>
                      <a:cubicBezTo>
                        <a:pt x="785637" y="572424"/>
                        <a:pt x="785782" y="558036"/>
                        <a:pt x="785742" y="543648"/>
                      </a:cubicBezTo>
                      <a:cubicBezTo>
                        <a:pt x="795490" y="534942"/>
                        <a:pt x="802224" y="512309"/>
                        <a:pt x="806621" y="499788"/>
                      </a:cubicBezTo>
                      <a:cubicBezTo>
                        <a:pt x="809208" y="490694"/>
                        <a:pt x="806169" y="485044"/>
                        <a:pt x="800429" y="478238"/>
                      </a:cubicBezTo>
                      <a:cubicBezTo>
                        <a:pt x="794634" y="471359"/>
                        <a:pt x="789056" y="463954"/>
                        <a:pt x="782702" y="457520"/>
                      </a:cubicBezTo>
                      <a:cubicBezTo>
                        <a:pt x="781781" y="444231"/>
                        <a:pt x="780479" y="430958"/>
                        <a:pt x="779073" y="417726"/>
                      </a:cubicBezTo>
                      <a:cubicBezTo>
                        <a:pt x="786421" y="411098"/>
                        <a:pt x="788021" y="399813"/>
                        <a:pt x="792790" y="391253"/>
                      </a:cubicBezTo>
                      <a:cubicBezTo>
                        <a:pt x="804423" y="369646"/>
                        <a:pt x="796307" y="364085"/>
                        <a:pt x="782953" y="347441"/>
                      </a:cubicBezTo>
                      <a:cubicBezTo>
                        <a:pt x="780035" y="342899"/>
                        <a:pt x="777173" y="338453"/>
                        <a:pt x="773988" y="334201"/>
                      </a:cubicBezTo>
                      <a:cubicBezTo>
                        <a:pt x="772630" y="315933"/>
                        <a:pt x="769704" y="297996"/>
                        <a:pt x="764668" y="280552"/>
                      </a:cubicBezTo>
                      <a:cubicBezTo>
                        <a:pt x="781942" y="285903"/>
                        <a:pt x="799419" y="290915"/>
                        <a:pt x="816395" y="297244"/>
                      </a:cubicBezTo>
                      <a:cubicBezTo>
                        <a:pt x="802054" y="303727"/>
                        <a:pt x="801165" y="322537"/>
                        <a:pt x="805369" y="336149"/>
                      </a:cubicBezTo>
                      <a:cubicBezTo>
                        <a:pt x="810946" y="354183"/>
                        <a:pt x="828027" y="369363"/>
                        <a:pt x="822991" y="389604"/>
                      </a:cubicBezTo>
                      <a:cubicBezTo>
                        <a:pt x="800203" y="444150"/>
                        <a:pt x="800793" y="439171"/>
                        <a:pt x="824915" y="493378"/>
                      </a:cubicBezTo>
                      <a:cubicBezTo>
                        <a:pt x="827914" y="501970"/>
                        <a:pt x="829078" y="510555"/>
                        <a:pt x="826677" y="519454"/>
                      </a:cubicBezTo>
                      <a:cubicBezTo>
                        <a:pt x="823896" y="529744"/>
                        <a:pt x="818367" y="539040"/>
                        <a:pt x="815400" y="549274"/>
                      </a:cubicBezTo>
                      <a:cubicBezTo>
                        <a:pt x="806815" y="578269"/>
                        <a:pt x="825052" y="605210"/>
                        <a:pt x="827728" y="633542"/>
                      </a:cubicBezTo>
                      <a:cubicBezTo>
                        <a:pt x="829959" y="653169"/>
                        <a:pt x="814851" y="667840"/>
                        <a:pt x="810211" y="685801"/>
                      </a:cubicBezTo>
                      <a:cubicBezTo>
                        <a:pt x="804439" y="707464"/>
                        <a:pt x="823751" y="723841"/>
                        <a:pt x="825173" y="744680"/>
                      </a:cubicBezTo>
                      <a:cubicBezTo>
                        <a:pt x="828698" y="773740"/>
                        <a:pt x="806646" y="805572"/>
                        <a:pt x="776825" y="807892"/>
                      </a:cubicBezTo>
                      <a:cubicBezTo>
                        <a:pt x="777108" y="801619"/>
                        <a:pt x="777383" y="795338"/>
                        <a:pt x="777666" y="789057"/>
                      </a:cubicBezTo>
                      <a:close/>
                      <a:moveTo>
                        <a:pt x="776219" y="383816"/>
                      </a:moveTo>
                      <a:cubicBezTo>
                        <a:pt x="775718" y="373833"/>
                        <a:pt x="775459" y="363834"/>
                        <a:pt x="775063" y="353835"/>
                      </a:cubicBezTo>
                      <a:cubicBezTo>
                        <a:pt x="792912" y="377592"/>
                        <a:pt x="787859" y="368660"/>
                        <a:pt x="776963" y="395125"/>
                      </a:cubicBezTo>
                      <a:cubicBezTo>
                        <a:pt x="776664" y="391366"/>
                        <a:pt x="776405" y="387591"/>
                        <a:pt x="776219" y="383816"/>
                      </a:cubicBezTo>
                      <a:close/>
                      <a:moveTo>
                        <a:pt x="778394" y="773117"/>
                      </a:moveTo>
                      <a:cubicBezTo>
                        <a:pt x="779000" y="759836"/>
                        <a:pt x="779598" y="746563"/>
                        <a:pt x="780196" y="733282"/>
                      </a:cubicBezTo>
                      <a:cubicBezTo>
                        <a:pt x="795498" y="746337"/>
                        <a:pt x="795450" y="760305"/>
                        <a:pt x="778394" y="773117"/>
                      </a:cubicBezTo>
                      <a:close/>
                      <a:moveTo>
                        <a:pt x="784925" y="605720"/>
                      </a:moveTo>
                      <a:cubicBezTo>
                        <a:pt x="800785" y="625613"/>
                        <a:pt x="807026" y="636614"/>
                        <a:pt x="783446" y="653912"/>
                      </a:cubicBezTo>
                      <a:cubicBezTo>
                        <a:pt x="784028" y="637851"/>
                        <a:pt x="784521" y="621789"/>
                        <a:pt x="784925" y="605720"/>
                      </a:cubicBezTo>
                      <a:close/>
                      <a:moveTo>
                        <a:pt x="783907" y="476201"/>
                      </a:moveTo>
                      <a:cubicBezTo>
                        <a:pt x="787326" y="480638"/>
                        <a:pt x="791586" y="484720"/>
                        <a:pt x="794617" y="489425"/>
                      </a:cubicBezTo>
                      <a:cubicBezTo>
                        <a:pt x="798433" y="496748"/>
                        <a:pt x="788401" y="512171"/>
                        <a:pt x="785483" y="519721"/>
                      </a:cubicBezTo>
                      <a:cubicBezTo>
                        <a:pt x="785297" y="510045"/>
                        <a:pt x="785022" y="500370"/>
                        <a:pt x="784618" y="490702"/>
                      </a:cubicBezTo>
                      <a:cubicBezTo>
                        <a:pt x="784408" y="485868"/>
                        <a:pt x="784173" y="481034"/>
                        <a:pt x="783907" y="476201"/>
                      </a:cubicBezTo>
                      <a:close/>
                      <a:moveTo>
                        <a:pt x="836927" y="764848"/>
                      </a:moveTo>
                      <a:cubicBezTo>
                        <a:pt x="852011" y="780974"/>
                        <a:pt x="868946" y="795080"/>
                        <a:pt x="887368" y="807204"/>
                      </a:cubicBezTo>
                      <a:cubicBezTo>
                        <a:pt x="861671" y="806938"/>
                        <a:pt x="836062" y="807269"/>
                        <a:pt x="810485" y="807528"/>
                      </a:cubicBezTo>
                      <a:cubicBezTo>
                        <a:pt x="823807" y="796890"/>
                        <a:pt x="833435" y="781879"/>
                        <a:pt x="836927" y="764848"/>
                      </a:cubicBezTo>
                      <a:close/>
                      <a:moveTo>
                        <a:pt x="838317" y="753378"/>
                      </a:moveTo>
                      <a:cubicBezTo>
                        <a:pt x="840799" y="723122"/>
                        <a:pt x="819143" y="709170"/>
                        <a:pt x="822708" y="689245"/>
                      </a:cubicBezTo>
                      <a:cubicBezTo>
                        <a:pt x="828091" y="671195"/>
                        <a:pt x="842343" y="655877"/>
                        <a:pt x="840791" y="635935"/>
                      </a:cubicBezTo>
                      <a:cubicBezTo>
                        <a:pt x="840451" y="607094"/>
                        <a:pt x="819499" y="580063"/>
                        <a:pt x="828366" y="551020"/>
                      </a:cubicBezTo>
                      <a:cubicBezTo>
                        <a:pt x="831511" y="540883"/>
                        <a:pt x="836911" y="531515"/>
                        <a:pt x="839255" y="521111"/>
                      </a:cubicBezTo>
                      <a:cubicBezTo>
                        <a:pt x="846207" y="492505"/>
                        <a:pt x="823177" y="470146"/>
                        <a:pt x="818650" y="443398"/>
                      </a:cubicBezTo>
                      <a:cubicBezTo>
                        <a:pt x="816265" y="422689"/>
                        <a:pt x="832942" y="406345"/>
                        <a:pt x="835084" y="386371"/>
                      </a:cubicBezTo>
                      <a:cubicBezTo>
                        <a:pt x="839538" y="355056"/>
                        <a:pt x="795280" y="328340"/>
                        <a:pt x="823484" y="299984"/>
                      </a:cubicBezTo>
                      <a:cubicBezTo>
                        <a:pt x="848486" y="310016"/>
                        <a:pt x="871896" y="323741"/>
                        <a:pt x="888961" y="344960"/>
                      </a:cubicBezTo>
                      <a:cubicBezTo>
                        <a:pt x="892728" y="349640"/>
                        <a:pt x="902153" y="349624"/>
                        <a:pt x="905904" y="344960"/>
                      </a:cubicBezTo>
                      <a:cubicBezTo>
                        <a:pt x="919994" y="327451"/>
                        <a:pt x="936217" y="312166"/>
                        <a:pt x="953193" y="297495"/>
                      </a:cubicBezTo>
                      <a:cubicBezTo>
                        <a:pt x="963540" y="306960"/>
                        <a:pt x="970815" y="324218"/>
                        <a:pt x="969239" y="337806"/>
                      </a:cubicBezTo>
                      <a:cubicBezTo>
                        <a:pt x="966409" y="353851"/>
                        <a:pt x="946411" y="360852"/>
                        <a:pt x="945756" y="378061"/>
                      </a:cubicBezTo>
                      <a:cubicBezTo>
                        <a:pt x="943897" y="398762"/>
                        <a:pt x="959183" y="415939"/>
                        <a:pt x="963354" y="435339"/>
                      </a:cubicBezTo>
                      <a:cubicBezTo>
                        <a:pt x="969118" y="465498"/>
                        <a:pt x="941779" y="490710"/>
                        <a:pt x="943921" y="520732"/>
                      </a:cubicBezTo>
                      <a:cubicBezTo>
                        <a:pt x="944988" y="542516"/>
                        <a:pt x="960872" y="560502"/>
                        <a:pt x="960104" y="582585"/>
                      </a:cubicBezTo>
                      <a:cubicBezTo>
                        <a:pt x="959910" y="592924"/>
                        <a:pt x="957421" y="603028"/>
                        <a:pt x="954874" y="613003"/>
                      </a:cubicBezTo>
                      <a:cubicBezTo>
                        <a:pt x="926800" y="702121"/>
                        <a:pt x="988995" y="686221"/>
                        <a:pt x="957833" y="749239"/>
                      </a:cubicBezTo>
                      <a:cubicBezTo>
                        <a:pt x="949798" y="747226"/>
                        <a:pt x="945554" y="759707"/>
                        <a:pt x="940857" y="764557"/>
                      </a:cubicBezTo>
                      <a:cubicBezTo>
                        <a:pt x="929653" y="778678"/>
                        <a:pt x="917084" y="791757"/>
                        <a:pt x="903430" y="803535"/>
                      </a:cubicBezTo>
                      <a:cubicBezTo>
                        <a:pt x="879527" y="789850"/>
                        <a:pt x="858211" y="772293"/>
                        <a:pt x="838317" y="753378"/>
                      </a:cubicBezTo>
                      <a:close/>
                      <a:moveTo>
                        <a:pt x="937923" y="787950"/>
                      </a:moveTo>
                      <a:cubicBezTo>
                        <a:pt x="944309" y="781047"/>
                        <a:pt x="949846" y="773885"/>
                        <a:pt x="955820" y="766545"/>
                      </a:cubicBezTo>
                      <a:cubicBezTo>
                        <a:pt x="957219" y="783076"/>
                        <a:pt x="964429" y="798766"/>
                        <a:pt x="974671" y="811699"/>
                      </a:cubicBezTo>
                      <a:cubicBezTo>
                        <a:pt x="955481" y="809686"/>
                        <a:pt x="936193" y="808506"/>
                        <a:pt x="916865" y="807851"/>
                      </a:cubicBezTo>
                      <a:cubicBezTo>
                        <a:pt x="924270" y="801651"/>
                        <a:pt x="931359" y="795120"/>
                        <a:pt x="937923" y="787950"/>
                      </a:cubicBezTo>
                      <a:close/>
                      <a:moveTo>
                        <a:pt x="973555" y="253004"/>
                      </a:moveTo>
                      <a:cubicBezTo>
                        <a:pt x="942959" y="267497"/>
                        <a:pt x="918822" y="292847"/>
                        <a:pt x="897004" y="318188"/>
                      </a:cubicBezTo>
                      <a:cubicBezTo>
                        <a:pt x="851194" y="272549"/>
                        <a:pt x="782751" y="266366"/>
                        <a:pt x="725406" y="242439"/>
                      </a:cubicBezTo>
                      <a:cubicBezTo>
                        <a:pt x="698496" y="231405"/>
                        <a:pt x="685433" y="208303"/>
                        <a:pt x="670575" y="185274"/>
                      </a:cubicBezTo>
                      <a:cubicBezTo>
                        <a:pt x="777529" y="233580"/>
                        <a:pt x="898410" y="244153"/>
                        <a:pt x="1014482" y="237694"/>
                      </a:cubicBezTo>
                      <a:cubicBezTo>
                        <a:pt x="1000716" y="242471"/>
                        <a:pt x="986934" y="247216"/>
                        <a:pt x="973555" y="253004"/>
                      </a:cubicBezTo>
                      <a:close/>
                      <a:moveTo>
                        <a:pt x="317234" y="1082773"/>
                      </a:moveTo>
                      <a:cubicBezTo>
                        <a:pt x="324266" y="1082118"/>
                        <a:pt x="323321" y="1074851"/>
                        <a:pt x="320532" y="1070139"/>
                      </a:cubicBezTo>
                      <a:cubicBezTo>
                        <a:pt x="322286" y="1063413"/>
                        <a:pt x="324024" y="1056761"/>
                        <a:pt x="325730" y="1050213"/>
                      </a:cubicBezTo>
                      <a:cubicBezTo>
                        <a:pt x="330426" y="1057909"/>
                        <a:pt x="334993" y="1065685"/>
                        <a:pt x="339084" y="1073728"/>
                      </a:cubicBezTo>
                      <a:cubicBezTo>
                        <a:pt x="341412" y="1078262"/>
                        <a:pt x="345623" y="1084212"/>
                        <a:pt x="341088" y="1088601"/>
                      </a:cubicBezTo>
                      <a:cubicBezTo>
                        <a:pt x="338089" y="1091511"/>
                        <a:pt x="333506" y="1092942"/>
                        <a:pt x="329852" y="1094874"/>
                      </a:cubicBezTo>
                      <a:cubicBezTo>
                        <a:pt x="323078" y="1097614"/>
                        <a:pt x="317678" y="1103854"/>
                        <a:pt x="311090" y="1106320"/>
                      </a:cubicBezTo>
                      <a:cubicBezTo>
                        <a:pt x="313143" y="1098438"/>
                        <a:pt x="315197" y="1090573"/>
                        <a:pt x="317234" y="1082773"/>
                      </a:cubicBezTo>
                      <a:close/>
                      <a:moveTo>
                        <a:pt x="291997" y="1179320"/>
                      </a:moveTo>
                      <a:cubicBezTo>
                        <a:pt x="311721" y="1157406"/>
                        <a:pt x="306652" y="1172538"/>
                        <a:pt x="319044" y="1187630"/>
                      </a:cubicBezTo>
                      <a:cubicBezTo>
                        <a:pt x="309659" y="1185981"/>
                        <a:pt x="300202" y="1184995"/>
                        <a:pt x="290695" y="1184299"/>
                      </a:cubicBezTo>
                      <a:cubicBezTo>
                        <a:pt x="291124" y="1182642"/>
                        <a:pt x="291560" y="1180985"/>
                        <a:pt x="291997" y="1179320"/>
                      </a:cubicBezTo>
                      <a:close/>
                      <a:moveTo>
                        <a:pt x="107012" y="2899766"/>
                      </a:moveTo>
                      <a:cubicBezTo>
                        <a:pt x="93949" y="2900243"/>
                        <a:pt x="80967" y="2899952"/>
                        <a:pt x="68146" y="2896783"/>
                      </a:cubicBezTo>
                      <a:cubicBezTo>
                        <a:pt x="53038" y="2892103"/>
                        <a:pt x="35909" y="2888029"/>
                        <a:pt x="23234" y="2878297"/>
                      </a:cubicBezTo>
                      <a:cubicBezTo>
                        <a:pt x="13793" y="2866083"/>
                        <a:pt x="22935" y="2849294"/>
                        <a:pt x="25441" y="2835972"/>
                      </a:cubicBezTo>
                      <a:cubicBezTo>
                        <a:pt x="67387" y="2666417"/>
                        <a:pt x="70644" y="2490750"/>
                        <a:pt x="87539" y="2317678"/>
                      </a:cubicBezTo>
                      <a:cubicBezTo>
                        <a:pt x="98266" y="2203218"/>
                        <a:pt x="111143" y="2088952"/>
                        <a:pt x="126219" y="1974978"/>
                      </a:cubicBezTo>
                      <a:cubicBezTo>
                        <a:pt x="113584" y="2283073"/>
                        <a:pt x="107166" y="2591412"/>
                        <a:pt x="107012" y="2899766"/>
                      </a:cubicBezTo>
                      <a:close/>
                      <a:moveTo>
                        <a:pt x="268991" y="2955468"/>
                      </a:moveTo>
                      <a:cubicBezTo>
                        <a:pt x="246317" y="2958605"/>
                        <a:pt x="223270" y="2956268"/>
                        <a:pt x="200943" y="2951524"/>
                      </a:cubicBezTo>
                      <a:cubicBezTo>
                        <a:pt x="182634" y="2947627"/>
                        <a:pt x="164681" y="2942276"/>
                        <a:pt x="146800" y="2936796"/>
                      </a:cubicBezTo>
                      <a:cubicBezTo>
                        <a:pt x="126405" y="2932568"/>
                        <a:pt x="124659" y="2922812"/>
                        <a:pt x="125653" y="2903888"/>
                      </a:cubicBezTo>
                      <a:cubicBezTo>
                        <a:pt x="125645" y="2890664"/>
                        <a:pt x="125645" y="2877432"/>
                        <a:pt x="125661" y="2864207"/>
                      </a:cubicBezTo>
                      <a:cubicBezTo>
                        <a:pt x="125823" y="2474931"/>
                        <a:pt x="137714" y="2085727"/>
                        <a:pt x="158206" y="1697008"/>
                      </a:cubicBezTo>
                      <a:cubicBezTo>
                        <a:pt x="159426" y="1673696"/>
                        <a:pt x="159855" y="1649802"/>
                        <a:pt x="168892" y="1627920"/>
                      </a:cubicBezTo>
                      <a:cubicBezTo>
                        <a:pt x="178827" y="1602660"/>
                        <a:pt x="195956" y="1579105"/>
                        <a:pt x="198405" y="1551549"/>
                      </a:cubicBezTo>
                      <a:cubicBezTo>
                        <a:pt x="201978" y="1551201"/>
                        <a:pt x="205414" y="1548485"/>
                        <a:pt x="205519" y="1544613"/>
                      </a:cubicBezTo>
                      <a:cubicBezTo>
                        <a:pt x="205486" y="1543627"/>
                        <a:pt x="204573" y="1543506"/>
                        <a:pt x="206731" y="1543692"/>
                      </a:cubicBezTo>
                      <a:cubicBezTo>
                        <a:pt x="208882" y="1543878"/>
                        <a:pt x="211096" y="1543870"/>
                        <a:pt x="213279" y="1543934"/>
                      </a:cubicBezTo>
                      <a:cubicBezTo>
                        <a:pt x="155093" y="1990788"/>
                        <a:pt x="171495" y="2442517"/>
                        <a:pt x="144043" y="2890874"/>
                      </a:cubicBezTo>
                      <a:cubicBezTo>
                        <a:pt x="143607" y="2894091"/>
                        <a:pt x="146096" y="2896848"/>
                        <a:pt x="148433" y="2898553"/>
                      </a:cubicBezTo>
                      <a:cubicBezTo>
                        <a:pt x="182966" y="2923822"/>
                        <a:pt x="230812" y="2930984"/>
                        <a:pt x="272903" y="2919813"/>
                      </a:cubicBezTo>
                      <a:cubicBezTo>
                        <a:pt x="271618" y="2931703"/>
                        <a:pt x="270325" y="2943586"/>
                        <a:pt x="268991" y="2955468"/>
                      </a:cubicBezTo>
                      <a:close/>
                      <a:moveTo>
                        <a:pt x="343150" y="2936222"/>
                      </a:moveTo>
                      <a:cubicBezTo>
                        <a:pt x="325657" y="2938162"/>
                        <a:pt x="307719" y="2937127"/>
                        <a:pt x="290598" y="2933077"/>
                      </a:cubicBezTo>
                      <a:cubicBezTo>
                        <a:pt x="291423" y="2926328"/>
                        <a:pt x="292296" y="2919578"/>
                        <a:pt x="293080" y="2912821"/>
                      </a:cubicBezTo>
                      <a:cubicBezTo>
                        <a:pt x="301236" y="2909288"/>
                        <a:pt x="309021" y="2904980"/>
                        <a:pt x="316264" y="2899887"/>
                      </a:cubicBezTo>
                      <a:cubicBezTo>
                        <a:pt x="325043" y="2904026"/>
                        <a:pt x="335478" y="2904721"/>
                        <a:pt x="345025" y="2903444"/>
                      </a:cubicBezTo>
                      <a:cubicBezTo>
                        <a:pt x="344395" y="2914373"/>
                        <a:pt x="343732" y="2925293"/>
                        <a:pt x="343150" y="2936222"/>
                      </a:cubicBezTo>
                      <a:close/>
                      <a:moveTo>
                        <a:pt x="284164" y="1785917"/>
                      </a:moveTo>
                      <a:cubicBezTo>
                        <a:pt x="305513" y="2150588"/>
                        <a:pt x="329165" y="2515243"/>
                        <a:pt x="357506" y="2879404"/>
                      </a:cubicBezTo>
                      <a:cubicBezTo>
                        <a:pt x="350514" y="2883680"/>
                        <a:pt x="341258" y="2886469"/>
                        <a:pt x="332738" y="2885960"/>
                      </a:cubicBezTo>
                      <a:cubicBezTo>
                        <a:pt x="348962" y="2873600"/>
                        <a:pt x="336044" y="2858266"/>
                        <a:pt x="325527" y="2867142"/>
                      </a:cubicBezTo>
                      <a:cubicBezTo>
                        <a:pt x="282434" y="2909450"/>
                        <a:pt x="213538" y="2919651"/>
                        <a:pt x="162320" y="2886542"/>
                      </a:cubicBezTo>
                      <a:cubicBezTo>
                        <a:pt x="180929" y="2713939"/>
                        <a:pt x="170679" y="2539856"/>
                        <a:pt x="177614" y="2366631"/>
                      </a:cubicBezTo>
                      <a:cubicBezTo>
                        <a:pt x="183337" y="2091903"/>
                        <a:pt x="203280" y="1817781"/>
                        <a:pt x="223028" y="1543813"/>
                      </a:cubicBezTo>
                      <a:cubicBezTo>
                        <a:pt x="230069" y="1543272"/>
                        <a:pt x="234959" y="1537832"/>
                        <a:pt x="237384" y="1531551"/>
                      </a:cubicBezTo>
                      <a:cubicBezTo>
                        <a:pt x="243439" y="1546335"/>
                        <a:pt x="262710" y="1543078"/>
                        <a:pt x="270729" y="1531405"/>
                      </a:cubicBezTo>
                      <a:cubicBezTo>
                        <a:pt x="272677" y="1616345"/>
                        <a:pt x="280243" y="1701074"/>
                        <a:pt x="284164" y="1785917"/>
                      </a:cubicBezTo>
                      <a:close/>
                      <a:moveTo>
                        <a:pt x="353796" y="1317262"/>
                      </a:moveTo>
                      <a:cubicBezTo>
                        <a:pt x="356350" y="1327633"/>
                        <a:pt x="359842" y="1337592"/>
                        <a:pt x="359656" y="1348407"/>
                      </a:cubicBezTo>
                      <a:cubicBezTo>
                        <a:pt x="358339" y="1381282"/>
                        <a:pt x="335680" y="1407997"/>
                        <a:pt x="317606" y="1433751"/>
                      </a:cubicBezTo>
                      <a:cubicBezTo>
                        <a:pt x="295036" y="1463416"/>
                        <a:pt x="275417" y="1495677"/>
                        <a:pt x="252056" y="1524478"/>
                      </a:cubicBezTo>
                      <a:cubicBezTo>
                        <a:pt x="249938" y="1504884"/>
                        <a:pt x="259355" y="1485185"/>
                        <a:pt x="266202" y="1467143"/>
                      </a:cubicBezTo>
                      <a:cubicBezTo>
                        <a:pt x="271036" y="1455430"/>
                        <a:pt x="276088" y="1444340"/>
                        <a:pt x="283000" y="1433678"/>
                      </a:cubicBezTo>
                      <a:cubicBezTo>
                        <a:pt x="284164" y="1431892"/>
                        <a:pt x="284180" y="1430170"/>
                        <a:pt x="283533" y="1428763"/>
                      </a:cubicBezTo>
                      <a:cubicBezTo>
                        <a:pt x="286023" y="1422151"/>
                        <a:pt x="275846" y="1416752"/>
                        <a:pt x="271756" y="1423453"/>
                      </a:cubicBezTo>
                      <a:cubicBezTo>
                        <a:pt x="256130" y="1449060"/>
                        <a:pt x="246147" y="1478128"/>
                        <a:pt x="234644" y="1505757"/>
                      </a:cubicBezTo>
                      <a:cubicBezTo>
                        <a:pt x="232001" y="1512078"/>
                        <a:pt x="229341" y="1518407"/>
                        <a:pt x="226560" y="1524664"/>
                      </a:cubicBezTo>
                      <a:cubicBezTo>
                        <a:pt x="224523" y="1529239"/>
                        <a:pt x="223909" y="1531583"/>
                        <a:pt x="218614" y="1532295"/>
                      </a:cubicBezTo>
                      <a:cubicBezTo>
                        <a:pt x="214766" y="1532812"/>
                        <a:pt x="209245" y="1532610"/>
                        <a:pt x="204581" y="1533555"/>
                      </a:cubicBezTo>
                      <a:cubicBezTo>
                        <a:pt x="208308" y="1509879"/>
                        <a:pt x="213142" y="1485484"/>
                        <a:pt x="219616" y="1461945"/>
                      </a:cubicBezTo>
                      <a:cubicBezTo>
                        <a:pt x="221371" y="1455422"/>
                        <a:pt x="211978" y="1453094"/>
                        <a:pt x="209666" y="1459205"/>
                      </a:cubicBezTo>
                      <a:cubicBezTo>
                        <a:pt x="207386" y="1465227"/>
                        <a:pt x="205325" y="1471257"/>
                        <a:pt x="203449" y="1477320"/>
                      </a:cubicBezTo>
                      <a:cubicBezTo>
                        <a:pt x="206901" y="1438132"/>
                        <a:pt x="239049" y="1412168"/>
                        <a:pt x="254279" y="1377863"/>
                      </a:cubicBezTo>
                      <a:cubicBezTo>
                        <a:pt x="265159" y="1351357"/>
                        <a:pt x="275151" y="1322985"/>
                        <a:pt x="279378" y="1294774"/>
                      </a:cubicBezTo>
                      <a:cubicBezTo>
                        <a:pt x="293929" y="1296658"/>
                        <a:pt x="309029" y="1297353"/>
                        <a:pt x="323749" y="1297110"/>
                      </a:cubicBezTo>
                      <a:cubicBezTo>
                        <a:pt x="336497" y="1296908"/>
                        <a:pt x="360740" y="1297805"/>
                        <a:pt x="360602" y="1298040"/>
                      </a:cubicBezTo>
                      <a:cubicBezTo>
                        <a:pt x="356665" y="1304749"/>
                        <a:pt x="351500" y="1307901"/>
                        <a:pt x="353796" y="1317262"/>
                      </a:cubicBezTo>
                      <a:close/>
                      <a:moveTo>
                        <a:pt x="395216" y="1292915"/>
                      </a:moveTo>
                      <a:cubicBezTo>
                        <a:pt x="388790" y="1292349"/>
                        <a:pt x="380827" y="1292503"/>
                        <a:pt x="380803" y="1292333"/>
                      </a:cubicBezTo>
                      <a:cubicBezTo>
                        <a:pt x="379655" y="1282568"/>
                        <a:pt x="366196" y="1282480"/>
                        <a:pt x="363173" y="1291541"/>
                      </a:cubicBezTo>
                      <a:cubicBezTo>
                        <a:pt x="362946" y="1292212"/>
                        <a:pt x="277058" y="1289536"/>
                        <a:pt x="277058" y="1289536"/>
                      </a:cubicBezTo>
                      <a:cubicBezTo>
                        <a:pt x="274245" y="1286384"/>
                        <a:pt x="269516" y="1285939"/>
                        <a:pt x="265483" y="1288970"/>
                      </a:cubicBezTo>
                      <a:lnTo>
                        <a:pt x="263203" y="1288857"/>
                      </a:lnTo>
                      <a:cubicBezTo>
                        <a:pt x="265733" y="1279351"/>
                        <a:pt x="270244" y="1262239"/>
                        <a:pt x="275967" y="1240430"/>
                      </a:cubicBezTo>
                      <a:cubicBezTo>
                        <a:pt x="318616" y="1242564"/>
                        <a:pt x="365145" y="1247745"/>
                        <a:pt x="405474" y="1262247"/>
                      </a:cubicBezTo>
                      <a:cubicBezTo>
                        <a:pt x="400842" y="1276102"/>
                        <a:pt x="397293" y="1286723"/>
                        <a:pt x="395216" y="1292915"/>
                      </a:cubicBezTo>
                      <a:close/>
                      <a:moveTo>
                        <a:pt x="409144" y="1251326"/>
                      </a:moveTo>
                      <a:cubicBezTo>
                        <a:pt x="405846" y="1250356"/>
                        <a:pt x="402410" y="1249524"/>
                        <a:pt x="399298" y="1248489"/>
                      </a:cubicBezTo>
                      <a:cubicBezTo>
                        <a:pt x="361119" y="1234844"/>
                        <a:pt x="319618" y="1228976"/>
                        <a:pt x="278901" y="1229315"/>
                      </a:cubicBezTo>
                      <a:cubicBezTo>
                        <a:pt x="281674" y="1218734"/>
                        <a:pt x="284681" y="1207280"/>
                        <a:pt x="287834" y="1195228"/>
                      </a:cubicBezTo>
                      <a:cubicBezTo>
                        <a:pt x="330830" y="1201202"/>
                        <a:pt x="376939" y="1211306"/>
                        <a:pt x="416435" y="1229550"/>
                      </a:cubicBezTo>
                      <a:cubicBezTo>
                        <a:pt x="413841" y="1237302"/>
                        <a:pt x="411391" y="1244593"/>
                        <a:pt x="409144" y="1251326"/>
                      </a:cubicBezTo>
                      <a:close/>
                      <a:moveTo>
                        <a:pt x="360917" y="1172862"/>
                      </a:moveTo>
                      <a:cubicBezTo>
                        <a:pt x="363642" y="1181777"/>
                        <a:pt x="365953" y="1190807"/>
                        <a:pt x="369858" y="1199448"/>
                      </a:cubicBezTo>
                      <a:cubicBezTo>
                        <a:pt x="361346" y="1196853"/>
                        <a:pt x="352664" y="1194476"/>
                        <a:pt x="343942" y="1192496"/>
                      </a:cubicBezTo>
                      <a:cubicBezTo>
                        <a:pt x="351371" y="1187201"/>
                        <a:pt x="352996" y="1176717"/>
                        <a:pt x="360909" y="1171633"/>
                      </a:cubicBezTo>
                      <a:cubicBezTo>
                        <a:pt x="360562" y="1171989"/>
                        <a:pt x="360570" y="1172401"/>
                        <a:pt x="360917" y="1172862"/>
                      </a:cubicBezTo>
                      <a:close/>
                      <a:moveTo>
                        <a:pt x="397180" y="1208962"/>
                      </a:moveTo>
                      <a:cubicBezTo>
                        <a:pt x="401473" y="1204225"/>
                        <a:pt x="405547" y="1199278"/>
                        <a:pt x="409726" y="1194444"/>
                      </a:cubicBezTo>
                      <a:cubicBezTo>
                        <a:pt x="410163" y="1193062"/>
                        <a:pt x="410510" y="1193054"/>
                        <a:pt x="410761" y="1194420"/>
                      </a:cubicBezTo>
                      <a:cubicBezTo>
                        <a:pt x="414714" y="1201792"/>
                        <a:pt x="416274" y="1210789"/>
                        <a:pt x="419645" y="1218492"/>
                      </a:cubicBezTo>
                      <a:cubicBezTo>
                        <a:pt x="411892" y="1215679"/>
                        <a:pt x="404601" y="1212357"/>
                        <a:pt x="397180" y="1208962"/>
                      </a:cubicBezTo>
                      <a:close/>
                      <a:moveTo>
                        <a:pt x="422902" y="1210223"/>
                      </a:moveTo>
                      <a:cubicBezTo>
                        <a:pt x="412725" y="1177873"/>
                        <a:pt x="410696" y="1183774"/>
                        <a:pt x="392314" y="1206981"/>
                      </a:cubicBezTo>
                      <a:cubicBezTo>
                        <a:pt x="387189" y="1205057"/>
                        <a:pt x="381983" y="1203311"/>
                        <a:pt x="376713" y="1201598"/>
                      </a:cubicBezTo>
                      <a:cubicBezTo>
                        <a:pt x="375185" y="1193967"/>
                        <a:pt x="371078" y="1186644"/>
                        <a:pt x="368783" y="1179150"/>
                      </a:cubicBezTo>
                      <a:cubicBezTo>
                        <a:pt x="363439" y="1148515"/>
                        <a:pt x="348776" y="1177073"/>
                        <a:pt x="340846" y="1188551"/>
                      </a:cubicBezTo>
                      <a:cubicBezTo>
                        <a:pt x="339124" y="1186684"/>
                        <a:pt x="337685" y="1189748"/>
                        <a:pt x="338025" y="1191203"/>
                      </a:cubicBezTo>
                      <a:cubicBezTo>
                        <a:pt x="312432" y="1191583"/>
                        <a:pt x="319174" y="1145289"/>
                        <a:pt x="294761" y="1168747"/>
                      </a:cubicBezTo>
                      <a:cubicBezTo>
                        <a:pt x="296855" y="1160745"/>
                        <a:pt x="298989" y="1152572"/>
                        <a:pt x="301156" y="1144319"/>
                      </a:cubicBezTo>
                      <a:cubicBezTo>
                        <a:pt x="323119" y="1128201"/>
                        <a:pt x="330264" y="1167284"/>
                        <a:pt x="341339" y="1163606"/>
                      </a:cubicBezTo>
                      <a:cubicBezTo>
                        <a:pt x="348242" y="1157770"/>
                        <a:pt x="355453" y="1152298"/>
                        <a:pt x="363035" y="1147375"/>
                      </a:cubicBezTo>
                      <a:cubicBezTo>
                        <a:pt x="366503" y="1145120"/>
                        <a:pt x="369874" y="1142193"/>
                        <a:pt x="373714" y="1145710"/>
                      </a:cubicBezTo>
                      <a:cubicBezTo>
                        <a:pt x="377117" y="1150374"/>
                        <a:pt x="379025" y="1156582"/>
                        <a:pt x="382113" y="1161537"/>
                      </a:cubicBezTo>
                      <a:cubicBezTo>
                        <a:pt x="385265" y="1167244"/>
                        <a:pt x="389169" y="1182311"/>
                        <a:pt x="397981" y="1175569"/>
                      </a:cubicBezTo>
                      <a:cubicBezTo>
                        <a:pt x="403979" y="1170259"/>
                        <a:pt x="418602" y="1154440"/>
                        <a:pt x="426855" y="1160971"/>
                      </a:cubicBezTo>
                      <a:cubicBezTo>
                        <a:pt x="429806" y="1165861"/>
                        <a:pt x="431430" y="1171827"/>
                        <a:pt x="434066" y="1176919"/>
                      </a:cubicBezTo>
                      <a:cubicBezTo>
                        <a:pt x="430194" y="1188478"/>
                        <a:pt x="426451" y="1199650"/>
                        <a:pt x="422902" y="1210223"/>
                      </a:cubicBezTo>
                      <a:close/>
                      <a:moveTo>
                        <a:pt x="478315" y="1045250"/>
                      </a:moveTo>
                      <a:cubicBezTo>
                        <a:pt x="475745" y="1052865"/>
                        <a:pt x="473134" y="1060625"/>
                        <a:pt x="470498" y="1068457"/>
                      </a:cubicBezTo>
                      <a:cubicBezTo>
                        <a:pt x="470474" y="1068417"/>
                        <a:pt x="470450" y="1068377"/>
                        <a:pt x="470434" y="1068336"/>
                      </a:cubicBezTo>
                      <a:cubicBezTo>
                        <a:pt x="448058" y="1022779"/>
                        <a:pt x="456603" y="1038727"/>
                        <a:pt x="489859" y="1011058"/>
                      </a:cubicBezTo>
                      <a:cubicBezTo>
                        <a:pt x="485801" y="1019852"/>
                        <a:pt x="485324" y="1032179"/>
                        <a:pt x="478056" y="1039406"/>
                      </a:cubicBezTo>
                      <a:cubicBezTo>
                        <a:pt x="475987" y="1041023"/>
                        <a:pt x="477571" y="1043375"/>
                        <a:pt x="478315" y="1045250"/>
                      </a:cubicBezTo>
                      <a:close/>
                      <a:moveTo>
                        <a:pt x="748501" y="3018567"/>
                      </a:moveTo>
                      <a:cubicBezTo>
                        <a:pt x="748703" y="3017944"/>
                        <a:pt x="748897" y="3017322"/>
                        <a:pt x="749091" y="3016699"/>
                      </a:cubicBezTo>
                      <a:cubicBezTo>
                        <a:pt x="752647" y="3032130"/>
                        <a:pt x="765711" y="3043067"/>
                        <a:pt x="777618" y="3052662"/>
                      </a:cubicBezTo>
                      <a:cubicBezTo>
                        <a:pt x="776890" y="3053349"/>
                        <a:pt x="776373" y="3054206"/>
                        <a:pt x="776154" y="3055200"/>
                      </a:cubicBezTo>
                      <a:cubicBezTo>
                        <a:pt x="771151" y="3057706"/>
                        <a:pt x="767004" y="3061432"/>
                        <a:pt x="762396" y="3064852"/>
                      </a:cubicBezTo>
                      <a:cubicBezTo>
                        <a:pt x="751314" y="3062103"/>
                        <a:pt x="741015" y="3061901"/>
                        <a:pt x="730612" y="3064181"/>
                      </a:cubicBezTo>
                      <a:cubicBezTo>
                        <a:pt x="737345" y="3049275"/>
                        <a:pt x="743473" y="3034111"/>
                        <a:pt x="748501" y="3018567"/>
                      </a:cubicBezTo>
                      <a:close/>
                      <a:moveTo>
                        <a:pt x="762655" y="2940231"/>
                      </a:moveTo>
                      <a:cubicBezTo>
                        <a:pt x="772137" y="2939059"/>
                        <a:pt x="781522" y="2936965"/>
                        <a:pt x="790155" y="2935082"/>
                      </a:cubicBezTo>
                      <a:cubicBezTo>
                        <a:pt x="792467" y="2934581"/>
                        <a:pt x="794771" y="2934031"/>
                        <a:pt x="797051" y="2933433"/>
                      </a:cubicBezTo>
                      <a:cubicBezTo>
                        <a:pt x="797051" y="2945364"/>
                        <a:pt x="796485" y="2957400"/>
                        <a:pt x="794334" y="2969186"/>
                      </a:cubicBezTo>
                      <a:cubicBezTo>
                        <a:pt x="786332" y="2968167"/>
                        <a:pt x="779089" y="2979112"/>
                        <a:pt x="772703" y="2983356"/>
                      </a:cubicBezTo>
                      <a:cubicBezTo>
                        <a:pt x="767133" y="2987696"/>
                        <a:pt x="760157" y="2990752"/>
                        <a:pt x="755161" y="2995820"/>
                      </a:cubicBezTo>
                      <a:cubicBezTo>
                        <a:pt x="759890" y="2977608"/>
                        <a:pt x="763067" y="2958726"/>
                        <a:pt x="762655" y="2940231"/>
                      </a:cubicBezTo>
                      <a:close/>
                      <a:moveTo>
                        <a:pt x="772371" y="3072814"/>
                      </a:moveTo>
                      <a:cubicBezTo>
                        <a:pt x="775419" y="3070364"/>
                        <a:pt x="778604" y="3068053"/>
                        <a:pt x="781554" y="3065523"/>
                      </a:cubicBezTo>
                      <a:cubicBezTo>
                        <a:pt x="783341" y="3067147"/>
                        <a:pt x="785669" y="3068335"/>
                        <a:pt x="787172" y="3070251"/>
                      </a:cubicBezTo>
                      <a:cubicBezTo>
                        <a:pt x="786995" y="3071747"/>
                        <a:pt x="787334" y="3074358"/>
                        <a:pt x="788636" y="3075586"/>
                      </a:cubicBezTo>
                      <a:cubicBezTo>
                        <a:pt x="787884" y="3085019"/>
                        <a:pt x="775775" y="3082829"/>
                        <a:pt x="770205" y="3078949"/>
                      </a:cubicBezTo>
                      <a:cubicBezTo>
                        <a:pt x="770051" y="3078860"/>
                        <a:pt x="769356" y="3078375"/>
                        <a:pt x="768507" y="3077793"/>
                      </a:cubicBezTo>
                      <a:cubicBezTo>
                        <a:pt x="770771" y="3077227"/>
                        <a:pt x="772832" y="3075174"/>
                        <a:pt x="772371" y="3072814"/>
                      </a:cubicBezTo>
                      <a:close/>
                      <a:moveTo>
                        <a:pt x="785976" y="3042186"/>
                      </a:moveTo>
                      <a:cubicBezTo>
                        <a:pt x="734702" y="3000888"/>
                        <a:pt x="774247" y="3009966"/>
                        <a:pt x="794181" y="2978401"/>
                      </a:cubicBezTo>
                      <a:cubicBezTo>
                        <a:pt x="794504" y="2978845"/>
                        <a:pt x="794892" y="2979233"/>
                        <a:pt x="795329" y="2979565"/>
                      </a:cubicBezTo>
                      <a:cubicBezTo>
                        <a:pt x="795975" y="2988262"/>
                        <a:pt x="829061" y="2990097"/>
                        <a:pt x="815691" y="3011389"/>
                      </a:cubicBezTo>
                      <a:cubicBezTo>
                        <a:pt x="806799" y="3022754"/>
                        <a:pt x="796040" y="3031750"/>
                        <a:pt x="785976" y="3042186"/>
                      </a:cubicBezTo>
                      <a:close/>
                      <a:moveTo>
                        <a:pt x="723700" y="3079054"/>
                      </a:moveTo>
                      <a:cubicBezTo>
                        <a:pt x="725842" y="3079879"/>
                        <a:pt x="728510" y="3079466"/>
                        <a:pt x="729892" y="3077082"/>
                      </a:cubicBezTo>
                      <a:cubicBezTo>
                        <a:pt x="734338" y="3072515"/>
                        <a:pt x="747385" y="3075966"/>
                        <a:pt x="753035" y="3076637"/>
                      </a:cubicBezTo>
                      <a:cubicBezTo>
                        <a:pt x="752656" y="3079507"/>
                        <a:pt x="753860" y="3081827"/>
                        <a:pt x="755679" y="3083791"/>
                      </a:cubicBezTo>
                      <a:cubicBezTo>
                        <a:pt x="740999" y="3085981"/>
                        <a:pt x="726861" y="3091066"/>
                        <a:pt x="714065" y="3098559"/>
                      </a:cubicBezTo>
                      <a:cubicBezTo>
                        <a:pt x="717355" y="3092092"/>
                        <a:pt x="720556" y="3085593"/>
                        <a:pt x="723700" y="3079054"/>
                      </a:cubicBezTo>
                      <a:close/>
                      <a:moveTo>
                        <a:pt x="694365" y="3136405"/>
                      </a:moveTo>
                      <a:cubicBezTo>
                        <a:pt x="697881" y="3129728"/>
                        <a:pt x="701414" y="3123060"/>
                        <a:pt x="704898" y="3116367"/>
                      </a:cubicBezTo>
                      <a:cubicBezTo>
                        <a:pt x="724759" y="3106537"/>
                        <a:pt x="745081" y="3096280"/>
                        <a:pt x="767764" y="3095390"/>
                      </a:cubicBezTo>
                      <a:cubicBezTo>
                        <a:pt x="776130" y="3095051"/>
                        <a:pt x="787067" y="3097678"/>
                        <a:pt x="793817" y="3091284"/>
                      </a:cubicBezTo>
                      <a:cubicBezTo>
                        <a:pt x="812240" y="3099965"/>
                        <a:pt x="829061" y="3111994"/>
                        <a:pt x="843127" y="3126738"/>
                      </a:cubicBezTo>
                      <a:cubicBezTo>
                        <a:pt x="848842" y="3132428"/>
                        <a:pt x="852957" y="3140536"/>
                        <a:pt x="859795" y="3144836"/>
                      </a:cubicBezTo>
                      <a:cubicBezTo>
                        <a:pt x="853765" y="3152911"/>
                        <a:pt x="841955" y="3156856"/>
                        <a:pt x="832901" y="3159580"/>
                      </a:cubicBezTo>
                      <a:cubicBezTo>
                        <a:pt x="827469" y="3161213"/>
                        <a:pt x="821891" y="3162603"/>
                        <a:pt x="816233" y="3163783"/>
                      </a:cubicBezTo>
                      <a:cubicBezTo>
                        <a:pt x="808368" y="3160890"/>
                        <a:pt x="800486" y="3157470"/>
                        <a:pt x="797220" y="3149015"/>
                      </a:cubicBezTo>
                      <a:cubicBezTo>
                        <a:pt x="794294" y="3141449"/>
                        <a:pt x="798991" y="3131393"/>
                        <a:pt x="808060" y="3132388"/>
                      </a:cubicBezTo>
                      <a:cubicBezTo>
                        <a:pt x="812434" y="3132865"/>
                        <a:pt x="812563" y="3126584"/>
                        <a:pt x="809030" y="3125234"/>
                      </a:cubicBezTo>
                      <a:cubicBezTo>
                        <a:pt x="782258" y="3117854"/>
                        <a:pt x="775750" y="3153768"/>
                        <a:pt x="795062" y="3167195"/>
                      </a:cubicBezTo>
                      <a:cubicBezTo>
                        <a:pt x="789638" y="3167841"/>
                        <a:pt x="784198" y="3168326"/>
                        <a:pt x="778782" y="3168682"/>
                      </a:cubicBezTo>
                      <a:cubicBezTo>
                        <a:pt x="778838" y="3158626"/>
                        <a:pt x="755622" y="3158925"/>
                        <a:pt x="771135" y="3137181"/>
                      </a:cubicBezTo>
                      <a:cubicBezTo>
                        <a:pt x="774012" y="3140374"/>
                        <a:pt x="779590" y="3136640"/>
                        <a:pt x="777197" y="3132824"/>
                      </a:cubicBezTo>
                      <a:cubicBezTo>
                        <a:pt x="776373" y="3131507"/>
                        <a:pt x="775548" y="3130205"/>
                        <a:pt x="774764" y="3128863"/>
                      </a:cubicBezTo>
                      <a:cubicBezTo>
                        <a:pt x="773762" y="3127150"/>
                        <a:pt x="771733" y="3126414"/>
                        <a:pt x="769849" y="3126859"/>
                      </a:cubicBezTo>
                      <a:cubicBezTo>
                        <a:pt x="750578" y="3131151"/>
                        <a:pt x="747902" y="3157592"/>
                        <a:pt x="762275" y="3169369"/>
                      </a:cubicBezTo>
                      <a:cubicBezTo>
                        <a:pt x="757627" y="3169442"/>
                        <a:pt x="752947" y="3169369"/>
                        <a:pt x="748274" y="3169078"/>
                      </a:cubicBezTo>
                      <a:cubicBezTo>
                        <a:pt x="748234" y="3164220"/>
                        <a:pt x="742228" y="3163565"/>
                        <a:pt x="739584" y="3160493"/>
                      </a:cubicBezTo>
                      <a:cubicBezTo>
                        <a:pt x="737418" y="3157034"/>
                        <a:pt x="732325" y="3140010"/>
                        <a:pt x="738760" y="3139275"/>
                      </a:cubicBezTo>
                      <a:cubicBezTo>
                        <a:pt x="744354" y="3138111"/>
                        <a:pt x="743165" y="3128872"/>
                        <a:pt x="737402" y="3129235"/>
                      </a:cubicBezTo>
                      <a:cubicBezTo>
                        <a:pt x="720491" y="3130302"/>
                        <a:pt x="720443" y="3153235"/>
                        <a:pt x="728235" y="3166281"/>
                      </a:cubicBezTo>
                      <a:cubicBezTo>
                        <a:pt x="722811" y="3165044"/>
                        <a:pt x="717508" y="3163379"/>
                        <a:pt x="712391" y="3161181"/>
                      </a:cubicBezTo>
                      <a:cubicBezTo>
                        <a:pt x="719521" y="3154269"/>
                        <a:pt x="705294" y="3140770"/>
                        <a:pt x="715487" y="3134586"/>
                      </a:cubicBezTo>
                      <a:cubicBezTo>
                        <a:pt x="719974" y="3132040"/>
                        <a:pt x="716942" y="3125113"/>
                        <a:pt x="712019" y="3126358"/>
                      </a:cubicBezTo>
                      <a:cubicBezTo>
                        <a:pt x="699150" y="3129381"/>
                        <a:pt x="696305" y="3146622"/>
                        <a:pt x="703071" y="3156403"/>
                      </a:cubicBezTo>
                      <a:cubicBezTo>
                        <a:pt x="694405" y="3151440"/>
                        <a:pt x="686694" y="3146687"/>
                        <a:pt x="694365" y="3136405"/>
                      </a:cubicBezTo>
                      <a:close/>
                      <a:moveTo>
                        <a:pt x="846061" y="3180233"/>
                      </a:moveTo>
                      <a:cubicBezTo>
                        <a:pt x="811059" y="3199673"/>
                        <a:pt x="765614" y="3195753"/>
                        <a:pt x="728340" y="3186110"/>
                      </a:cubicBezTo>
                      <a:cubicBezTo>
                        <a:pt x="715390" y="3181842"/>
                        <a:pt x="679556" y="3177121"/>
                        <a:pt x="683977" y="3158036"/>
                      </a:cubicBezTo>
                      <a:cubicBezTo>
                        <a:pt x="718955" y="3190200"/>
                        <a:pt x="772016" y="3183790"/>
                        <a:pt x="815344" y="3176870"/>
                      </a:cubicBezTo>
                      <a:cubicBezTo>
                        <a:pt x="833216" y="3174001"/>
                        <a:pt x="853967" y="3168763"/>
                        <a:pt x="867345" y="3155668"/>
                      </a:cubicBezTo>
                      <a:cubicBezTo>
                        <a:pt x="863360" y="3165845"/>
                        <a:pt x="856618" y="3174364"/>
                        <a:pt x="846061" y="3180233"/>
                      </a:cubicBezTo>
                      <a:close/>
                      <a:moveTo>
                        <a:pt x="866513" y="3122372"/>
                      </a:moveTo>
                      <a:cubicBezTo>
                        <a:pt x="865858" y="3125961"/>
                        <a:pt x="865324" y="3129825"/>
                        <a:pt x="864468" y="3133568"/>
                      </a:cubicBezTo>
                      <a:cubicBezTo>
                        <a:pt x="847427" y="3111888"/>
                        <a:pt x="824543" y="3095140"/>
                        <a:pt x="799419" y="3084098"/>
                      </a:cubicBezTo>
                      <a:cubicBezTo>
                        <a:pt x="800858" y="3081075"/>
                        <a:pt x="801577" y="3077462"/>
                        <a:pt x="801464" y="3074050"/>
                      </a:cubicBezTo>
                      <a:cubicBezTo>
                        <a:pt x="818343" y="3077979"/>
                        <a:pt x="834671" y="3084955"/>
                        <a:pt x="847961" y="3096247"/>
                      </a:cubicBezTo>
                      <a:cubicBezTo>
                        <a:pt x="853579" y="3099731"/>
                        <a:pt x="861557" y="3114111"/>
                        <a:pt x="868445" y="3110886"/>
                      </a:cubicBezTo>
                      <a:cubicBezTo>
                        <a:pt x="867847" y="3114726"/>
                        <a:pt x="867208" y="3118557"/>
                        <a:pt x="866513" y="3122372"/>
                      </a:cubicBezTo>
                      <a:close/>
                      <a:moveTo>
                        <a:pt x="869940" y="3100515"/>
                      </a:moveTo>
                      <a:cubicBezTo>
                        <a:pt x="854072" y="3079482"/>
                        <a:pt x="824357" y="3062605"/>
                        <a:pt x="797746" y="3062774"/>
                      </a:cubicBezTo>
                      <a:cubicBezTo>
                        <a:pt x="795579" y="3059994"/>
                        <a:pt x="792435" y="3058248"/>
                        <a:pt x="789969" y="3055855"/>
                      </a:cubicBezTo>
                      <a:cubicBezTo>
                        <a:pt x="794504" y="3053858"/>
                        <a:pt x="798376" y="3048693"/>
                        <a:pt x="801690" y="3045379"/>
                      </a:cubicBezTo>
                      <a:cubicBezTo>
                        <a:pt x="812862" y="3033206"/>
                        <a:pt x="829167" y="3022673"/>
                        <a:pt x="831875" y="3005237"/>
                      </a:cubicBezTo>
                      <a:cubicBezTo>
                        <a:pt x="831931" y="3004768"/>
                        <a:pt x="831963" y="3004308"/>
                        <a:pt x="831996" y="3003847"/>
                      </a:cubicBezTo>
                      <a:cubicBezTo>
                        <a:pt x="838503" y="3006361"/>
                        <a:pt x="845851" y="3006304"/>
                        <a:pt x="852164" y="3009538"/>
                      </a:cubicBezTo>
                      <a:cubicBezTo>
                        <a:pt x="860693" y="3012795"/>
                        <a:pt x="865429" y="3022503"/>
                        <a:pt x="874022" y="3024613"/>
                      </a:cubicBezTo>
                      <a:cubicBezTo>
                        <a:pt x="873246" y="3050035"/>
                        <a:pt x="873174" y="3075271"/>
                        <a:pt x="869940" y="3100515"/>
                      </a:cubicBezTo>
                      <a:close/>
                      <a:moveTo>
                        <a:pt x="885299" y="3090815"/>
                      </a:moveTo>
                      <a:cubicBezTo>
                        <a:pt x="888419" y="3046648"/>
                        <a:pt x="882332" y="3000145"/>
                        <a:pt x="900569" y="2958467"/>
                      </a:cubicBezTo>
                      <a:cubicBezTo>
                        <a:pt x="900625" y="2967302"/>
                        <a:pt x="900876" y="2976137"/>
                        <a:pt x="901232" y="2984964"/>
                      </a:cubicBezTo>
                      <a:cubicBezTo>
                        <a:pt x="901911" y="3013369"/>
                        <a:pt x="905702" y="3041588"/>
                        <a:pt x="907933" y="3069839"/>
                      </a:cubicBezTo>
                      <a:cubicBezTo>
                        <a:pt x="909639" y="3085860"/>
                        <a:pt x="897845" y="3087857"/>
                        <a:pt x="885299" y="3090815"/>
                      </a:cubicBezTo>
                      <a:close/>
                      <a:moveTo>
                        <a:pt x="889405" y="2950586"/>
                      </a:moveTo>
                      <a:cubicBezTo>
                        <a:pt x="881386" y="2969016"/>
                        <a:pt x="875979" y="2988472"/>
                        <a:pt x="874847" y="3008600"/>
                      </a:cubicBezTo>
                      <a:cubicBezTo>
                        <a:pt x="865082" y="2999660"/>
                        <a:pt x="843531" y="2988311"/>
                        <a:pt x="830864" y="2995076"/>
                      </a:cubicBezTo>
                      <a:cubicBezTo>
                        <a:pt x="827283" y="2984528"/>
                        <a:pt x="816144" y="2977738"/>
                        <a:pt x="805684" y="2973373"/>
                      </a:cubicBezTo>
                      <a:cubicBezTo>
                        <a:pt x="809346" y="2958257"/>
                        <a:pt x="810485" y="2945647"/>
                        <a:pt x="810316" y="2929335"/>
                      </a:cubicBezTo>
                      <a:cubicBezTo>
                        <a:pt x="845600" y="2917751"/>
                        <a:pt x="866165" y="2883324"/>
                        <a:pt x="880998" y="2851331"/>
                      </a:cubicBezTo>
                      <a:cubicBezTo>
                        <a:pt x="908717" y="2891319"/>
                        <a:pt x="908660" y="2906208"/>
                        <a:pt x="889405" y="2950586"/>
                      </a:cubicBezTo>
                      <a:close/>
                      <a:moveTo>
                        <a:pt x="1407797" y="3145022"/>
                      </a:moveTo>
                      <a:cubicBezTo>
                        <a:pt x="1405768" y="3152006"/>
                        <a:pt x="1397644" y="3156314"/>
                        <a:pt x="1391792" y="3159653"/>
                      </a:cubicBezTo>
                      <a:cubicBezTo>
                        <a:pt x="1362877" y="3176070"/>
                        <a:pt x="1328570" y="3179223"/>
                        <a:pt x="1295920" y="3177234"/>
                      </a:cubicBezTo>
                      <a:cubicBezTo>
                        <a:pt x="1273561" y="3176062"/>
                        <a:pt x="1235285" y="3176442"/>
                        <a:pt x="1235334" y="3146057"/>
                      </a:cubicBezTo>
                      <a:cubicBezTo>
                        <a:pt x="1262681" y="3174542"/>
                        <a:pt x="1312322" y="3166014"/>
                        <a:pt x="1347712" y="3162021"/>
                      </a:cubicBezTo>
                      <a:cubicBezTo>
                        <a:pt x="1368972" y="3158740"/>
                        <a:pt x="1393077" y="3155102"/>
                        <a:pt x="1408250" y="3138491"/>
                      </a:cubicBezTo>
                      <a:cubicBezTo>
                        <a:pt x="1408452" y="3140673"/>
                        <a:pt x="1408436" y="3142856"/>
                        <a:pt x="1407797" y="3145022"/>
                      </a:cubicBezTo>
                      <a:close/>
                      <a:moveTo>
                        <a:pt x="1408177" y="3100337"/>
                      </a:moveTo>
                      <a:cubicBezTo>
                        <a:pt x="1410844" y="3117207"/>
                        <a:pt x="1399253" y="3134118"/>
                        <a:pt x="1383611" y="3140261"/>
                      </a:cubicBezTo>
                      <a:cubicBezTo>
                        <a:pt x="1385017" y="3134174"/>
                        <a:pt x="1384783" y="3127319"/>
                        <a:pt x="1383910" y="3122276"/>
                      </a:cubicBezTo>
                      <a:cubicBezTo>
                        <a:pt x="1380466" y="3098915"/>
                        <a:pt x="1351487" y="3093555"/>
                        <a:pt x="1359910" y="3105204"/>
                      </a:cubicBezTo>
                      <a:cubicBezTo>
                        <a:pt x="1371429" y="3112341"/>
                        <a:pt x="1374792" y="3129979"/>
                        <a:pt x="1368891" y="3141570"/>
                      </a:cubicBezTo>
                      <a:cubicBezTo>
                        <a:pt x="1367500" y="3143026"/>
                        <a:pt x="1364299" y="3143785"/>
                        <a:pt x="1363879" y="3146154"/>
                      </a:cubicBezTo>
                      <a:cubicBezTo>
                        <a:pt x="1360258" y="3146914"/>
                        <a:pt x="1356612" y="3147552"/>
                        <a:pt x="1352966" y="3148150"/>
                      </a:cubicBezTo>
                      <a:cubicBezTo>
                        <a:pt x="1356256" y="3132388"/>
                        <a:pt x="1352101" y="3111719"/>
                        <a:pt x="1336807" y="3103579"/>
                      </a:cubicBezTo>
                      <a:cubicBezTo>
                        <a:pt x="1332207" y="3101251"/>
                        <a:pt x="1326323" y="3107629"/>
                        <a:pt x="1330922" y="3111210"/>
                      </a:cubicBezTo>
                      <a:cubicBezTo>
                        <a:pt x="1336492" y="3115534"/>
                        <a:pt x="1339224" y="3122162"/>
                        <a:pt x="1340477" y="3128960"/>
                      </a:cubicBezTo>
                      <a:cubicBezTo>
                        <a:pt x="1340687" y="3134255"/>
                        <a:pt x="1344341" y="3144901"/>
                        <a:pt x="1336767" y="3145952"/>
                      </a:cubicBezTo>
                      <a:cubicBezTo>
                        <a:pt x="1334156" y="3146348"/>
                        <a:pt x="1332749" y="3148692"/>
                        <a:pt x="1332612" y="3151133"/>
                      </a:cubicBezTo>
                      <a:cubicBezTo>
                        <a:pt x="1329192" y="3151545"/>
                        <a:pt x="1325757" y="3151901"/>
                        <a:pt x="1322329" y="3152192"/>
                      </a:cubicBezTo>
                      <a:cubicBezTo>
                        <a:pt x="1329815" y="3138248"/>
                        <a:pt x="1326153" y="3119980"/>
                        <a:pt x="1314213" y="3109706"/>
                      </a:cubicBezTo>
                      <a:cubicBezTo>
                        <a:pt x="1309056" y="3105204"/>
                        <a:pt x="1301538" y="3112543"/>
                        <a:pt x="1306631" y="3117288"/>
                      </a:cubicBezTo>
                      <a:cubicBezTo>
                        <a:pt x="1317786" y="3126729"/>
                        <a:pt x="1317002" y="3144658"/>
                        <a:pt x="1305031" y="3153081"/>
                      </a:cubicBezTo>
                      <a:cubicBezTo>
                        <a:pt x="1300455" y="3153170"/>
                        <a:pt x="1296308" y="3153154"/>
                        <a:pt x="1291127" y="3153000"/>
                      </a:cubicBezTo>
                      <a:cubicBezTo>
                        <a:pt x="1303260" y="3138725"/>
                        <a:pt x="1298475" y="3113125"/>
                        <a:pt x="1281742" y="3104484"/>
                      </a:cubicBezTo>
                      <a:cubicBezTo>
                        <a:pt x="1277740" y="3102488"/>
                        <a:pt x="1273028" y="3107669"/>
                        <a:pt x="1276714" y="3110999"/>
                      </a:cubicBezTo>
                      <a:cubicBezTo>
                        <a:pt x="1287222" y="3119463"/>
                        <a:pt x="1290019" y="3137715"/>
                        <a:pt x="1278872" y="3146728"/>
                      </a:cubicBezTo>
                      <a:cubicBezTo>
                        <a:pt x="1275857" y="3148627"/>
                        <a:pt x="1271282" y="3147245"/>
                        <a:pt x="1269099" y="3150535"/>
                      </a:cubicBezTo>
                      <a:cubicBezTo>
                        <a:pt x="1244978" y="3146339"/>
                        <a:pt x="1235867" y="3129065"/>
                        <a:pt x="1241025" y="3106400"/>
                      </a:cubicBezTo>
                      <a:cubicBezTo>
                        <a:pt x="1241526" y="3105931"/>
                        <a:pt x="1241688" y="3105300"/>
                        <a:pt x="1241526" y="3104751"/>
                      </a:cubicBezTo>
                      <a:cubicBezTo>
                        <a:pt x="1260037" y="3096894"/>
                        <a:pt x="1278193" y="3088035"/>
                        <a:pt x="1297739" y="3082877"/>
                      </a:cubicBezTo>
                      <a:cubicBezTo>
                        <a:pt x="1305273" y="3080347"/>
                        <a:pt x="1316509" y="3080986"/>
                        <a:pt x="1320939" y="3073517"/>
                      </a:cubicBezTo>
                      <a:cubicBezTo>
                        <a:pt x="1324035" y="3073533"/>
                        <a:pt x="1326905" y="3072725"/>
                        <a:pt x="1329314" y="3071254"/>
                      </a:cubicBezTo>
                      <a:cubicBezTo>
                        <a:pt x="1356014" y="3076015"/>
                        <a:pt x="1380879" y="3084882"/>
                        <a:pt x="1403731" y="3099666"/>
                      </a:cubicBezTo>
                      <a:cubicBezTo>
                        <a:pt x="1405323" y="3100677"/>
                        <a:pt x="1406867" y="3100790"/>
                        <a:pt x="1408177" y="3100337"/>
                      </a:cubicBezTo>
                      <a:close/>
                      <a:moveTo>
                        <a:pt x="1300285" y="3062459"/>
                      </a:moveTo>
                      <a:cubicBezTo>
                        <a:pt x="1300811" y="3064601"/>
                        <a:pt x="1302023" y="3066387"/>
                        <a:pt x="1303656" y="3067851"/>
                      </a:cubicBezTo>
                      <a:cubicBezTo>
                        <a:pt x="1282445" y="3073024"/>
                        <a:pt x="1262002" y="3080525"/>
                        <a:pt x="1243620" y="3092489"/>
                      </a:cubicBezTo>
                      <a:cubicBezTo>
                        <a:pt x="1243757" y="3091729"/>
                        <a:pt x="1243886" y="3090969"/>
                        <a:pt x="1244016" y="3090217"/>
                      </a:cubicBezTo>
                      <a:cubicBezTo>
                        <a:pt x="1245390" y="3081875"/>
                        <a:pt x="1246602" y="3073501"/>
                        <a:pt x="1247694" y="3065118"/>
                      </a:cubicBezTo>
                      <a:cubicBezTo>
                        <a:pt x="1264904" y="3062693"/>
                        <a:pt x="1283383" y="3051716"/>
                        <a:pt x="1300285" y="3062459"/>
                      </a:cubicBezTo>
                      <a:close/>
                      <a:moveTo>
                        <a:pt x="1248914" y="3055216"/>
                      </a:moveTo>
                      <a:cubicBezTo>
                        <a:pt x="1250571" y="3041240"/>
                        <a:pt x="1251849" y="3027224"/>
                        <a:pt x="1252673" y="3013167"/>
                      </a:cubicBezTo>
                      <a:cubicBezTo>
                        <a:pt x="1260935" y="3010661"/>
                        <a:pt x="1268848" y="3008600"/>
                        <a:pt x="1277643" y="3008519"/>
                      </a:cubicBezTo>
                      <a:cubicBezTo>
                        <a:pt x="1286042" y="3019836"/>
                        <a:pt x="1297876" y="3027248"/>
                        <a:pt x="1307981" y="3036520"/>
                      </a:cubicBezTo>
                      <a:cubicBezTo>
                        <a:pt x="1305014" y="3040125"/>
                        <a:pt x="1302743" y="3044797"/>
                        <a:pt x="1301393" y="3049590"/>
                      </a:cubicBezTo>
                      <a:cubicBezTo>
                        <a:pt x="1284134" y="3042526"/>
                        <a:pt x="1265195" y="3047279"/>
                        <a:pt x="1248914" y="3055216"/>
                      </a:cubicBezTo>
                      <a:close/>
                      <a:moveTo>
                        <a:pt x="1310754" y="3054933"/>
                      </a:moveTo>
                      <a:cubicBezTo>
                        <a:pt x="1311619" y="3050399"/>
                        <a:pt x="1313559" y="3046567"/>
                        <a:pt x="1315572" y="3042631"/>
                      </a:cubicBezTo>
                      <a:cubicBezTo>
                        <a:pt x="1320131" y="3045767"/>
                        <a:pt x="1324811" y="3049073"/>
                        <a:pt x="1326581" y="3054739"/>
                      </a:cubicBezTo>
                      <a:cubicBezTo>
                        <a:pt x="1328238" y="3060624"/>
                        <a:pt x="1324657" y="3064544"/>
                        <a:pt x="1318684" y="3063437"/>
                      </a:cubicBezTo>
                      <a:cubicBezTo>
                        <a:pt x="1317423" y="3063203"/>
                        <a:pt x="1315717" y="3062839"/>
                        <a:pt x="1314181" y="3062305"/>
                      </a:cubicBezTo>
                      <a:cubicBezTo>
                        <a:pt x="1314496" y="3059404"/>
                        <a:pt x="1312928" y="3056898"/>
                        <a:pt x="1310754" y="3054933"/>
                      </a:cubicBezTo>
                      <a:close/>
                      <a:moveTo>
                        <a:pt x="1395769" y="3067155"/>
                      </a:moveTo>
                      <a:cubicBezTo>
                        <a:pt x="1397426" y="3072943"/>
                        <a:pt x="1398978" y="3078666"/>
                        <a:pt x="1401039" y="3084486"/>
                      </a:cubicBezTo>
                      <a:cubicBezTo>
                        <a:pt x="1381226" y="3072684"/>
                        <a:pt x="1358592" y="3065514"/>
                        <a:pt x="1335740" y="3062993"/>
                      </a:cubicBezTo>
                      <a:cubicBezTo>
                        <a:pt x="1336484" y="3060721"/>
                        <a:pt x="1336694" y="3058207"/>
                        <a:pt x="1336371" y="3055766"/>
                      </a:cubicBezTo>
                      <a:cubicBezTo>
                        <a:pt x="1347445" y="3052355"/>
                        <a:pt x="1359344" y="3053099"/>
                        <a:pt x="1370718" y="3054319"/>
                      </a:cubicBezTo>
                      <a:cubicBezTo>
                        <a:pt x="1381962" y="3055152"/>
                        <a:pt x="1389666" y="3057318"/>
                        <a:pt x="1395769" y="3067155"/>
                      </a:cubicBezTo>
                      <a:close/>
                      <a:moveTo>
                        <a:pt x="1391096" y="3047497"/>
                      </a:moveTo>
                      <a:cubicBezTo>
                        <a:pt x="1373329" y="3041394"/>
                        <a:pt x="1351099" y="3039123"/>
                        <a:pt x="1334131" y="3048297"/>
                      </a:cubicBezTo>
                      <a:cubicBezTo>
                        <a:pt x="1332765" y="3045395"/>
                        <a:pt x="1330890" y="3042663"/>
                        <a:pt x="1328691" y="3040464"/>
                      </a:cubicBezTo>
                      <a:cubicBezTo>
                        <a:pt x="1335255" y="3028873"/>
                        <a:pt x="1341172" y="3016942"/>
                        <a:pt x="1347477" y="3005213"/>
                      </a:cubicBezTo>
                      <a:cubicBezTo>
                        <a:pt x="1348714" y="3002885"/>
                        <a:pt x="1350016" y="3000557"/>
                        <a:pt x="1350339" y="2997986"/>
                      </a:cubicBezTo>
                      <a:cubicBezTo>
                        <a:pt x="1362020" y="3001292"/>
                        <a:pt x="1374921" y="3001559"/>
                        <a:pt x="1385591" y="3007945"/>
                      </a:cubicBezTo>
                      <a:cubicBezTo>
                        <a:pt x="1386861" y="3021194"/>
                        <a:pt x="1388453" y="3034434"/>
                        <a:pt x="1391096" y="3047497"/>
                      </a:cubicBezTo>
                      <a:close/>
                      <a:moveTo>
                        <a:pt x="1367234" y="2906548"/>
                      </a:moveTo>
                      <a:cubicBezTo>
                        <a:pt x="1379917" y="2932083"/>
                        <a:pt x="1381760" y="2961595"/>
                        <a:pt x="1384007" y="2989717"/>
                      </a:cubicBezTo>
                      <a:cubicBezTo>
                        <a:pt x="1384096" y="2990816"/>
                        <a:pt x="1384185" y="2991916"/>
                        <a:pt x="1384274" y="2993015"/>
                      </a:cubicBezTo>
                      <a:cubicBezTo>
                        <a:pt x="1372763" y="2988311"/>
                        <a:pt x="1358964" y="2985045"/>
                        <a:pt x="1348027" y="2990364"/>
                      </a:cubicBezTo>
                      <a:cubicBezTo>
                        <a:pt x="1344786" y="2985861"/>
                        <a:pt x="1338998" y="2982094"/>
                        <a:pt x="1335554" y="2978999"/>
                      </a:cubicBezTo>
                      <a:cubicBezTo>
                        <a:pt x="1330033" y="2974044"/>
                        <a:pt x="1323857" y="2965839"/>
                        <a:pt x="1315951" y="2966082"/>
                      </a:cubicBezTo>
                      <a:cubicBezTo>
                        <a:pt x="1314860" y="2956826"/>
                        <a:pt x="1314133" y="2947482"/>
                        <a:pt x="1313890" y="2938137"/>
                      </a:cubicBezTo>
                      <a:cubicBezTo>
                        <a:pt x="1333145" y="2930369"/>
                        <a:pt x="1351252" y="2919780"/>
                        <a:pt x="1367234" y="2906548"/>
                      </a:cubicBezTo>
                      <a:close/>
                      <a:moveTo>
                        <a:pt x="1312783" y="2974933"/>
                      </a:moveTo>
                      <a:cubicBezTo>
                        <a:pt x="1317350" y="2981885"/>
                        <a:pt x="1325765" y="2986031"/>
                        <a:pt x="1331852" y="2991657"/>
                      </a:cubicBezTo>
                      <a:cubicBezTo>
                        <a:pt x="1333436" y="2992926"/>
                        <a:pt x="1338197" y="2995812"/>
                        <a:pt x="1338391" y="2997453"/>
                      </a:cubicBezTo>
                      <a:cubicBezTo>
                        <a:pt x="1338618" y="2999344"/>
                        <a:pt x="1334139" y="3004930"/>
                        <a:pt x="1333137" y="3006668"/>
                      </a:cubicBezTo>
                      <a:cubicBezTo>
                        <a:pt x="1328651" y="3014282"/>
                        <a:pt x="1324019" y="3021808"/>
                        <a:pt x="1319864" y="3029617"/>
                      </a:cubicBezTo>
                      <a:cubicBezTo>
                        <a:pt x="1309582" y="3021388"/>
                        <a:pt x="1299469" y="3012771"/>
                        <a:pt x="1290286" y="3003402"/>
                      </a:cubicBezTo>
                      <a:cubicBezTo>
                        <a:pt x="1282728" y="2997097"/>
                        <a:pt x="1303220" y="2980874"/>
                        <a:pt x="1307027" y="2974828"/>
                      </a:cubicBezTo>
                      <a:cubicBezTo>
                        <a:pt x="1308377" y="2976065"/>
                        <a:pt x="1311376" y="2976113"/>
                        <a:pt x="1312783" y="2974933"/>
                      </a:cubicBezTo>
                      <a:close/>
                      <a:moveTo>
                        <a:pt x="1301328" y="2942745"/>
                      </a:moveTo>
                      <a:cubicBezTo>
                        <a:pt x="1301837" y="2949616"/>
                        <a:pt x="1302719" y="2956430"/>
                        <a:pt x="1303947" y="2963252"/>
                      </a:cubicBezTo>
                      <a:cubicBezTo>
                        <a:pt x="1292857" y="2972346"/>
                        <a:pt x="1280076" y="2982232"/>
                        <a:pt x="1275590" y="2996434"/>
                      </a:cubicBezTo>
                      <a:cubicBezTo>
                        <a:pt x="1266957" y="2997227"/>
                        <a:pt x="1260967" y="2998496"/>
                        <a:pt x="1253231" y="3001559"/>
                      </a:cubicBezTo>
                      <a:cubicBezTo>
                        <a:pt x="1253667" y="2985506"/>
                        <a:pt x="1255009" y="2968717"/>
                        <a:pt x="1252722" y="2952663"/>
                      </a:cubicBezTo>
                      <a:cubicBezTo>
                        <a:pt x="1257588" y="2952235"/>
                        <a:pt x="1262446" y="2951669"/>
                        <a:pt x="1267272" y="2950933"/>
                      </a:cubicBezTo>
                      <a:cubicBezTo>
                        <a:pt x="1278824" y="2949179"/>
                        <a:pt x="1290221" y="2946415"/>
                        <a:pt x="1301328" y="2942745"/>
                      </a:cubicBezTo>
                      <a:close/>
                      <a:moveTo>
                        <a:pt x="1280594" y="1965334"/>
                      </a:moveTo>
                      <a:cubicBezTo>
                        <a:pt x="1281046" y="1974113"/>
                        <a:pt x="1281459" y="1982899"/>
                        <a:pt x="1281871" y="1991678"/>
                      </a:cubicBezTo>
                      <a:cubicBezTo>
                        <a:pt x="1032671" y="1949992"/>
                        <a:pt x="780487" y="2005638"/>
                        <a:pt x="530082" y="1988978"/>
                      </a:cubicBezTo>
                      <a:cubicBezTo>
                        <a:pt x="499834" y="1987313"/>
                        <a:pt x="469730" y="1981630"/>
                        <a:pt x="441082" y="1973159"/>
                      </a:cubicBezTo>
                      <a:cubicBezTo>
                        <a:pt x="439886" y="1957647"/>
                        <a:pt x="438738" y="1942127"/>
                        <a:pt x="437647" y="1926599"/>
                      </a:cubicBezTo>
                      <a:cubicBezTo>
                        <a:pt x="544722" y="1944560"/>
                        <a:pt x="653963" y="1936832"/>
                        <a:pt x="761741" y="1930309"/>
                      </a:cubicBezTo>
                      <a:cubicBezTo>
                        <a:pt x="933978" y="1916915"/>
                        <a:pt x="1107508" y="1914611"/>
                        <a:pt x="1279082" y="1937439"/>
                      </a:cubicBezTo>
                      <a:cubicBezTo>
                        <a:pt x="1279600" y="1946742"/>
                        <a:pt x="1280117" y="1956038"/>
                        <a:pt x="1280594" y="1965334"/>
                      </a:cubicBezTo>
                      <a:close/>
                      <a:moveTo>
                        <a:pt x="1268388" y="1789635"/>
                      </a:moveTo>
                      <a:cubicBezTo>
                        <a:pt x="1255098" y="1788382"/>
                        <a:pt x="1256917" y="1808922"/>
                        <a:pt x="1269794" y="1805842"/>
                      </a:cubicBezTo>
                      <a:cubicBezTo>
                        <a:pt x="1272801" y="1841393"/>
                        <a:pt x="1275388" y="1876975"/>
                        <a:pt x="1277595" y="1912582"/>
                      </a:cubicBezTo>
                      <a:cubicBezTo>
                        <a:pt x="1057956" y="1880201"/>
                        <a:pt x="837137" y="1903594"/>
                        <a:pt x="617005" y="1914563"/>
                      </a:cubicBezTo>
                      <a:cubicBezTo>
                        <a:pt x="556605" y="1916325"/>
                        <a:pt x="496220" y="1912679"/>
                        <a:pt x="436232" y="1905914"/>
                      </a:cubicBezTo>
                      <a:cubicBezTo>
                        <a:pt x="432473" y="1849306"/>
                        <a:pt x="429612" y="1792618"/>
                        <a:pt x="428229" y="1735921"/>
                      </a:cubicBezTo>
                      <a:cubicBezTo>
                        <a:pt x="434526" y="1731476"/>
                        <a:pt x="439854" y="1724823"/>
                        <a:pt x="445092" y="1719035"/>
                      </a:cubicBezTo>
                      <a:cubicBezTo>
                        <a:pt x="454194" y="1725203"/>
                        <a:pt x="465301" y="1741871"/>
                        <a:pt x="476068" y="1741782"/>
                      </a:cubicBezTo>
                      <a:cubicBezTo>
                        <a:pt x="479560" y="1741507"/>
                        <a:pt x="483036" y="1739090"/>
                        <a:pt x="483400" y="1735412"/>
                      </a:cubicBezTo>
                      <a:cubicBezTo>
                        <a:pt x="495671" y="1726682"/>
                        <a:pt x="502978" y="1712690"/>
                        <a:pt x="513454" y="1702109"/>
                      </a:cubicBezTo>
                      <a:cubicBezTo>
                        <a:pt x="526105" y="1714832"/>
                        <a:pt x="541011" y="1726011"/>
                        <a:pt x="555643" y="1735986"/>
                      </a:cubicBezTo>
                      <a:cubicBezTo>
                        <a:pt x="562756" y="1740836"/>
                        <a:pt x="567744" y="1744862"/>
                        <a:pt x="576652" y="1740133"/>
                      </a:cubicBezTo>
                      <a:cubicBezTo>
                        <a:pt x="597305" y="1728412"/>
                        <a:pt x="605761" y="1704202"/>
                        <a:pt x="622494" y="1688270"/>
                      </a:cubicBezTo>
                      <a:cubicBezTo>
                        <a:pt x="698326" y="1755798"/>
                        <a:pt x="665393" y="1750075"/>
                        <a:pt x="746205" y="1691487"/>
                      </a:cubicBezTo>
                      <a:cubicBezTo>
                        <a:pt x="764902" y="1710354"/>
                        <a:pt x="789452" y="1723166"/>
                        <a:pt x="806993" y="1743318"/>
                      </a:cubicBezTo>
                      <a:cubicBezTo>
                        <a:pt x="809798" y="1746543"/>
                        <a:pt x="815255" y="1746139"/>
                        <a:pt x="818124" y="1743318"/>
                      </a:cubicBezTo>
                      <a:cubicBezTo>
                        <a:pt x="835124" y="1726601"/>
                        <a:pt x="857459" y="1717184"/>
                        <a:pt x="874297" y="1700484"/>
                      </a:cubicBezTo>
                      <a:cubicBezTo>
                        <a:pt x="891572" y="1715107"/>
                        <a:pt x="912751" y="1723012"/>
                        <a:pt x="927948" y="1740004"/>
                      </a:cubicBezTo>
                      <a:cubicBezTo>
                        <a:pt x="931650" y="1743851"/>
                        <a:pt x="937276" y="1743172"/>
                        <a:pt x="941076" y="1740004"/>
                      </a:cubicBezTo>
                      <a:cubicBezTo>
                        <a:pt x="959005" y="1725041"/>
                        <a:pt x="979060" y="1713046"/>
                        <a:pt x="995947" y="1696903"/>
                      </a:cubicBezTo>
                      <a:cubicBezTo>
                        <a:pt x="1014976" y="1710669"/>
                        <a:pt x="1036300" y="1721299"/>
                        <a:pt x="1053276" y="1737716"/>
                      </a:cubicBezTo>
                      <a:cubicBezTo>
                        <a:pt x="1057083" y="1741394"/>
                        <a:pt x="1062256" y="1740852"/>
                        <a:pt x="1066137" y="1737716"/>
                      </a:cubicBezTo>
                      <a:cubicBezTo>
                        <a:pt x="1084850" y="1722584"/>
                        <a:pt x="1103871" y="1708260"/>
                        <a:pt x="1121234" y="1691649"/>
                      </a:cubicBezTo>
                      <a:cubicBezTo>
                        <a:pt x="1133012" y="1707525"/>
                        <a:pt x="1148290" y="1721881"/>
                        <a:pt x="1163972" y="1733407"/>
                      </a:cubicBezTo>
                      <a:cubicBezTo>
                        <a:pt x="1166979" y="1735614"/>
                        <a:pt x="1172896" y="1734903"/>
                        <a:pt x="1175273" y="1731953"/>
                      </a:cubicBezTo>
                      <a:cubicBezTo>
                        <a:pt x="1187536" y="1716699"/>
                        <a:pt x="1201278" y="1702715"/>
                        <a:pt x="1214034" y="1687842"/>
                      </a:cubicBezTo>
                      <a:cubicBezTo>
                        <a:pt x="1231486" y="1700072"/>
                        <a:pt x="1247249" y="1715163"/>
                        <a:pt x="1262689" y="1729406"/>
                      </a:cubicBezTo>
                      <a:cubicBezTo>
                        <a:pt x="1264718" y="1749461"/>
                        <a:pt x="1266617" y="1769540"/>
                        <a:pt x="1268388" y="1789635"/>
                      </a:cubicBezTo>
                      <a:close/>
                      <a:moveTo>
                        <a:pt x="1256181" y="1669169"/>
                      </a:moveTo>
                      <a:cubicBezTo>
                        <a:pt x="1254055" y="1666696"/>
                        <a:pt x="1252002" y="1664150"/>
                        <a:pt x="1249852" y="1661692"/>
                      </a:cubicBezTo>
                      <a:cubicBezTo>
                        <a:pt x="1251687" y="1659938"/>
                        <a:pt x="1253174" y="1657780"/>
                        <a:pt x="1254597" y="1655597"/>
                      </a:cubicBezTo>
                      <a:cubicBezTo>
                        <a:pt x="1255131" y="1660116"/>
                        <a:pt x="1255656" y="1664643"/>
                        <a:pt x="1256181" y="1669169"/>
                      </a:cubicBezTo>
                      <a:close/>
                      <a:moveTo>
                        <a:pt x="1252584" y="1638833"/>
                      </a:moveTo>
                      <a:cubicBezTo>
                        <a:pt x="1247548" y="1645130"/>
                        <a:pt x="1239028" y="1653649"/>
                        <a:pt x="1243038" y="1661434"/>
                      </a:cubicBezTo>
                      <a:cubicBezTo>
                        <a:pt x="1240313" y="1663422"/>
                        <a:pt x="1238850" y="1667480"/>
                        <a:pt x="1241882" y="1670568"/>
                      </a:cubicBezTo>
                      <a:cubicBezTo>
                        <a:pt x="1247831" y="1676477"/>
                        <a:pt x="1252528" y="1683469"/>
                        <a:pt x="1258453" y="1689386"/>
                      </a:cubicBezTo>
                      <a:cubicBezTo>
                        <a:pt x="1258841" y="1692910"/>
                        <a:pt x="1259229" y="1696434"/>
                        <a:pt x="1259609" y="1699967"/>
                      </a:cubicBezTo>
                      <a:cubicBezTo>
                        <a:pt x="1194948" y="1645566"/>
                        <a:pt x="1219369" y="1662121"/>
                        <a:pt x="1168596" y="1712593"/>
                      </a:cubicBezTo>
                      <a:cubicBezTo>
                        <a:pt x="1097307" y="1646601"/>
                        <a:pt x="1136924" y="1666041"/>
                        <a:pt x="1060244" y="1719423"/>
                      </a:cubicBezTo>
                      <a:cubicBezTo>
                        <a:pt x="1042144" y="1703734"/>
                        <a:pt x="1020044" y="1693791"/>
                        <a:pt x="1001403" y="1678748"/>
                      </a:cubicBezTo>
                      <a:cubicBezTo>
                        <a:pt x="997717" y="1675773"/>
                        <a:pt x="992334" y="1674925"/>
                        <a:pt x="988728" y="1678748"/>
                      </a:cubicBezTo>
                      <a:cubicBezTo>
                        <a:pt x="972998" y="1695408"/>
                        <a:pt x="953767" y="1707605"/>
                        <a:pt x="935490" y="1721153"/>
                      </a:cubicBezTo>
                      <a:cubicBezTo>
                        <a:pt x="923413" y="1709651"/>
                        <a:pt x="909016" y="1701034"/>
                        <a:pt x="894563" y="1692910"/>
                      </a:cubicBezTo>
                      <a:cubicBezTo>
                        <a:pt x="888872" y="1689588"/>
                        <a:pt x="882761" y="1685546"/>
                        <a:pt x="876221" y="1684277"/>
                      </a:cubicBezTo>
                      <a:cubicBezTo>
                        <a:pt x="872147" y="1684528"/>
                        <a:pt x="868598" y="1683533"/>
                        <a:pt x="864904" y="1686670"/>
                      </a:cubicBezTo>
                      <a:cubicBezTo>
                        <a:pt x="848680" y="1701187"/>
                        <a:pt x="829652" y="1712286"/>
                        <a:pt x="813234" y="1726496"/>
                      </a:cubicBezTo>
                      <a:cubicBezTo>
                        <a:pt x="801375" y="1712375"/>
                        <a:pt x="785378" y="1702675"/>
                        <a:pt x="771312" y="1690978"/>
                      </a:cubicBezTo>
                      <a:cubicBezTo>
                        <a:pt x="761459" y="1682466"/>
                        <a:pt x="749560" y="1666049"/>
                        <a:pt x="735931" y="1677899"/>
                      </a:cubicBezTo>
                      <a:cubicBezTo>
                        <a:pt x="717783" y="1691900"/>
                        <a:pt x="699918" y="1706142"/>
                        <a:pt x="681884" y="1720272"/>
                      </a:cubicBezTo>
                      <a:cubicBezTo>
                        <a:pt x="664116" y="1704267"/>
                        <a:pt x="646251" y="1688254"/>
                        <a:pt x="628427" y="1672249"/>
                      </a:cubicBezTo>
                      <a:cubicBezTo>
                        <a:pt x="616463" y="1661450"/>
                        <a:pt x="597410" y="1696095"/>
                        <a:pt x="590459" y="1704065"/>
                      </a:cubicBezTo>
                      <a:cubicBezTo>
                        <a:pt x="584339" y="1712310"/>
                        <a:pt x="578163" y="1721169"/>
                        <a:pt x="569320" y="1726682"/>
                      </a:cubicBezTo>
                      <a:cubicBezTo>
                        <a:pt x="553121" y="1714032"/>
                        <a:pt x="533866" y="1699991"/>
                        <a:pt x="519428" y="1684487"/>
                      </a:cubicBezTo>
                      <a:cubicBezTo>
                        <a:pt x="516348" y="1681141"/>
                        <a:pt x="510916" y="1681537"/>
                        <a:pt x="507772" y="1684487"/>
                      </a:cubicBezTo>
                      <a:cubicBezTo>
                        <a:pt x="495954" y="1696014"/>
                        <a:pt x="486439" y="1709489"/>
                        <a:pt x="476318" y="1722519"/>
                      </a:cubicBezTo>
                      <a:cubicBezTo>
                        <a:pt x="467386" y="1715333"/>
                        <a:pt x="459101" y="1707880"/>
                        <a:pt x="450475" y="1700403"/>
                      </a:cubicBezTo>
                      <a:cubicBezTo>
                        <a:pt x="440395" y="1691867"/>
                        <a:pt x="433653" y="1706563"/>
                        <a:pt x="427744" y="1712965"/>
                      </a:cubicBezTo>
                      <a:cubicBezTo>
                        <a:pt x="427332" y="1689370"/>
                        <a:pt x="427251" y="1665758"/>
                        <a:pt x="427526" y="1642147"/>
                      </a:cubicBezTo>
                      <a:cubicBezTo>
                        <a:pt x="435602" y="1656179"/>
                        <a:pt x="441559" y="1666397"/>
                        <a:pt x="454452" y="1648888"/>
                      </a:cubicBezTo>
                      <a:cubicBezTo>
                        <a:pt x="461299" y="1640789"/>
                        <a:pt x="468971" y="1634815"/>
                        <a:pt x="475801" y="1626093"/>
                      </a:cubicBezTo>
                      <a:cubicBezTo>
                        <a:pt x="486948" y="1638566"/>
                        <a:pt x="500044" y="1648912"/>
                        <a:pt x="512048" y="1660488"/>
                      </a:cubicBezTo>
                      <a:cubicBezTo>
                        <a:pt x="515201" y="1663398"/>
                        <a:pt x="520608" y="1663899"/>
                        <a:pt x="523704" y="1660488"/>
                      </a:cubicBezTo>
                      <a:cubicBezTo>
                        <a:pt x="537948" y="1644758"/>
                        <a:pt x="552126" y="1628971"/>
                        <a:pt x="565836" y="1612780"/>
                      </a:cubicBezTo>
                      <a:cubicBezTo>
                        <a:pt x="575011" y="1617024"/>
                        <a:pt x="583345" y="1623773"/>
                        <a:pt x="592140" y="1628817"/>
                      </a:cubicBezTo>
                      <a:cubicBezTo>
                        <a:pt x="601202" y="1634629"/>
                        <a:pt x="610110" y="1640659"/>
                        <a:pt x="618864" y="1646924"/>
                      </a:cubicBezTo>
                      <a:cubicBezTo>
                        <a:pt x="621782" y="1649018"/>
                        <a:pt x="625954" y="1647878"/>
                        <a:pt x="628387" y="1645695"/>
                      </a:cubicBezTo>
                      <a:cubicBezTo>
                        <a:pt x="647787" y="1628340"/>
                        <a:pt x="667851" y="1611875"/>
                        <a:pt x="687211" y="1594479"/>
                      </a:cubicBezTo>
                      <a:cubicBezTo>
                        <a:pt x="703451" y="1607243"/>
                        <a:pt x="716069" y="1623887"/>
                        <a:pt x="732018" y="1636982"/>
                      </a:cubicBezTo>
                      <a:cubicBezTo>
                        <a:pt x="747757" y="1652049"/>
                        <a:pt x="756891" y="1640789"/>
                        <a:pt x="769138" y="1628817"/>
                      </a:cubicBezTo>
                      <a:cubicBezTo>
                        <a:pt x="783753" y="1616345"/>
                        <a:pt x="800753" y="1606289"/>
                        <a:pt x="813218" y="1591497"/>
                      </a:cubicBezTo>
                      <a:cubicBezTo>
                        <a:pt x="829627" y="1605707"/>
                        <a:pt x="848656" y="1616814"/>
                        <a:pt x="864896" y="1631323"/>
                      </a:cubicBezTo>
                      <a:cubicBezTo>
                        <a:pt x="868590" y="1634460"/>
                        <a:pt x="872147" y="1633473"/>
                        <a:pt x="876213" y="1633724"/>
                      </a:cubicBezTo>
                      <a:cubicBezTo>
                        <a:pt x="882761" y="1632455"/>
                        <a:pt x="888856" y="1628421"/>
                        <a:pt x="894555" y="1625091"/>
                      </a:cubicBezTo>
                      <a:cubicBezTo>
                        <a:pt x="909000" y="1616959"/>
                        <a:pt x="923413" y="1608350"/>
                        <a:pt x="935482" y="1596848"/>
                      </a:cubicBezTo>
                      <a:cubicBezTo>
                        <a:pt x="953759" y="1610395"/>
                        <a:pt x="972990" y="1622593"/>
                        <a:pt x="988720" y="1639253"/>
                      </a:cubicBezTo>
                      <a:cubicBezTo>
                        <a:pt x="992293" y="1643044"/>
                        <a:pt x="997717" y="1642228"/>
                        <a:pt x="1001395" y="1639253"/>
                      </a:cubicBezTo>
                      <a:cubicBezTo>
                        <a:pt x="1020036" y="1624210"/>
                        <a:pt x="1042144" y="1614267"/>
                        <a:pt x="1060236" y="1598578"/>
                      </a:cubicBezTo>
                      <a:cubicBezTo>
                        <a:pt x="1135680" y="1650764"/>
                        <a:pt x="1097986" y="1672387"/>
                        <a:pt x="1168653" y="1604907"/>
                      </a:cubicBezTo>
                      <a:cubicBezTo>
                        <a:pt x="1181449" y="1619473"/>
                        <a:pt x="1193639" y="1634484"/>
                        <a:pt x="1205643" y="1649689"/>
                      </a:cubicBezTo>
                      <a:cubicBezTo>
                        <a:pt x="1208092" y="1652833"/>
                        <a:pt x="1214082" y="1653342"/>
                        <a:pt x="1217283" y="1651192"/>
                      </a:cubicBezTo>
                      <a:cubicBezTo>
                        <a:pt x="1229215" y="1643190"/>
                        <a:pt x="1240378" y="1634088"/>
                        <a:pt x="1250757" y="1624161"/>
                      </a:cubicBezTo>
                      <a:cubicBezTo>
                        <a:pt x="1251388" y="1629036"/>
                        <a:pt x="1251986" y="1633934"/>
                        <a:pt x="1252584" y="1638833"/>
                      </a:cubicBezTo>
                      <a:close/>
                      <a:moveTo>
                        <a:pt x="745518" y="1627298"/>
                      </a:moveTo>
                      <a:cubicBezTo>
                        <a:pt x="745122" y="1627726"/>
                        <a:pt x="745299" y="1627435"/>
                        <a:pt x="745518" y="1627298"/>
                      </a:cubicBezTo>
                      <a:lnTo>
                        <a:pt x="745518" y="1627298"/>
                      </a:lnTo>
                      <a:close/>
                      <a:moveTo>
                        <a:pt x="1247742" y="1600558"/>
                      </a:moveTo>
                      <a:cubicBezTo>
                        <a:pt x="1236458" y="1610096"/>
                        <a:pt x="1226272" y="1621292"/>
                        <a:pt x="1214050" y="1629844"/>
                      </a:cubicBezTo>
                      <a:cubicBezTo>
                        <a:pt x="1201941" y="1614542"/>
                        <a:pt x="1187536" y="1601205"/>
                        <a:pt x="1174869" y="1586445"/>
                      </a:cubicBezTo>
                      <a:cubicBezTo>
                        <a:pt x="1164789" y="1573875"/>
                        <a:pt x="1127806" y="1617323"/>
                        <a:pt x="1121137" y="1626263"/>
                      </a:cubicBezTo>
                      <a:cubicBezTo>
                        <a:pt x="1103790" y="1609684"/>
                        <a:pt x="1084810" y="1595385"/>
                        <a:pt x="1066129" y="1580277"/>
                      </a:cubicBezTo>
                      <a:cubicBezTo>
                        <a:pt x="1062256" y="1577149"/>
                        <a:pt x="1057107" y="1576567"/>
                        <a:pt x="1053268" y="1580277"/>
                      </a:cubicBezTo>
                      <a:cubicBezTo>
                        <a:pt x="1036292" y="1596694"/>
                        <a:pt x="1014967" y="1607324"/>
                        <a:pt x="995939" y="1621090"/>
                      </a:cubicBezTo>
                      <a:cubicBezTo>
                        <a:pt x="979052" y="1604947"/>
                        <a:pt x="958997" y="1592952"/>
                        <a:pt x="941068" y="1577990"/>
                      </a:cubicBezTo>
                      <a:cubicBezTo>
                        <a:pt x="937276" y="1574821"/>
                        <a:pt x="931674" y="1574118"/>
                        <a:pt x="927940" y="1577990"/>
                      </a:cubicBezTo>
                      <a:cubicBezTo>
                        <a:pt x="912751" y="1594989"/>
                        <a:pt x="891564" y="1602870"/>
                        <a:pt x="874289" y="1617509"/>
                      </a:cubicBezTo>
                      <a:cubicBezTo>
                        <a:pt x="857467" y="1600809"/>
                        <a:pt x="835116" y="1591384"/>
                        <a:pt x="818116" y="1574667"/>
                      </a:cubicBezTo>
                      <a:cubicBezTo>
                        <a:pt x="815239" y="1571838"/>
                        <a:pt x="809798" y="1571426"/>
                        <a:pt x="806977" y="1574667"/>
                      </a:cubicBezTo>
                      <a:cubicBezTo>
                        <a:pt x="789339" y="1594746"/>
                        <a:pt x="764975" y="1607655"/>
                        <a:pt x="746205" y="1626506"/>
                      </a:cubicBezTo>
                      <a:cubicBezTo>
                        <a:pt x="669855" y="1557312"/>
                        <a:pt x="702149" y="1564038"/>
                        <a:pt x="622162" y="1630151"/>
                      </a:cubicBezTo>
                      <a:cubicBezTo>
                        <a:pt x="608768" y="1620904"/>
                        <a:pt x="595074" y="1612077"/>
                        <a:pt x="581033" y="1603840"/>
                      </a:cubicBezTo>
                      <a:cubicBezTo>
                        <a:pt x="570339" y="1596193"/>
                        <a:pt x="560945" y="1593550"/>
                        <a:pt x="551932" y="1605166"/>
                      </a:cubicBezTo>
                      <a:cubicBezTo>
                        <a:pt x="540001" y="1617444"/>
                        <a:pt x="528724" y="1630321"/>
                        <a:pt x="517246" y="1643020"/>
                      </a:cubicBezTo>
                      <a:cubicBezTo>
                        <a:pt x="510504" y="1638639"/>
                        <a:pt x="472592" y="1595910"/>
                        <a:pt x="470337" y="1616442"/>
                      </a:cubicBezTo>
                      <a:cubicBezTo>
                        <a:pt x="459537" y="1624145"/>
                        <a:pt x="452432" y="1636270"/>
                        <a:pt x="442440" y="1645073"/>
                      </a:cubicBezTo>
                      <a:cubicBezTo>
                        <a:pt x="438059" y="1637855"/>
                        <a:pt x="432691" y="1631065"/>
                        <a:pt x="427801" y="1624291"/>
                      </a:cubicBezTo>
                      <a:cubicBezTo>
                        <a:pt x="429927" y="1605061"/>
                        <a:pt x="425174" y="1566067"/>
                        <a:pt x="434470" y="1551727"/>
                      </a:cubicBezTo>
                      <a:cubicBezTo>
                        <a:pt x="441446" y="1559834"/>
                        <a:pt x="448527" y="1567853"/>
                        <a:pt x="455560" y="1575904"/>
                      </a:cubicBezTo>
                      <a:cubicBezTo>
                        <a:pt x="457864" y="1578547"/>
                        <a:pt x="461736" y="1577343"/>
                        <a:pt x="463482" y="1574886"/>
                      </a:cubicBezTo>
                      <a:cubicBezTo>
                        <a:pt x="471032" y="1564232"/>
                        <a:pt x="479124" y="1554006"/>
                        <a:pt x="487749" y="1544217"/>
                      </a:cubicBezTo>
                      <a:cubicBezTo>
                        <a:pt x="513325" y="1582759"/>
                        <a:pt x="505767" y="1571539"/>
                        <a:pt x="536452" y="1546060"/>
                      </a:cubicBezTo>
                      <a:cubicBezTo>
                        <a:pt x="561075" y="1591012"/>
                        <a:pt x="553565" y="1569260"/>
                        <a:pt x="586522" y="1542940"/>
                      </a:cubicBezTo>
                      <a:cubicBezTo>
                        <a:pt x="609803" y="1582023"/>
                        <a:pt x="599666" y="1571878"/>
                        <a:pt x="637271" y="1540451"/>
                      </a:cubicBezTo>
                      <a:cubicBezTo>
                        <a:pt x="669112" y="1576478"/>
                        <a:pt x="652112" y="1554491"/>
                        <a:pt x="681375" y="1538211"/>
                      </a:cubicBezTo>
                      <a:cubicBezTo>
                        <a:pt x="714493" y="1567958"/>
                        <a:pt x="700161" y="1574287"/>
                        <a:pt x="734403" y="1541808"/>
                      </a:cubicBezTo>
                      <a:cubicBezTo>
                        <a:pt x="769542" y="1574239"/>
                        <a:pt x="757522" y="1574425"/>
                        <a:pt x="788854" y="1544444"/>
                      </a:cubicBezTo>
                      <a:cubicBezTo>
                        <a:pt x="812320" y="1569841"/>
                        <a:pt x="803922" y="1555437"/>
                        <a:pt x="827873" y="1537856"/>
                      </a:cubicBezTo>
                      <a:cubicBezTo>
                        <a:pt x="854808" y="1576583"/>
                        <a:pt x="848317" y="1555081"/>
                        <a:pt x="877118" y="1532731"/>
                      </a:cubicBezTo>
                      <a:cubicBezTo>
                        <a:pt x="880877" y="1538559"/>
                        <a:pt x="896042" y="1562235"/>
                        <a:pt x="903843" y="1554734"/>
                      </a:cubicBezTo>
                      <a:cubicBezTo>
                        <a:pt x="911377" y="1546327"/>
                        <a:pt x="919646" y="1538737"/>
                        <a:pt x="928683" y="1532044"/>
                      </a:cubicBezTo>
                      <a:cubicBezTo>
                        <a:pt x="951301" y="1564466"/>
                        <a:pt x="948860" y="1545923"/>
                        <a:pt x="973337" y="1530856"/>
                      </a:cubicBezTo>
                      <a:cubicBezTo>
                        <a:pt x="978050" y="1540588"/>
                        <a:pt x="983983" y="1550013"/>
                        <a:pt x="991638" y="1557563"/>
                      </a:cubicBezTo>
                      <a:cubicBezTo>
                        <a:pt x="993934" y="1559826"/>
                        <a:pt x="998720" y="1559729"/>
                        <a:pt x="1000215" y="1556456"/>
                      </a:cubicBezTo>
                      <a:cubicBezTo>
                        <a:pt x="1003901" y="1548388"/>
                        <a:pt x="1008396" y="1541453"/>
                        <a:pt x="1015170" y="1536102"/>
                      </a:cubicBezTo>
                      <a:cubicBezTo>
                        <a:pt x="1039461" y="1567328"/>
                        <a:pt x="1031830" y="1570383"/>
                        <a:pt x="1054157" y="1539464"/>
                      </a:cubicBezTo>
                      <a:cubicBezTo>
                        <a:pt x="1090234" y="1574182"/>
                        <a:pt x="1070882" y="1569203"/>
                        <a:pt x="1100160" y="1539505"/>
                      </a:cubicBezTo>
                      <a:cubicBezTo>
                        <a:pt x="1105221" y="1549997"/>
                        <a:pt x="1112253" y="1559244"/>
                        <a:pt x="1121283" y="1566851"/>
                      </a:cubicBezTo>
                      <a:cubicBezTo>
                        <a:pt x="1123958" y="1569106"/>
                        <a:pt x="1128412" y="1569187"/>
                        <a:pt x="1130264" y="1565695"/>
                      </a:cubicBezTo>
                      <a:cubicBezTo>
                        <a:pt x="1135712" y="1555397"/>
                        <a:pt x="1142615" y="1546262"/>
                        <a:pt x="1150941" y="1538244"/>
                      </a:cubicBezTo>
                      <a:cubicBezTo>
                        <a:pt x="1186073" y="1578466"/>
                        <a:pt x="1172929" y="1572549"/>
                        <a:pt x="1197309" y="1548396"/>
                      </a:cubicBezTo>
                      <a:cubicBezTo>
                        <a:pt x="1199556" y="1546295"/>
                        <a:pt x="1200081" y="1544937"/>
                        <a:pt x="1202628" y="1546796"/>
                      </a:cubicBezTo>
                      <a:cubicBezTo>
                        <a:pt x="1209992" y="1553845"/>
                        <a:pt x="1215982" y="1562922"/>
                        <a:pt x="1223063" y="1570359"/>
                      </a:cubicBezTo>
                      <a:cubicBezTo>
                        <a:pt x="1226054" y="1573818"/>
                        <a:pt x="1230815" y="1571402"/>
                        <a:pt x="1232230" y="1567942"/>
                      </a:cubicBezTo>
                      <a:cubicBezTo>
                        <a:pt x="1234194" y="1563132"/>
                        <a:pt x="1237516" y="1559228"/>
                        <a:pt x="1241704" y="1556294"/>
                      </a:cubicBezTo>
                      <a:cubicBezTo>
                        <a:pt x="1243789" y="1571030"/>
                        <a:pt x="1245810" y="1585790"/>
                        <a:pt x="1247742" y="1600558"/>
                      </a:cubicBezTo>
                      <a:close/>
                      <a:moveTo>
                        <a:pt x="1343217" y="775324"/>
                      </a:moveTo>
                      <a:cubicBezTo>
                        <a:pt x="1332531" y="778371"/>
                        <a:pt x="1332345" y="776755"/>
                        <a:pt x="1332296" y="788815"/>
                      </a:cubicBezTo>
                      <a:cubicBezTo>
                        <a:pt x="1327244" y="795015"/>
                        <a:pt x="1322265" y="801045"/>
                        <a:pt x="1317406" y="806857"/>
                      </a:cubicBezTo>
                      <a:cubicBezTo>
                        <a:pt x="1318150" y="796672"/>
                        <a:pt x="1316541" y="786632"/>
                        <a:pt x="1316477" y="776585"/>
                      </a:cubicBezTo>
                      <a:cubicBezTo>
                        <a:pt x="1316622" y="772171"/>
                        <a:pt x="1314399" y="766853"/>
                        <a:pt x="1320009" y="764904"/>
                      </a:cubicBezTo>
                      <a:cubicBezTo>
                        <a:pt x="1332183" y="759489"/>
                        <a:pt x="1345933" y="757718"/>
                        <a:pt x="1358948" y="755625"/>
                      </a:cubicBezTo>
                      <a:cubicBezTo>
                        <a:pt x="1353669" y="762285"/>
                        <a:pt x="1348415" y="768865"/>
                        <a:pt x="1343217" y="775324"/>
                      </a:cubicBezTo>
                      <a:close/>
                      <a:moveTo>
                        <a:pt x="1362157" y="751567"/>
                      </a:moveTo>
                      <a:cubicBezTo>
                        <a:pt x="1355415" y="746798"/>
                        <a:pt x="1321182" y="757338"/>
                        <a:pt x="1313357" y="761606"/>
                      </a:cubicBezTo>
                      <a:cubicBezTo>
                        <a:pt x="1307698" y="766618"/>
                        <a:pt x="1311392" y="775526"/>
                        <a:pt x="1310891" y="782162"/>
                      </a:cubicBezTo>
                      <a:cubicBezTo>
                        <a:pt x="1311926" y="791725"/>
                        <a:pt x="1310309" y="802314"/>
                        <a:pt x="1313631" y="811359"/>
                      </a:cubicBezTo>
                      <a:cubicBezTo>
                        <a:pt x="1310180" y="815458"/>
                        <a:pt x="1306793" y="819426"/>
                        <a:pt x="1303486" y="823258"/>
                      </a:cubicBezTo>
                      <a:cubicBezTo>
                        <a:pt x="1257426" y="876576"/>
                        <a:pt x="1193550" y="896929"/>
                        <a:pt x="1176615" y="895402"/>
                      </a:cubicBezTo>
                      <a:cubicBezTo>
                        <a:pt x="1162242" y="894795"/>
                        <a:pt x="1153900" y="870481"/>
                        <a:pt x="1143779" y="860902"/>
                      </a:cubicBezTo>
                      <a:cubicBezTo>
                        <a:pt x="1134645" y="762787"/>
                        <a:pt x="1135187" y="664356"/>
                        <a:pt x="1142494" y="566079"/>
                      </a:cubicBezTo>
                      <a:cubicBezTo>
                        <a:pt x="1164207" y="494582"/>
                        <a:pt x="1161733" y="417605"/>
                        <a:pt x="1143707" y="345509"/>
                      </a:cubicBezTo>
                      <a:cubicBezTo>
                        <a:pt x="1142066" y="338396"/>
                        <a:pt x="1135187" y="302555"/>
                        <a:pt x="1127176" y="319408"/>
                      </a:cubicBezTo>
                      <a:cubicBezTo>
                        <a:pt x="1127596" y="341646"/>
                        <a:pt x="1134483" y="363454"/>
                        <a:pt x="1137062" y="385522"/>
                      </a:cubicBezTo>
                      <a:cubicBezTo>
                        <a:pt x="1144111" y="426149"/>
                        <a:pt x="1144402" y="467802"/>
                        <a:pt x="1136779" y="508372"/>
                      </a:cubicBezTo>
                      <a:cubicBezTo>
                        <a:pt x="1080477" y="794231"/>
                        <a:pt x="1155452" y="1086119"/>
                        <a:pt x="1210251" y="1366797"/>
                      </a:cubicBezTo>
                      <a:cubicBezTo>
                        <a:pt x="1207041" y="1363515"/>
                        <a:pt x="1200421" y="1346564"/>
                        <a:pt x="1195134" y="1352958"/>
                      </a:cubicBezTo>
                      <a:cubicBezTo>
                        <a:pt x="1187285" y="1364347"/>
                        <a:pt x="1178870" y="1375519"/>
                        <a:pt x="1171530" y="1387231"/>
                      </a:cubicBezTo>
                      <a:cubicBezTo>
                        <a:pt x="1163382" y="1397804"/>
                        <a:pt x="1173648" y="1408296"/>
                        <a:pt x="1179986" y="1416679"/>
                      </a:cubicBezTo>
                      <a:cubicBezTo>
                        <a:pt x="1182669" y="1420462"/>
                        <a:pt x="1185773" y="1427365"/>
                        <a:pt x="1190171" y="1429467"/>
                      </a:cubicBezTo>
                      <a:cubicBezTo>
                        <a:pt x="1198004" y="1433541"/>
                        <a:pt x="1212150" y="1410067"/>
                        <a:pt x="1217251" y="1404505"/>
                      </a:cubicBezTo>
                      <a:cubicBezTo>
                        <a:pt x="1225626" y="1450904"/>
                        <a:pt x="1233184" y="1497447"/>
                        <a:pt x="1239950" y="1544112"/>
                      </a:cubicBezTo>
                      <a:cubicBezTo>
                        <a:pt x="1233685" y="1545850"/>
                        <a:pt x="1229021" y="1552026"/>
                        <a:pt x="1225545" y="1556989"/>
                      </a:cubicBezTo>
                      <a:cubicBezTo>
                        <a:pt x="1203218" y="1532270"/>
                        <a:pt x="1200672" y="1526394"/>
                        <a:pt x="1178522" y="1556156"/>
                      </a:cubicBezTo>
                      <a:cubicBezTo>
                        <a:pt x="1170447" y="1547281"/>
                        <a:pt x="1162897" y="1537977"/>
                        <a:pt x="1155921" y="1528204"/>
                      </a:cubicBezTo>
                      <a:cubicBezTo>
                        <a:pt x="1153884" y="1525351"/>
                        <a:pt x="1150626" y="1524971"/>
                        <a:pt x="1147926" y="1527178"/>
                      </a:cubicBezTo>
                      <a:cubicBezTo>
                        <a:pt x="1138565" y="1534841"/>
                        <a:pt x="1130555" y="1543886"/>
                        <a:pt x="1124007" y="1553998"/>
                      </a:cubicBezTo>
                      <a:cubicBezTo>
                        <a:pt x="1116546" y="1546804"/>
                        <a:pt x="1110677" y="1538333"/>
                        <a:pt x="1106514" y="1528681"/>
                      </a:cubicBezTo>
                      <a:cubicBezTo>
                        <a:pt x="1105099" y="1525399"/>
                        <a:pt x="1100710" y="1525787"/>
                        <a:pt x="1098495" y="1527647"/>
                      </a:cubicBezTo>
                      <a:cubicBezTo>
                        <a:pt x="1090315" y="1534517"/>
                        <a:pt x="1083516" y="1542746"/>
                        <a:pt x="1078294" y="1552010"/>
                      </a:cubicBezTo>
                      <a:cubicBezTo>
                        <a:pt x="1048959" y="1527444"/>
                        <a:pt x="1059767" y="1520048"/>
                        <a:pt x="1036446" y="1550765"/>
                      </a:cubicBezTo>
                      <a:cubicBezTo>
                        <a:pt x="1015622" y="1523807"/>
                        <a:pt x="1022768" y="1512086"/>
                        <a:pt x="995373" y="1544476"/>
                      </a:cubicBezTo>
                      <a:cubicBezTo>
                        <a:pt x="971898" y="1512854"/>
                        <a:pt x="986384" y="1506840"/>
                        <a:pt x="947163" y="1536401"/>
                      </a:cubicBezTo>
                      <a:cubicBezTo>
                        <a:pt x="942207" y="1532076"/>
                        <a:pt x="938392" y="1526814"/>
                        <a:pt x="935587" y="1520743"/>
                      </a:cubicBezTo>
                      <a:cubicBezTo>
                        <a:pt x="934350" y="1518076"/>
                        <a:pt x="930138" y="1517074"/>
                        <a:pt x="927778" y="1518698"/>
                      </a:cubicBezTo>
                      <a:cubicBezTo>
                        <a:pt x="917488" y="1525763"/>
                        <a:pt x="907981" y="1533782"/>
                        <a:pt x="899405" y="1542811"/>
                      </a:cubicBezTo>
                      <a:cubicBezTo>
                        <a:pt x="873408" y="1517357"/>
                        <a:pt x="891442" y="1502322"/>
                        <a:pt x="847791" y="1544411"/>
                      </a:cubicBezTo>
                      <a:cubicBezTo>
                        <a:pt x="824882" y="1521228"/>
                        <a:pt x="836434" y="1514681"/>
                        <a:pt x="804754" y="1545204"/>
                      </a:cubicBezTo>
                      <a:cubicBezTo>
                        <a:pt x="783405" y="1521964"/>
                        <a:pt x="789880" y="1530993"/>
                        <a:pt x="763504" y="1553853"/>
                      </a:cubicBezTo>
                      <a:cubicBezTo>
                        <a:pt x="728575" y="1526765"/>
                        <a:pt x="744507" y="1516734"/>
                        <a:pt x="709174" y="1551509"/>
                      </a:cubicBezTo>
                      <a:cubicBezTo>
                        <a:pt x="701438" y="1543854"/>
                        <a:pt x="693751" y="1536150"/>
                        <a:pt x="686031" y="1528463"/>
                      </a:cubicBezTo>
                      <a:cubicBezTo>
                        <a:pt x="684268" y="1526709"/>
                        <a:pt x="681973" y="1526749"/>
                        <a:pt x="679863" y="1527671"/>
                      </a:cubicBezTo>
                      <a:cubicBezTo>
                        <a:pt x="670502" y="1531721"/>
                        <a:pt x="662588" y="1538284"/>
                        <a:pt x="656784" y="1546537"/>
                      </a:cubicBezTo>
                      <a:cubicBezTo>
                        <a:pt x="630723" y="1518133"/>
                        <a:pt x="642444" y="1524898"/>
                        <a:pt x="606019" y="1555558"/>
                      </a:cubicBezTo>
                      <a:cubicBezTo>
                        <a:pt x="584622" y="1520945"/>
                        <a:pt x="593417" y="1521940"/>
                        <a:pt x="555990" y="1559180"/>
                      </a:cubicBezTo>
                      <a:cubicBezTo>
                        <a:pt x="532588" y="1522594"/>
                        <a:pt x="546282" y="1525884"/>
                        <a:pt x="509348" y="1557458"/>
                      </a:cubicBezTo>
                      <a:cubicBezTo>
                        <a:pt x="482575" y="1523088"/>
                        <a:pt x="496139" y="1518771"/>
                        <a:pt x="458810" y="1564272"/>
                      </a:cubicBezTo>
                      <a:cubicBezTo>
                        <a:pt x="451656" y="1555987"/>
                        <a:pt x="444526" y="1547677"/>
                        <a:pt x="437243" y="1539505"/>
                      </a:cubicBezTo>
                      <a:cubicBezTo>
                        <a:pt x="435779" y="1537864"/>
                        <a:pt x="433306" y="1537670"/>
                        <a:pt x="431414" y="1538583"/>
                      </a:cubicBezTo>
                      <a:cubicBezTo>
                        <a:pt x="432126" y="1527663"/>
                        <a:pt x="432950" y="1516742"/>
                        <a:pt x="433880" y="1505838"/>
                      </a:cubicBezTo>
                      <a:cubicBezTo>
                        <a:pt x="446539" y="1520493"/>
                        <a:pt x="451502" y="1531228"/>
                        <a:pt x="463797" y="1508432"/>
                      </a:cubicBezTo>
                      <a:cubicBezTo>
                        <a:pt x="470126" y="1499517"/>
                        <a:pt x="479398" y="1490932"/>
                        <a:pt x="472721" y="1479761"/>
                      </a:cubicBezTo>
                      <a:cubicBezTo>
                        <a:pt x="465503" y="1467668"/>
                        <a:pt x="456635" y="1456303"/>
                        <a:pt x="448648" y="1444712"/>
                      </a:cubicBezTo>
                      <a:cubicBezTo>
                        <a:pt x="445043" y="1440185"/>
                        <a:pt x="441761" y="1446522"/>
                        <a:pt x="439740" y="1449287"/>
                      </a:cubicBezTo>
                      <a:cubicBezTo>
                        <a:pt x="455584" y="1319824"/>
                        <a:pt x="491071" y="1193628"/>
                        <a:pt x="533995" y="1070745"/>
                      </a:cubicBezTo>
                      <a:cubicBezTo>
                        <a:pt x="554568" y="1010290"/>
                        <a:pt x="581744" y="951500"/>
                        <a:pt x="593247" y="888353"/>
                      </a:cubicBezTo>
                      <a:cubicBezTo>
                        <a:pt x="602915" y="812968"/>
                        <a:pt x="598421" y="736071"/>
                        <a:pt x="595850" y="660306"/>
                      </a:cubicBezTo>
                      <a:cubicBezTo>
                        <a:pt x="602697" y="568835"/>
                        <a:pt x="589602" y="475958"/>
                        <a:pt x="602713" y="385110"/>
                      </a:cubicBezTo>
                      <a:cubicBezTo>
                        <a:pt x="605219" y="374432"/>
                        <a:pt x="609423" y="364732"/>
                        <a:pt x="613828" y="354741"/>
                      </a:cubicBezTo>
                      <a:cubicBezTo>
                        <a:pt x="616132" y="349503"/>
                        <a:pt x="609487" y="342688"/>
                        <a:pt x="605090" y="347999"/>
                      </a:cubicBezTo>
                      <a:cubicBezTo>
                        <a:pt x="593134" y="362420"/>
                        <a:pt x="588890" y="382078"/>
                        <a:pt x="586578" y="400266"/>
                      </a:cubicBezTo>
                      <a:cubicBezTo>
                        <a:pt x="578075" y="506796"/>
                        <a:pt x="592091" y="614369"/>
                        <a:pt x="577557" y="720640"/>
                      </a:cubicBezTo>
                      <a:cubicBezTo>
                        <a:pt x="560824" y="836450"/>
                        <a:pt x="531303" y="881676"/>
                        <a:pt x="491799" y="1005343"/>
                      </a:cubicBezTo>
                      <a:cubicBezTo>
                        <a:pt x="486965" y="1005294"/>
                        <a:pt x="482753" y="1009861"/>
                        <a:pt x="478687" y="1012181"/>
                      </a:cubicBezTo>
                      <a:cubicBezTo>
                        <a:pt x="470967" y="1017419"/>
                        <a:pt x="463191" y="1022609"/>
                        <a:pt x="455592" y="1028016"/>
                      </a:cubicBezTo>
                      <a:cubicBezTo>
                        <a:pt x="448543" y="1032058"/>
                        <a:pt x="452302" y="1040303"/>
                        <a:pt x="454477" y="1046196"/>
                      </a:cubicBezTo>
                      <a:cubicBezTo>
                        <a:pt x="457985" y="1056526"/>
                        <a:pt x="462528" y="1066461"/>
                        <a:pt x="468009" y="1075902"/>
                      </a:cubicBezTo>
                      <a:cubicBezTo>
                        <a:pt x="457605" y="1106821"/>
                        <a:pt x="446878" y="1138766"/>
                        <a:pt x="436911" y="1168489"/>
                      </a:cubicBezTo>
                      <a:cubicBezTo>
                        <a:pt x="429943" y="1145726"/>
                        <a:pt x="418327" y="1152427"/>
                        <a:pt x="402968" y="1163000"/>
                      </a:cubicBezTo>
                      <a:cubicBezTo>
                        <a:pt x="401069" y="1163517"/>
                        <a:pt x="393292" y="1173751"/>
                        <a:pt x="393268" y="1170372"/>
                      </a:cubicBezTo>
                      <a:cubicBezTo>
                        <a:pt x="372841" y="1130166"/>
                        <a:pt x="375848" y="1129171"/>
                        <a:pt x="339488" y="1158142"/>
                      </a:cubicBezTo>
                      <a:cubicBezTo>
                        <a:pt x="329820" y="1148110"/>
                        <a:pt x="319570" y="1128379"/>
                        <a:pt x="302982" y="1137376"/>
                      </a:cubicBezTo>
                      <a:cubicBezTo>
                        <a:pt x="305125" y="1129195"/>
                        <a:pt x="307275" y="1120942"/>
                        <a:pt x="309433" y="1112681"/>
                      </a:cubicBezTo>
                      <a:cubicBezTo>
                        <a:pt x="317169" y="1113619"/>
                        <a:pt x="323022" y="1104485"/>
                        <a:pt x="329796" y="1101478"/>
                      </a:cubicBezTo>
                      <a:cubicBezTo>
                        <a:pt x="350239" y="1092756"/>
                        <a:pt x="353545" y="1085449"/>
                        <a:pt x="341210" y="1066275"/>
                      </a:cubicBezTo>
                      <a:cubicBezTo>
                        <a:pt x="336974" y="1058563"/>
                        <a:pt x="332439" y="1051094"/>
                        <a:pt x="327371" y="1043965"/>
                      </a:cubicBezTo>
                      <a:cubicBezTo>
                        <a:pt x="405514" y="782187"/>
                        <a:pt x="393939" y="573629"/>
                        <a:pt x="465713" y="320192"/>
                      </a:cubicBezTo>
                      <a:cubicBezTo>
                        <a:pt x="493504" y="217243"/>
                        <a:pt x="529508" y="194917"/>
                        <a:pt x="629793" y="168727"/>
                      </a:cubicBezTo>
                      <a:cubicBezTo>
                        <a:pt x="677462" y="223758"/>
                        <a:pt x="671060" y="254758"/>
                        <a:pt x="752405" y="276817"/>
                      </a:cubicBezTo>
                      <a:cubicBezTo>
                        <a:pt x="759333" y="308439"/>
                        <a:pt x="758985" y="341573"/>
                        <a:pt x="760165" y="373761"/>
                      </a:cubicBezTo>
                      <a:cubicBezTo>
                        <a:pt x="774845" y="510094"/>
                        <a:pt x="768006" y="646807"/>
                        <a:pt x="760836" y="783407"/>
                      </a:cubicBezTo>
                      <a:cubicBezTo>
                        <a:pt x="757368" y="785574"/>
                        <a:pt x="756875" y="790965"/>
                        <a:pt x="760383" y="793616"/>
                      </a:cubicBezTo>
                      <a:cubicBezTo>
                        <a:pt x="761507" y="803074"/>
                        <a:pt x="753634" y="824074"/>
                        <a:pt x="767917" y="825069"/>
                      </a:cubicBezTo>
                      <a:cubicBezTo>
                        <a:pt x="843086" y="824770"/>
                        <a:pt x="918781" y="821617"/>
                        <a:pt x="993514" y="831277"/>
                      </a:cubicBezTo>
                      <a:cubicBezTo>
                        <a:pt x="995187" y="831495"/>
                        <a:pt x="998703" y="831867"/>
                        <a:pt x="998833" y="831883"/>
                      </a:cubicBezTo>
                      <a:cubicBezTo>
                        <a:pt x="1003497" y="832529"/>
                        <a:pt x="1008978" y="829781"/>
                        <a:pt x="1009455" y="823686"/>
                      </a:cubicBezTo>
                      <a:cubicBezTo>
                        <a:pt x="1015905" y="735748"/>
                        <a:pt x="1020359" y="647607"/>
                        <a:pt x="1022340" y="559451"/>
                      </a:cubicBezTo>
                      <a:cubicBezTo>
                        <a:pt x="1018848" y="478165"/>
                        <a:pt x="1034619" y="340199"/>
                        <a:pt x="997604" y="271086"/>
                      </a:cubicBezTo>
                      <a:cubicBezTo>
                        <a:pt x="1019607" y="262938"/>
                        <a:pt x="1042096" y="256068"/>
                        <a:pt x="1063647" y="246731"/>
                      </a:cubicBezTo>
                      <a:cubicBezTo>
                        <a:pt x="1074034" y="242253"/>
                        <a:pt x="1085432" y="236975"/>
                        <a:pt x="1093839" y="228972"/>
                      </a:cubicBezTo>
                      <a:cubicBezTo>
                        <a:pt x="1095617" y="228754"/>
                        <a:pt x="1097501" y="228479"/>
                        <a:pt x="1098907" y="227323"/>
                      </a:cubicBezTo>
                      <a:cubicBezTo>
                        <a:pt x="1109182" y="232125"/>
                        <a:pt x="1119561" y="236708"/>
                        <a:pt x="1130021" y="241089"/>
                      </a:cubicBezTo>
                      <a:cubicBezTo>
                        <a:pt x="1215182" y="268354"/>
                        <a:pt x="1223241" y="368442"/>
                        <a:pt x="1221301" y="444506"/>
                      </a:cubicBezTo>
                      <a:cubicBezTo>
                        <a:pt x="1222724" y="510490"/>
                        <a:pt x="1224146" y="576474"/>
                        <a:pt x="1225569" y="642466"/>
                      </a:cubicBezTo>
                      <a:cubicBezTo>
                        <a:pt x="1225852" y="655739"/>
                        <a:pt x="1224672" y="670006"/>
                        <a:pt x="1227816" y="682980"/>
                      </a:cubicBezTo>
                      <a:cubicBezTo>
                        <a:pt x="1215683" y="696043"/>
                        <a:pt x="1199548" y="703576"/>
                        <a:pt x="1185976" y="714513"/>
                      </a:cubicBezTo>
                      <a:cubicBezTo>
                        <a:pt x="1181489" y="719290"/>
                        <a:pt x="1184254" y="729588"/>
                        <a:pt x="1191877" y="728764"/>
                      </a:cubicBezTo>
                      <a:cubicBezTo>
                        <a:pt x="1205417" y="727163"/>
                        <a:pt x="1216903" y="717084"/>
                        <a:pt x="1227396" y="708960"/>
                      </a:cubicBezTo>
                      <a:cubicBezTo>
                        <a:pt x="1227695" y="713042"/>
                        <a:pt x="1222020" y="728077"/>
                        <a:pt x="1228269" y="727859"/>
                      </a:cubicBezTo>
                      <a:cubicBezTo>
                        <a:pt x="1244258" y="726210"/>
                        <a:pt x="1260466" y="727349"/>
                        <a:pt x="1276463" y="725935"/>
                      </a:cubicBezTo>
                      <a:cubicBezTo>
                        <a:pt x="1282073" y="725442"/>
                        <a:pt x="1285363" y="722928"/>
                        <a:pt x="1286357" y="717358"/>
                      </a:cubicBezTo>
                      <a:cubicBezTo>
                        <a:pt x="1288419" y="705314"/>
                        <a:pt x="1289542" y="693108"/>
                        <a:pt x="1291321" y="681016"/>
                      </a:cubicBezTo>
                      <a:cubicBezTo>
                        <a:pt x="1296365" y="666223"/>
                        <a:pt x="1278533" y="668907"/>
                        <a:pt x="1269455" y="667258"/>
                      </a:cubicBezTo>
                      <a:cubicBezTo>
                        <a:pt x="1288936" y="645853"/>
                        <a:pt x="1318005" y="613350"/>
                        <a:pt x="1344947" y="582399"/>
                      </a:cubicBezTo>
                      <a:cubicBezTo>
                        <a:pt x="1352416" y="586748"/>
                        <a:pt x="1362448" y="586950"/>
                        <a:pt x="1370540" y="590038"/>
                      </a:cubicBezTo>
                      <a:cubicBezTo>
                        <a:pt x="1360395" y="635531"/>
                        <a:pt x="1360136" y="632249"/>
                        <a:pt x="1405113" y="633009"/>
                      </a:cubicBezTo>
                      <a:cubicBezTo>
                        <a:pt x="1408153" y="631562"/>
                        <a:pt x="1402365" y="643073"/>
                        <a:pt x="1402745" y="644964"/>
                      </a:cubicBezTo>
                      <a:cubicBezTo>
                        <a:pt x="1399810" y="664283"/>
                        <a:pt x="1399382" y="676820"/>
                        <a:pt x="1423374" y="672989"/>
                      </a:cubicBezTo>
                      <a:cubicBezTo>
                        <a:pt x="1404192" y="697756"/>
                        <a:pt x="1383061" y="725118"/>
                        <a:pt x="1362157" y="751567"/>
                      </a:cubicBezTo>
                      <a:close/>
                      <a:moveTo>
                        <a:pt x="1215545" y="1395161"/>
                      </a:moveTo>
                      <a:cubicBezTo>
                        <a:pt x="1209596" y="1404044"/>
                        <a:pt x="1203468" y="1412645"/>
                        <a:pt x="1195926" y="1420244"/>
                      </a:cubicBezTo>
                      <a:cubicBezTo>
                        <a:pt x="1193501" y="1422766"/>
                        <a:pt x="1193437" y="1424423"/>
                        <a:pt x="1191084" y="1421165"/>
                      </a:cubicBezTo>
                      <a:cubicBezTo>
                        <a:pt x="1188207" y="1417164"/>
                        <a:pt x="1185377" y="1413130"/>
                        <a:pt x="1182524" y="1409113"/>
                      </a:cubicBezTo>
                      <a:cubicBezTo>
                        <a:pt x="1172064" y="1397481"/>
                        <a:pt x="1173195" y="1393787"/>
                        <a:pt x="1182896" y="1382114"/>
                      </a:cubicBezTo>
                      <a:cubicBezTo>
                        <a:pt x="1187932" y="1374807"/>
                        <a:pt x="1192960" y="1367508"/>
                        <a:pt x="1197996" y="1360201"/>
                      </a:cubicBezTo>
                      <a:cubicBezTo>
                        <a:pt x="1205020" y="1371275"/>
                        <a:pt x="1214575" y="1381589"/>
                        <a:pt x="1215545" y="1395161"/>
                      </a:cubicBezTo>
                      <a:close/>
                      <a:moveTo>
                        <a:pt x="434696" y="1496308"/>
                      </a:moveTo>
                      <a:cubicBezTo>
                        <a:pt x="436871" y="1480941"/>
                        <a:pt x="434478" y="1464047"/>
                        <a:pt x="445787" y="1451930"/>
                      </a:cubicBezTo>
                      <a:cubicBezTo>
                        <a:pt x="450823" y="1459237"/>
                        <a:pt x="455859" y="1466537"/>
                        <a:pt x="460887" y="1473844"/>
                      </a:cubicBezTo>
                      <a:cubicBezTo>
                        <a:pt x="463571" y="1477740"/>
                        <a:pt x="470078" y="1484312"/>
                        <a:pt x="468752" y="1489469"/>
                      </a:cubicBezTo>
                      <a:cubicBezTo>
                        <a:pt x="464969" y="1497957"/>
                        <a:pt x="457565" y="1504949"/>
                        <a:pt x="452698" y="1512903"/>
                      </a:cubicBezTo>
                      <a:cubicBezTo>
                        <a:pt x="450346" y="1516168"/>
                        <a:pt x="450281" y="1514503"/>
                        <a:pt x="447856" y="1511981"/>
                      </a:cubicBezTo>
                      <a:cubicBezTo>
                        <a:pt x="443119" y="1507058"/>
                        <a:pt x="438714" y="1501828"/>
                        <a:pt x="434696" y="1496308"/>
                      </a:cubicBezTo>
                      <a:close/>
                      <a:moveTo>
                        <a:pt x="1428135" y="666870"/>
                      </a:moveTo>
                      <a:cubicBezTo>
                        <a:pt x="1411281" y="667444"/>
                        <a:pt x="1404523" y="671308"/>
                        <a:pt x="1407716" y="649984"/>
                      </a:cubicBezTo>
                      <a:cubicBezTo>
                        <a:pt x="1407449" y="642854"/>
                        <a:pt x="1417198" y="632136"/>
                        <a:pt x="1408355" y="627731"/>
                      </a:cubicBezTo>
                      <a:cubicBezTo>
                        <a:pt x="1397515" y="625338"/>
                        <a:pt x="1385308" y="627908"/>
                        <a:pt x="1374371" y="626292"/>
                      </a:cubicBezTo>
                      <a:cubicBezTo>
                        <a:pt x="1365924" y="624990"/>
                        <a:pt x="1375317" y="595882"/>
                        <a:pt x="1376255" y="589343"/>
                      </a:cubicBezTo>
                      <a:cubicBezTo>
                        <a:pt x="1377104" y="582092"/>
                        <a:pt x="1353993" y="583046"/>
                        <a:pt x="1348415" y="578430"/>
                      </a:cubicBezTo>
                      <a:cubicBezTo>
                        <a:pt x="1353322" y="572780"/>
                        <a:pt x="1358140" y="567203"/>
                        <a:pt x="1362788" y="561779"/>
                      </a:cubicBezTo>
                      <a:cubicBezTo>
                        <a:pt x="1365916" y="563549"/>
                        <a:pt x="1369998" y="562943"/>
                        <a:pt x="1373579" y="562967"/>
                      </a:cubicBezTo>
                      <a:cubicBezTo>
                        <a:pt x="1380604" y="562983"/>
                        <a:pt x="1387426" y="564285"/>
                        <a:pt x="1394095" y="566419"/>
                      </a:cubicBezTo>
                      <a:cubicBezTo>
                        <a:pt x="1396027" y="569029"/>
                        <a:pt x="1397992" y="571616"/>
                        <a:pt x="1399980" y="574170"/>
                      </a:cubicBezTo>
                      <a:cubicBezTo>
                        <a:pt x="1398420" y="574316"/>
                        <a:pt x="1395874" y="577145"/>
                        <a:pt x="1398460" y="577970"/>
                      </a:cubicBezTo>
                      <a:cubicBezTo>
                        <a:pt x="1391614" y="590143"/>
                        <a:pt x="1372391" y="615832"/>
                        <a:pt x="1402268" y="607199"/>
                      </a:cubicBezTo>
                      <a:cubicBezTo>
                        <a:pt x="1410174" y="605809"/>
                        <a:pt x="1418985" y="606738"/>
                        <a:pt x="1426535" y="604160"/>
                      </a:cubicBezTo>
                      <a:cubicBezTo>
                        <a:pt x="1430334" y="607959"/>
                        <a:pt x="1434125" y="611701"/>
                        <a:pt x="1438086" y="615258"/>
                      </a:cubicBezTo>
                      <a:cubicBezTo>
                        <a:pt x="1431037" y="632370"/>
                        <a:pt x="1415630" y="648529"/>
                        <a:pt x="1446663" y="643089"/>
                      </a:cubicBezTo>
                      <a:cubicBezTo>
                        <a:pt x="1440802" y="650574"/>
                        <a:pt x="1434594" y="658544"/>
                        <a:pt x="1428135" y="666870"/>
                      </a:cubicBezTo>
                      <a:close/>
                      <a:moveTo>
                        <a:pt x="1400085" y="587088"/>
                      </a:moveTo>
                      <a:cubicBezTo>
                        <a:pt x="1401872" y="584380"/>
                        <a:pt x="1403189" y="581575"/>
                        <a:pt x="1403416" y="578479"/>
                      </a:cubicBezTo>
                      <a:cubicBezTo>
                        <a:pt x="1409212" y="585697"/>
                        <a:pt x="1415396" y="592625"/>
                        <a:pt x="1421774" y="599269"/>
                      </a:cubicBezTo>
                      <a:cubicBezTo>
                        <a:pt x="1411839" y="599706"/>
                        <a:pt x="1401273" y="600991"/>
                        <a:pt x="1392066" y="603400"/>
                      </a:cubicBezTo>
                      <a:cubicBezTo>
                        <a:pt x="1393133" y="597119"/>
                        <a:pt x="1396634" y="592237"/>
                        <a:pt x="1400085" y="587088"/>
                      </a:cubicBezTo>
                      <a:close/>
                      <a:moveTo>
                        <a:pt x="1451764" y="636582"/>
                      </a:moveTo>
                      <a:cubicBezTo>
                        <a:pt x="1446129" y="637002"/>
                        <a:pt x="1439962" y="638611"/>
                        <a:pt x="1434400" y="638223"/>
                      </a:cubicBezTo>
                      <a:cubicBezTo>
                        <a:pt x="1433066" y="638586"/>
                        <a:pt x="1432921" y="638271"/>
                        <a:pt x="1433972" y="637277"/>
                      </a:cubicBezTo>
                      <a:cubicBezTo>
                        <a:pt x="1436631" y="631020"/>
                        <a:pt x="1439493" y="624845"/>
                        <a:pt x="1441950" y="618507"/>
                      </a:cubicBezTo>
                      <a:cubicBezTo>
                        <a:pt x="1446897" y="622436"/>
                        <a:pt x="1451893" y="626122"/>
                        <a:pt x="1456525" y="630543"/>
                      </a:cubicBezTo>
                      <a:cubicBezTo>
                        <a:pt x="1454973" y="632516"/>
                        <a:pt x="1453380" y="634529"/>
                        <a:pt x="1451764" y="636582"/>
                      </a:cubicBezTo>
                      <a:close/>
                      <a:moveTo>
                        <a:pt x="1463590" y="621676"/>
                      </a:moveTo>
                      <a:cubicBezTo>
                        <a:pt x="1433656" y="598291"/>
                        <a:pt x="1407668" y="565222"/>
                        <a:pt x="1386238" y="534021"/>
                      </a:cubicBezTo>
                      <a:cubicBezTo>
                        <a:pt x="1392786" y="526115"/>
                        <a:pt x="1398477" y="519050"/>
                        <a:pt x="1402931" y="513254"/>
                      </a:cubicBezTo>
                      <a:cubicBezTo>
                        <a:pt x="1404887" y="510708"/>
                        <a:pt x="1406819" y="508154"/>
                        <a:pt x="1408759" y="505608"/>
                      </a:cubicBezTo>
                      <a:cubicBezTo>
                        <a:pt x="1426244" y="541805"/>
                        <a:pt x="1449985" y="575375"/>
                        <a:pt x="1478755" y="603141"/>
                      </a:cubicBezTo>
                      <a:cubicBezTo>
                        <a:pt x="1474301" y="608419"/>
                        <a:pt x="1469208" y="614660"/>
                        <a:pt x="1463590" y="621676"/>
                      </a:cubicBezTo>
                      <a:close/>
                      <a:moveTo>
                        <a:pt x="1485917" y="594872"/>
                      </a:moveTo>
                      <a:cubicBezTo>
                        <a:pt x="1458804" y="566370"/>
                        <a:pt x="1435103" y="530165"/>
                        <a:pt x="1416325" y="495673"/>
                      </a:cubicBezTo>
                      <a:cubicBezTo>
                        <a:pt x="1421410" y="488956"/>
                        <a:pt x="1426486" y="482239"/>
                        <a:pt x="1431571" y="475513"/>
                      </a:cubicBezTo>
                      <a:cubicBezTo>
                        <a:pt x="1439008" y="465676"/>
                        <a:pt x="1446954" y="456130"/>
                        <a:pt x="1453445" y="445670"/>
                      </a:cubicBezTo>
                      <a:cubicBezTo>
                        <a:pt x="1459031" y="494299"/>
                        <a:pt x="1474074" y="540390"/>
                        <a:pt x="1496094" y="585010"/>
                      </a:cubicBezTo>
                      <a:cubicBezTo>
                        <a:pt x="1493442" y="586724"/>
                        <a:pt x="1490524" y="589820"/>
                        <a:pt x="1485917" y="594872"/>
                      </a:cubicBezTo>
                      <a:close/>
                      <a:moveTo>
                        <a:pt x="1484850" y="524911"/>
                      </a:moveTo>
                      <a:cubicBezTo>
                        <a:pt x="1488503" y="519850"/>
                        <a:pt x="1494404" y="510862"/>
                        <a:pt x="1501081" y="500305"/>
                      </a:cubicBezTo>
                      <a:cubicBezTo>
                        <a:pt x="1500459" y="524717"/>
                        <a:pt x="1501146" y="557996"/>
                        <a:pt x="1501251" y="565740"/>
                      </a:cubicBezTo>
                      <a:cubicBezTo>
                        <a:pt x="1495237" y="552515"/>
                        <a:pt x="1489579" y="538483"/>
                        <a:pt x="1484850" y="524911"/>
                      </a:cubicBezTo>
                      <a:close/>
                      <a:moveTo>
                        <a:pt x="1579395" y="323038"/>
                      </a:moveTo>
                      <a:cubicBezTo>
                        <a:pt x="1546357" y="383929"/>
                        <a:pt x="1511849" y="444110"/>
                        <a:pt x="1478447" y="504767"/>
                      </a:cubicBezTo>
                      <a:cubicBezTo>
                        <a:pt x="1472498" y="483847"/>
                        <a:pt x="1468222" y="462443"/>
                        <a:pt x="1465829" y="440828"/>
                      </a:cubicBezTo>
                      <a:cubicBezTo>
                        <a:pt x="1465101" y="434159"/>
                        <a:pt x="1465724" y="426351"/>
                        <a:pt x="1461375" y="420919"/>
                      </a:cubicBezTo>
                      <a:cubicBezTo>
                        <a:pt x="1456412" y="407888"/>
                        <a:pt x="1454569" y="393710"/>
                        <a:pt x="1454932" y="379799"/>
                      </a:cubicBezTo>
                      <a:cubicBezTo>
                        <a:pt x="1455910" y="342228"/>
                        <a:pt x="1474955" y="338259"/>
                        <a:pt x="1458853" y="297575"/>
                      </a:cubicBezTo>
                      <a:cubicBezTo>
                        <a:pt x="1460542" y="299006"/>
                        <a:pt x="1462086" y="300793"/>
                        <a:pt x="1464018" y="301851"/>
                      </a:cubicBezTo>
                      <a:cubicBezTo>
                        <a:pt x="1460348" y="332714"/>
                        <a:pt x="1505940" y="323870"/>
                        <a:pt x="1522729" y="315245"/>
                      </a:cubicBezTo>
                      <a:cubicBezTo>
                        <a:pt x="1523384" y="322189"/>
                        <a:pt x="1524580" y="335866"/>
                        <a:pt x="1533820" y="335244"/>
                      </a:cubicBezTo>
                      <a:cubicBezTo>
                        <a:pt x="1536601" y="334597"/>
                        <a:pt x="1538411" y="331364"/>
                        <a:pt x="1537563" y="328648"/>
                      </a:cubicBezTo>
                      <a:cubicBezTo>
                        <a:pt x="1534992" y="320281"/>
                        <a:pt x="1532397" y="313031"/>
                        <a:pt x="1533060" y="304091"/>
                      </a:cubicBezTo>
                      <a:cubicBezTo>
                        <a:pt x="1533351" y="302579"/>
                        <a:pt x="1533973" y="301100"/>
                        <a:pt x="1534046" y="299410"/>
                      </a:cubicBezTo>
                      <a:cubicBezTo>
                        <a:pt x="1534507" y="294471"/>
                        <a:pt x="1527135" y="292847"/>
                        <a:pt x="1524904" y="296937"/>
                      </a:cubicBezTo>
                      <a:cubicBezTo>
                        <a:pt x="1519197" y="307364"/>
                        <a:pt x="1505964" y="309417"/>
                        <a:pt x="1495083" y="310703"/>
                      </a:cubicBezTo>
                      <a:cubicBezTo>
                        <a:pt x="1488075" y="312125"/>
                        <a:pt x="1470663" y="313928"/>
                        <a:pt x="1474414" y="301989"/>
                      </a:cubicBezTo>
                      <a:cubicBezTo>
                        <a:pt x="1497403" y="286695"/>
                        <a:pt x="1520919" y="270868"/>
                        <a:pt x="1547513" y="263351"/>
                      </a:cubicBezTo>
                      <a:cubicBezTo>
                        <a:pt x="1552550" y="264846"/>
                        <a:pt x="1554320" y="271054"/>
                        <a:pt x="1557618" y="274797"/>
                      </a:cubicBezTo>
                      <a:cubicBezTo>
                        <a:pt x="1567561" y="288837"/>
                        <a:pt x="1574278" y="305125"/>
                        <a:pt x="1581578" y="320395"/>
                      </a:cubicBezTo>
                      <a:cubicBezTo>
                        <a:pt x="1580761" y="321065"/>
                        <a:pt x="1580017" y="321930"/>
                        <a:pt x="1579395" y="3230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3" name="Freeform 232">
                  <a:extLst>
                    <a:ext uri="{FF2B5EF4-FFF2-40B4-BE49-F238E27FC236}">
                      <a16:creationId xmlns:a16="http://schemas.microsoft.com/office/drawing/2014/main" id="{DF44D65E-2EAA-624A-BC5E-A7A105B110AD}"/>
                    </a:ext>
                  </a:extLst>
                </p:cNvPr>
                <p:cNvSpPr/>
                <p:nvPr/>
              </p:nvSpPr>
              <p:spPr>
                <a:xfrm>
                  <a:off x="9686046" y="2859941"/>
                  <a:ext cx="33442" cy="47654"/>
                </a:xfrm>
                <a:custGeom>
                  <a:avLst/>
                  <a:gdLst>
                    <a:gd name="connsiteX0" fmla="*/ 30126 w 33442"/>
                    <a:gd name="connsiteY0" fmla="*/ 91 h 47654"/>
                    <a:gd name="connsiteX1" fmla="*/ 2601 w 33442"/>
                    <a:gd name="connsiteY1" fmla="*/ 45940 h 47654"/>
                    <a:gd name="connsiteX2" fmla="*/ 14428 w 33442"/>
                    <a:gd name="connsiteY2" fmla="*/ 22231 h 47654"/>
                    <a:gd name="connsiteX3" fmla="*/ 30126 w 33442"/>
                    <a:gd name="connsiteY3" fmla="*/ 6978 h 47654"/>
                    <a:gd name="connsiteX4" fmla="*/ 30126 w 33442"/>
                    <a:gd name="connsiteY4" fmla="*/ 91 h 47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442" h="47654">
                      <a:moveTo>
                        <a:pt x="30126" y="91"/>
                      </a:moveTo>
                      <a:cubicBezTo>
                        <a:pt x="7823" y="-1849"/>
                        <a:pt x="-6048" y="27607"/>
                        <a:pt x="2601" y="45940"/>
                      </a:cubicBezTo>
                      <a:cubicBezTo>
                        <a:pt x="13239" y="54670"/>
                        <a:pt x="11898" y="27494"/>
                        <a:pt x="14428" y="22231"/>
                      </a:cubicBezTo>
                      <a:cubicBezTo>
                        <a:pt x="16893" y="15053"/>
                        <a:pt x="21994" y="7706"/>
                        <a:pt x="30126" y="6978"/>
                      </a:cubicBezTo>
                      <a:cubicBezTo>
                        <a:pt x="34532" y="6574"/>
                        <a:pt x="34564" y="455"/>
                        <a:pt x="30126" y="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0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34" name="Graphic 141">
                  <a:extLst>
                    <a:ext uri="{FF2B5EF4-FFF2-40B4-BE49-F238E27FC236}">
                      <a16:creationId xmlns:a16="http://schemas.microsoft.com/office/drawing/2014/main" id="{00F99BF2-BCDD-E14B-AF7B-7D7CCCEBA0F9}"/>
                    </a:ext>
                  </a:extLst>
                </p:cNvPr>
                <p:cNvGrpSpPr/>
                <p:nvPr/>
              </p:nvGrpSpPr>
              <p:grpSpPr>
                <a:xfrm>
                  <a:off x="8988111" y="5506821"/>
                  <a:ext cx="549010" cy="33760"/>
                  <a:chOff x="8988111" y="5506821"/>
                  <a:chExt cx="549010" cy="33760"/>
                </a:xfrm>
                <a:solidFill>
                  <a:srgbClr val="000000"/>
                </a:solidFill>
              </p:grpSpPr>
              <p:sp>
                <p:nvSpPr>
                  <p:cNvPr id="235" name="Freeform 234">
                    <a:extLst>
                      <a:ext uri="{FF2B5EF4-FFF2-40B4-BE49-F238E27FC236}">
                        <a16:creationId xmlns:a16="http://schemas.microsoft.com/office/drawing/2014/main" id="{066CD103-D707-C34C-9E60-02873CA2317E}"/>
                      </a:ext>
                    </a:extLst>
                  </p:cNvPr>
                  <p:cNvSpPr/>
                  <p:nvPr/>
                </p:nvSpPr>
                <p:spPr>
                  <a:xfrm>
                    <a:off x="8988111" y="5517773"/>
                    <a:ext cx="23539" cy="22808"/>
                  </a:xfrm>
                  <a:custGeom>
                    <a:avLst/>
                    <a:gdLst>
                      <a:gd name="connsiteX0" fmla="*/ 17709 w 23539"/>
                      <a:gd name="connsiteY0" fmla="*/ 2100 h 22808"/>
                      <a:gd name="connsiteX1" fmla="*/ 4403 w 23539"/>
                      <a:gd name="connsiteY1" fmla="*/ 19616 h 22808"/>
                      <a:gd name="connsiteX2" fmla="*/ 17709 w 23539"/>
                      <a:gd name="connsiteY2" fmla="*/ 2100 h 22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539" h="22808">
                        <a:moveTo>
                          <a:pt x="17709" y="2100"/>
                        </a:moveTo>
                        <a:cubicBezTo>
                          <a:pt x="5745" y="-5814"/>
                          <a:pt x="-6898" y="10546"/>
                          <a:pt x="4403" y="19616"/>
                        </a:cubicBezTo>
                        <a:cubicBezTo>
                          <a:pt x="17256" y="30334"/>
                          <a:pt x="31928" y="11387"/>
                          <a:pt x="17709" y="21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6" name="Freeform 235">
                    <a:extLst>
                      <a:ext uri="{FF2B5EF4-FFF2-40B4-BE49-F238E27FC236}">
                        <a16:creationId xmlns:a16="http://schemas.microsoft.com/office/drawing/2014/main" id="{439026E1-3B25-2942-BD24-341C654F26FB}"/>
                      </a:ext>
                    </a:extLst>
                  </p:cNvPr>
                  <p:cNvSpPr/>
                  <p:nvPr/>
                </p:nvSpPr>
                <p:spPr>
                  <a:xfrm>
                    <a:off x="9517646" y="5506821"/>
                    <a:ext cx="19475" cy="19500"/>
                  </a:xfrm>
                  <a:custGeom>
                    <a:avLst/>
                    <a:gdLst>
                      <a:gd name="connsiteX0" fmla="*/ 16589 w 19475"/>
                      <a:gd name="connsiteY0" fmla="*/ 2899 h 19500"/>
                      <a:gd name="connsiteX1" fmla="*/ 2887 w 19475"/>
                      <a:gd name="connsiteY1" fmla="*/ 16600 h 19500"/>
                      <a:gd name="connsiteX2" fmla="*/ 16589 w 19475"/>
                      <a:gd name="connsiteY2" fmla="*/ 2899 h 1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475" h="19500">
                        <a:moveTo>
                          <a:pt x="16589" y="2899"/>
                        </a:moveTo>
                        <a:cubicBezTo>
                          <a:pt x="7503" y="-5993"/>
                          <a:pt x="-5956" y="7579"/>
                          <a:pt x="2887" y="16600"/>
                        </a:cubicBezTo>
                        <a:cubicBezTo>
                          <a:pt x="11973" y="25492"/>
                          <a:pt x="25432" y="11928"/>
                          <a:pt x="16589" y="289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37" name="Graphic 141">
                  <a:extLst>
                    <a:ext uri="{FF2B5EF4-FFF2-40B4-BE49-F238E27FC236}">
                      <a16:creationId xmlns:a16="http://schemas.microsoft.com/office/drawing/2014/main" id="{278FECB6-E4A6-3E4D-8A56-1515235DD92E}"/>
                    </a:ext>
                  </a:extLst>
                </p:cNvPr>
                <p:cNvGrpSpPr/>
                <p:nvPr/>
              </p:nvGrpSpPr>
              <p:grpSpPr>
                <a:xfrm>
                  <a:off x="9052521" y="2848772"/>
                  <a:ext cx="114673" cy="447973"/>
                  <a:chOff x="9052521" y="2848772"/>
                  <a:chExt cx="114673" cy="447973"/>
                </a:xfrm>
                <a:solidFill>
                  <a:srgbClr val="000000"/>
                </a:solidFill>
              </p:grpSpPr>
              <p:sp>
                <p:nvSpPr>
                  <p:cNvPr id="238" name="Freeform 237">
                    <a:extLst>
                      <a:ext uri="{FF2B5EF4-FFF2-40B4-BE49-F238E27FC236}">
                        <a16:creationId xmlns:a16="http://schemas.microsoft.com/office/drawing/2014/main" id="{CDEA8B7B-9C61-1A42-A309-3DBA5C3D87A6}"/>
                      </a:ext>
                    </a:extLst>
                  </p:cNvPr>
                  <p:cNvSpPr/>
                  <p:nvPr/>
                </p:nvSpPr>
                <p:spPr>
                  <a:xfrm>
                    <a:off x="9105625" y="2888973"/>
                    <a:ext cx="15465" cy="14749"/>
                  </a:xfrm>
                  <a:custGeom>
                    <a:avLst/>
                    <a:gdLst>
                      <a:gd name="connsiteX0" fmla="*/ 657 w 15465"/>
                      <a:gd name="connsiteY0" fmla="*/ 10393 h 14749"/>
                      <a:gd name="connsiteX1" fmla="*/ 6364 w 15465"/>
                      <a:gd name="connsiteY1" fmla="*/ 14628 h 14749"/>
                      <a:gd name="connsiteX2" fmla="*/ 8345 w 15465"/>
                      <a:gd name="connsiteY2" fmla="*/ 22 h 14749"/>
                      <a:gd name="connsiteX3" fmla="*/ 657 w 15465"/>
                      <a:gd name="connsiteY3" fmla="*/ 10393 h 14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465" h="14749">
                        <a:moveTo>
                          <a:pt x="657" y="10393"/>
                        </a:moveTo>
                        <a:cubicBezTo>
                          <a:pt x="1458" y="12810"/>
                          <a:pt x="3672" y="14483"/>
                          <a:pt x="6364" y="14628"/>
                        </a:cubicBezTo>
                        <a:cubicBezTo>
                          <a:pt x="17382" y="16326"/>
                          <a:pt x="18821" y="-382"/>
                          <a:pt x="8345" y="22"/>
                        </a:cubicBezTo>
                        <a:cubicBezTo>
                          <a:pt x="2905" y="-390"/>
                          <a:pt x="-1768" y="5122"/>
                          <a:pt x="657" y="1039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39" name="Freeform 238">
                    <a:extLst>
                      <a:ext uri="{FF2B5EF4-FFF2-40B4-BE49-F238E27FC236}">
                        <a16:creationId xmlns:a16="http://schemas.microsoft.com/office/drawing/2014/main" id="{336F81CC-8124-8249-8E4D-7675ECBAD288}"/>
                      </a:ext>
                    </a:extLst>
                  </p:cNvPr>
                  <p:cNvSpPr/>
                  <p:nvPr/>
                </p:nvSpPr>
                <p:spPr>
                  <a:xfrm>
                    <a:off x="9052521" y="2848772"/>
                    <a:ext cx="14690" cy="15342"/>
                  </a:xfrm>
                  <a:custGeom>
                    <a:avLst/>
                    <a:gdLst>
                      <a:gd name="connsiteX0" fmla="*/ 7338 w 14690"/>
                      <a:gd name="connsiteY0" fmla="*/ 15342 h 15342"/>
                      <a:gd name="connsiteX1" fmla="*/ 7427 w 14690"/>
                      <a:gd name="connsiteY1" fmla="*/ 0 h 15342"/>
                      <a:gd name="connsiteX2" fmla="*/ 7338 w 14690"/>
                      <a:gd name="connsiteY2" fmla="*/ 15342 h 15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90" h="15342">
                        <a:moveTo>
                          <a:pt x="7338" y="15342"/>
                        </a:moveTo>
                        <a:cubicBezTo>
                          <a:pt x="17264" y="15213"/>
                          <a:pt x="16989" y="501"/>
                          <a:pt x="7427" y="0"/>
                        </a:cubicBezTo>
                        <a:cubicBezTo>
                          <a:pt x="-2298" y="574"/>
                          <a:pt x="-2621" y="15059"/>
                          <a:pt x="7338" y="1534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Freeform 239">
                    <a:extLst>
                      <a:ext uri="{FF2B5EF4-FFF2-40B4-BE49-F238E27FC236}">
                        <a16:creationId xmlns:a16="http://schemas.microsoft.com/office/drawing/2014/main" id="{1DA80A8A-09B1-3843-8E1B-71CABD73FD9D}"/>
                      </a:ext>
                    </a:extLst>
                  </p:cNvPr>
                  <p:cNvSpPr/>
                  <p:nvPr/>
                </p:nvSpPr>
                <p:spPr>
                  <a:xfrm>
                    <a:off x="9149089" y="2849818"/>
                    <a:ext cx="17814" cy="17527"/>
                  </a:xfrm>
                  <a:custGeom>
                    <a:avLst/>
                    <a:gdLst>
                      <a:gd name="connsiteX0" fmla="*/ 392 w 17814"/>
                      <a:gd name="connsiteY0" fmla="*/ 10675 h 17527"/>
                      <a:gd name="connsiteX1" fmla="*/ 17456 w 17814"/>
                      <a:gd name="connsiteY1" fmla="*/ 6528 h 17527"/>
                      <a:gd name="connsiteX2" fmla="*/ 392 w 17814"/>
                      <a:gd name="connsiteY2" fmla="*/ 10675 h 17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814" h="17527">
                        <a:moveTo>
                          <a:pt x="392" y="10675"/>
                        </a:moveTo>
                        <a:cubicBezTo>
                          <a:pt x="2817" y="22275"/>
                          <a:pt x="20536" y="17974"/>
                          <a:pt x="17456" y="6528"/>
                        </a:cubicBezTo>
                        <a:cubicBezTo>
                          <a:pt x="14385" y="-4231"/>
                          <a:pt x="-2793" y="-884"/>
                          <a:pt x="392" y="106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1" name="Freeform 240">
                    <a:extLst>
                      <a:ext uri="{FF2B5EF4-FFF2-40B4-BE49-F238E27FC236}">
                        <a16:creationId xmlns:a16="http://schemas.microsoft.com/office/drawing/2014/main" id="{63D83C26-06CD-0345-B7D6-5906928FACB3}"/>
                      </a:ext>
                    </a:extLst>
                  </p:cNvPr>
                  <p:cNvSpPr/>
                  <p:nvPr/>
                </p:nvSpPr>
                <p:spPr>
                  <a:xfrm>
                    <a:off x="9057111" y="2891252"/>
                    <a:ext cx="14845" cy="14296"/>
                  </a:xfrm>
                  <a:custGeom>
                    <a:avLst/>
                    <a:gdLst>
                      <a:gd name="connsiteX0" fmla="*/ 5027 w 14845"/>
                      <a:gd name="connsiteY0" fmla="*/ 305 h 14296"/>
                      <a:gd name="connsiteX1" fmla="*/ 9311 w 14845"/>
                      <a:gd name="connsiteY1" fmla="*/ 13845 h 14296"/>
                      <a:gd name="connsiteX2" fmla="*/ 5027 w 14845"/>
                      <a:gd name="connsiteY2" fmla="*/ 305 h 142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845" h="14296">
                        <a:moveTo>
                          <a:pt x="5027" y="305"/>
                        </a:moveTo>
                        <a:cubicBezTo>
                          <a:pt x="-4140" y="2860"/>
                          <a:pt x="395" y="16981"/>
                          <a:pt x="9311" y="13845"/>
                        </a:cubicBezTo>
                        <a:cubicBezTo>
                          <a:pt x="19472" y="11291"/>
                          <a:pt x="14210" y="-2184"/>
                          <a:pt x="5027" y="30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2" name="Freeform 241">
                    <a:extLst>
                      <a:ext uri="{FF2B5EF4-FFF2-40B4-BE49-F238E27FC236}">
                        <a16:creationId xmlns:a16="http://schemas.microsoft.com/office/drawing/2014/main" id="{A234EB81-7360-A547-BA36-556C448F94B7}"/>
                      </a:ext>
                    </a:extLst>
                  </p:cNvPr>
                  <p:cNvSpPr/>
                  <p:nvPr/>
                </p:nvSpPr>
                <p:spPr>
                  <a:xfrm>
                    <a:off x="9145171" y="2887621"/>
                    <a:ext cx="13958" cy="14360"/>
                  </a:xfrm>
                  <a:custGeom>
                    <a:avLst/>
                    <a:gdLst>
                      <a:gd name="connsiteX0" fmla="*/ 2960 w 13958"/>
                      <a:gd name="connsiteY0" fmla="*/ 12407 h 14360"/>
                      <a:gd name="connsiteX1" fmla="*/ 10809 w 13958"/>
                      <a:gd name="connsiteY1" fmla="*/ 1915 h 14360"/>
                      <a:gd name="connsiteX2" fmla="*/ 2960 w 13958"/>
                      <a:gd name="connsiteY2" fmla="*/ 12407 h 14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958" h="14360">
                        <a:moveTo>
                          <a:pt x="2960" y="12407"/>
                        </a:moveTo>
                        <a:cubicBezTo>
                          <a:pt x="10195" y="18946"/>
                          <a:pt x="18674" y="7428"/>
                          <a:pt x="10809" y="1915"/>
                        </a:cubicBezTo>
                        <a:cubicBezTo>
                          <a:pt x="3526" y="-4455"/>
                          <a:pt x="-4453" y="6627"/>
                          <a:pt x="2960" y="124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3" name="Freeform 242">
                    <a:extLst>
                      <a:ext uri="{FF2B5EF4-FFF2-40B4-BE49-F238E27FC236}">
                        <a16:creationId xmlns:a16="http://schemas.microsoft.com/office/drawing/2014/main" id="{D5D15E66-7D10-6B40-9A3D-E40B091455AB}"/>
                      </a:ext>
                    </a:extLst>
                  </p:cNvPr>
                  <p:cNvSpPr/>
                  <p:nvPr/>
                </p:nvSpPr>
                <p:spPr>
                  <a:xfrm>
                    <a:off x="9055240" y="2940247"/>
                    <a:ext cx="17704" cy="19982"/>
                  </a:xfrm>
                  <a:custGeom>
                    <a:avLst/>
                    <a:gdLst>
                      <a:gd name="connsiteX0" fmla="*/ 17091 w 17704"/>
                      <a:gd name="connsiteY0" fmla="*/ 13608 h 19982"/>
                      <a:gd name="connsiteX1" fmla="*/ 2258 w 17704"/>
                      <a:gd name="connsiteY1" fmla="*/ 3568 h 19982"/>
                      <a:gd name="connsiteX2" fmla="*/ 17091 w 17704"/>
                      <a:gd name="connsiteY2" fmla="*/ 13608 h 19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704" h="19982">
                        <a:moveTo>
                          <a:pt x="17091" y="13608"/>
                        </a:moveTo>
                        <a:cubicBezTo>
                          <a:pt x="20422" y="4102"/>
                          <a:pt x="9428" y="-5339"/>
                          <a:pt x="2258" y="3568"/>
                        </a:cubicBezTo>
                        <a:cubicBezTo>
                          <a:pt x="-6141" y="15758"/>
                          <a:pt x="11166" y="27697"/>
                          <a:pt x="17091" y="1360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4" name="Freeform 243">
                    <a:extLst>
                      <a:ext uri="{FF2B5EF4-FFF2-40B4-BE49-F238E27FC236}">
                        <a16:creationId xmlns:a16="http://schemas.microsoft.com/office/drawing/2014/main" id="{52E902FF-E910-2348-ADAB-D6B6EDA3F761}"/>
                      </a:ext>
                    </a:extLst>
                  </p:cNvPr>
                  <p:cNvSpPr/>
                  <p:nvPr/>
                </p:nvSpPr>
                <p:spPr>
                  <a:xfrm>
                    <a:off x="9103148" y="2946515"/>
                    <a:ext cx="14950" cy="15479"/>
                  </a:xfrm>
                  <a:custGeom>
                    <a:avLst/>
                    <a:gdLst>
                      <a:gd name="connsiteX0" fmla="*/ 7475 w 14950"/>
                      <a:gd name="connsiteY0" fmla="*/ 15480 h 15479"/>
                      <a:gd name="connsiteX1" fmla="*/ 7475 w 14950"/>
                      <a:gd name="connsiteY1" fmla="*/ 0 h 15479"/>
                      <a:gd name="connsiteX2" fmla="*/ 7475 w 14950"/>
                      <a:gd name="connsiteY2" fmla="*/ 15480 h 15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950" h="15479">
                        <a:moveTo>
                          <a:pt x="7475" y="15480"/>
                        </a:moveTo>
                        <a:cubicBezTo>
                          <a:pt x="17434" y="15480"/>
                          <a:pt x="17450" y="0"/>
                          <a:pt x="7475" y="0"/>
                        </a:cubicBezTo>
                        <a:cubicBezTo>
                          <a:pt x="-2484" y="0"/>
                          <a:pt x="-2500" y="15480"/>
                          <a:pt x="7475" y="154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5" name="Freeform 244">
                    <a:extLst>
                      <a:ext uri="{FF2B5EF4-FFF2-40B4-BE49-F238E27FC236}">
                        <a16:creationId xmlns:a16="http://schemas.microsoft.com/office/drawing/2014/main" id="{D93D814E-682E-D948-A7C1-6D5C92495C2B}"/>
                      </a:ext>
                    </a:extLst>
                  </p:cNvPr>
                  <p:cNvSpPr/>
                  <p:nvPr/>
                </p:nvSpPr>
                <p:spPr>
                  <a:xfrm>
                    <a:off x="9151332" y="2944050"/>
                    <a:ext cx="12513" cy="12949"/>
                  </a:xfrm>
                  <a:custGeom>
                    <a:avLst/>
                    <a:gdLst>
                      <a:gd name="connsiteX0" fmla="*/ 6257 w 12513"/>
                      <a:gd name="connsiteY0" fmla="*/ 12949 h 12949"/>
                      <a:gd name="connsiteX1" fmla="*/ 6257 w 12513"/>
                      <a:gd name="connsiteY1" fmla="*/ 0 h 12949"/>
                      <a:gd name="connsiteX2" fmla="*/ 6257 w 12513"/>
                      <a:gd name="connsiteY2" fmla="*/ 12949 h 12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513" h="12949">
                        <a:moveTo>
                          <a:pt x="6257" y="12949"/>
                        </a:moveTo>
                        <a:cubicBezTo>
                          <a:pt x="14591" y="12949"/>
                          <a:pt x="14607" y="0"/>
                          <a:pt x="6257" y="0"/>
                        </a:cubicBezTo>
                        <a:cubicBezTo>
                          <a:pt x="-2077" y="0"/>
                          <a:pt x="-2094" y="12949"/>
                          <a:pt x="6257" y="1294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6" name="Freeform 245">
                    <a:extLst>
                      <a:ext uri="{FF2B5EF4-FFF2-40B4-BE49-F238E27FC236}">
                        <a16:creationId xmlns:a16="http://schemas.microsoft.com/office/drawing/2014/main" id="{AC1EB04A-6828-D24A-8EBC-51F6B61D312E}"/>
                      </a:ext>
                    </a:extLst>
                  </p:cNvPr>
                  <p:cNvSpPr/>
                  <p:nvPr/>
                </p:nvSpPr>
                <p:spPr>
                  <a:xfrm>
                    <a:off x="9061837" y="2999363"/>
                    <a:ext cx="14150" cy="14568"/>
                  </a:xfrm>
                  <a:custGeom>
                    <a:avLst/>
                    <a:gdLst>
                      <a:gd name="connsiteX0" fmla="*/ 7075 w 14150"/>
                      <a:gd name="connsiteY0" fmla="*/ 1 h 14568"/>
                      <a:gd name="connsiteX1" fmla="*/ 7075 w 14150"/>
                      <a:gd name="connsiteY1" fmla="*/ 14567 h 14568"/>
                      <a:gd name="connsiteX2" fmla="*/ 7075 w 14150"/>
                      <a:gd name="connsiteY2" fmla="*/ 1 h 145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150" h="14568">
                        <a:moveTo>
                          <a:pt x="7075" y="1"/>
                        </a:moveTo>
                        <a:cubicBezTo>
                          <a:pt x="-2366" y="-144"/>
                          <a:pt x="-2350" y="14697"/>
                          <a:pt x="7075" y="14567"/>
                        </a:cubicBezTo>
                        <a:cubicBezTo>
                          <a:pt x="16517" y="14721"/>
                          <a:pt x="16501" y="-120"/>
                          <a:pt x="7075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7" name="Freeform 246">
                    <a:extLst>
                      <a:ext uri="{FF2B5EF4-FFF2-40B4-BE49-F238E27FC236}">
                        <a16:creationId xmlns:a16="http://schemas.microsoft.com/office/drawing/2014/main" id="{85A9EF9A-F39C-C449-9CB9-7672C02ABBB7}"/>
                      </a:ext>
                    </a:extLst>
                  </p:cNvPr>
                  <p:cNvSpPr/>
                  <p:nvPr/>
                </p:nvSpPr>
                <p:spPr>
                  <a:xfrm>
                    <a:off x="9104615" y="3004048"/>
                    <a:ext cx="14087" cy="14602"/>
                  </a:xfrm>
                  <a:custGeom>
                    <a:avLst/>
                    <a:gdLst>
                      <a:gd name="connsiteX0" fmla="*/ 2266 w 14087"/>
                      <a:gd name="connsiteY0" fmla="*/ 12210 h 14602"/>
                      <a:gd name="connsiteX1" fmla="*/ 10721 w 14087"/>
                      <a:gd name="connsiteY1" fmla="*/ 990 h 14602"/>
                      <a:gd name="connsiteX2" fmla="*/ 2266 w 14087"/>
                      <a:gd name="connsiteY2" fmla="*/ 12210 h 14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87" h="14602">
                        <a:moveTo>
                          <a:pt x="2266" y="12210"/>
                        </a:moveTo>
                        <a:cubicBezTo>
                          <a:pt x="10179" y="20002"/>
                          <a:pt x="19087" y="6762"/>
                          <a:pt x="10721" y="990"/>
                        </a:cubicBezTo>
                        <a:cubicBezTo>
                          <a:pt x="3664" y="-3124"/>
                          <a:pt x="-3878" y="6552"/>
                          <a:pt x="2266" y="122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8" name="Freeform 247">
                    <a:extLst>
                      <a:ext uri="{FF2B5EF4-FFF2-40B4-BE49-F238E27FC236}">
                        <a16:creationId xmlns:a16="http://schemas.microsoft.com/office/drawing/2014/main" id="{B6FE73BE-D242-FA4F-B5DF-52573E28B1B2}"/>
                      </a:ext>
                    </a:extLst>
                  </p:cNvPr>
                  <p:cNvSpPr/>
                  <p:nvPr/>
                </p:nvSpPr>
                <p:spPr>
                  <a:xfrm>
                    <a:off x="9144771" y="3001700"/>
                    <a:ext cx="12510" cy="12949"/>
                  </a:xfrm>
                  <a:custGeom>
                    <a:avLst/>
                    <a:gdLst>
                      <a:gd name="connsiteX0" fmla="*/ 6254 w 12510"/>
                      <a:gd name="connsiteY0" fmla="*/ 12949 h 12949"/>
                      <a:gd name="connsiteX1" fmla="*/ 6254 w 12510"/>
                      <a:gd name="connsiteY1" fmla="*/ 0 h 12949"/>
                      <a:gd name="connsiteX2" fmla="*/ 6254 w 12510"/>
                      <a:gd name="connsiteY2" fmla="*/ 12949 h 12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510" h="12949">
                        <a:moveTo>
                          <a:pt x="6254" y="12949"/>
                        </a:moveTo>
                        <a:cubicBezTo>
                          <a:pt x="14588" y="12949"/>
                          <a:pt x="14604" y="0"/>
                          <a:pt x="6254" y="0"/>
                        </a:cubicBezTo>
                        <a:cubicBezTo>
                          <a:pt x="-2080" y="-8"/>
                          <a:pt x="-2089" y="12949"/>
                          <a:pt x="6254" y="1294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49" name="Freeform 248">
                    <a:extLst>
                      <a:ext uri="{FF2B5EF4-FFF2-40B4-BE49-F238E27FC236}">
                        <a16:creationId xmlns:a16="http://schemas.microsoft.com/office/drawing/2014/main" id="{48B0D584-B505-F446-9AB6-F504755B5541}"/>
                      </a:ext>
                    </a:extLst>
                  </p:cNvPr>
                  <p:cNvSpPr/>
                  <p:nvPr/>
                </p:nvSpPr>
                <p:spPr>
                  <a:xfrm>
                    <a:off x="9063278" y="3065906"/>
                    <a:ext cx="13292" cy="13757"/>
                  </a:xfrm>
                  <a:custGeom>
                    <a:avLst/>
                    <a:gdLst>
                      <a:gd name="connsiteX0" fmla="*/ 6645 w 13292"/>
                      <a:gd name="connsiteY0" fmla="*/ 0 h 13757"/>
                      <a:gd name="connsiteX1" fmla="*/ 6645 w 13292"/>
                      <a:gd name="connsiteY1" fmla="*/ 13758 h 13757"/>
                      <a:gd name="connsiteX2" fmla="*/ 6645 w 13292"/>
                      <a:gd name="connsiteY2" fmla="*/ 0 h 13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292" h="13757">
                        <a:moveTo>
                          <a:pt x="6645" y="0"/>
                        </a:moveTo>
                        <a:cubicBezTo>
                          <a:pt x="-2207" y="0"/>
                          <a:pt x="-2223" y="13758"/>
                          <a:pt x="6645" y="13758"/>
                        </a:cubicBezTo>
                        <a:cubicBezTo>
                          <a:pt x="15504" y="13758"/>
                          <a:pt x="15512" y="0"/>
                          <a:pt x="6645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0" name="Freeform 249">
                    <a:extLst>
                      <a:ext uri="{FF2B5EF4-FFF2-40B4-BE49-F238E27FC236}">
                        <a16:creationId xmlns:a16="http://schemas.microsoft.com/office/drawing/2014/main" id="{B31593EB-BD17-764F-BB94-CE89D368FD4D}"/>
                      </a:ext>
                    </a:extLst>
                  </p:cNvPr>
                  <p:cNvSpPr/>
                  <p:nvPr/>
                </p:nvSpPr>
                <p:spPr>
                  <a:xfrm>
                    <a:off x="9108720" y="3067278"/>
                    <a:ext cx="14723" cy="15309"/>
                  </a:xfrm>
                  <a:custGeom>
                    <a:avLst/>
                    <a:gdLst>
                      <a:gd name="connsiteX0" fmla="*/ 10529 w 14723"/>
                      <a:gd name="connsiteY0" fmla="*/ 1611 h 15309"/>
                      <a:gd name="connsiteX1" fmla="*/ 4240 w 14723"/>
                      <a:gd name="connsiteY1" fmla="*/ 14269 h 15309"/>
                      <a:gd name="connsiteX2" fmla="*/ 10529 w 14723"/>
                      <a:gd name="connsiteY2" fmla="*/ 1611 h 15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723" h="15309">
                        <a:moveTo>
                          <a:pt x="10529" y="1611"/>
                        </a:moveTo>
                        <a:cubicBezTo>
                          <a:pt x="1006" y="-4646"/>
                          <a:pt x="-4184" y="8975"/>
                          <a:pt x="4240" y="14269"/>
                        </a:cubicBezTo>
                        <a:cubicBezTo>
                          <a:pt x="12687" y="19136"/>
                          <a:pt x="19412" y="5572"/>
                          <a:pt x="10529" y="16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1" name="Freeform 250">
                    <a:extLst>
                      <a:ext uri="{FF2B5EF4-FFF2-40B4-BE49-F238E27FC236}">
                        <a16:creationId xmlns:a16="http://schemas.microsoft.com/office/drawing/2014/main" id="{B4984320-7BC4-AC40-8655-B5C72A32497C}"/>
                      </a:ext>
                    </a:extLst>
                  </p:cNvPr>
                  <p:cNvSpPr/>
                  <p:nvPr/>
                </p:nvSpPr>
                <p:spPr>
                  <a:xfrm>
                    <a:off x="9146613" y="3068824"/>
                    <a:ext cx="13877" cy="14364"/>
                  </a:xfrm>
                  <a:custGeom>
                    <a:avLst/>
                    <a:gdLst>
                      <a:gd name="connsiteX0" fmla="*/ 6942 w 13877"/>
                      <a:gd name="connsiteY0" fmla="*/ 0 h 14364"/>
                      <a:gd name="connsiteX1" fmla="*/ 6942 w 13877"/>
                      <a:gd name="connsiteY1" fmla="*/ 14364 h 14364"/>
                      <a:gd name="connsiteX2" fmla="*/ 6942 w 13877"/>
                      <a:gd name="connsiteY2" fmla="*/ 0 h 14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877" h="14364">
                        <a:moveTo>
                          <a:pt x="6942" y="0"/>
                        </a:moveTo>
                        <a:cubicBezTo>
                          <a:pt x="-2306" y="0"/>
                          <a:pt x="-2322" y="14364"/>
                          <a:pt x="6942" y="14364"/>
                        </a:cubicBezTo>
                        <a:cubicBezTo>
                          <a:pt x="16181" y="14372"/>
                          <a:pt x="16197" y="0"/>
                          <a:pt x="694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2" name="Freeform 251">
                    <a:extLst>
                      <a:ext uri="{FF2B5EF4-FFF2-40B4-BE49-F238E27FC236}">
                        <a16:creationId xmlns:a16="http://schemas.microsoft.com/office/drawing/2014/main" id="{91FFB771-F4CC-C944-AA4A-FA7E4C2D9317}"/>
                      </a:ext>
                    </a:extLst>
                  </p:cNvPr>
                  <p:cNvSpPr/>
                  <p:nvPr/>
                </p:nvSpPr>
                <p:spPr>
                  <a:xfrm>
                    <a:off x="9063189" y="3124379"/>
                    <a:ext cx="16212" cy="16211"/>
                  </a:xfrm>
                  <a:custGeom>
                    <a:avLst/>
                    <a:gdLst>
                      <a:gd name="connsiteX0" fmla="*/ 15067 w 16212"/>
                      <a:gd name="connsiteY0" fmla="*/ 4060 h 16211"/>
                      <a:gd name="connsiteX1" fmla="*/ 4065 w 16212"/>
                      <a:gd name="connsiteY1" fmla="*/ 15070 h 16211"/>
                      <a:gd name="connsiteX2" fmla="*/ 15067 w 16212"/>
                      <a:gd name="connsiteY2" fmla="*/ 4060 h 16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212" h="16211">
                        <a:moveTo>
                          <a:pt x="15067" y="4060"/>
                        </a:moveTo>
                        <a:cubicBezTo>
                          <a:pt x="7784" y="-7232"/>
                          <a:pt x="-7211" y="7859"/>
                          <a:pt x="4065" y="15070"/>
                        </a:cubicBezTo>
                        <a:cubicBezTo>
                          <a:pt x="10920" y="19305"/>
                          <a:pt x="19303" y="10891"/>
                          <a:pt x="15067" y="40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3" name="Freeform 252">
                    <a:extLst>
                      <a:ext uri="{FF2B5EF4-FFF2-40B4-BE49-F238E27FC236}">
                        <a16:creationId xmlns:a16="http://schemas.microsoft.com/office/drawing/2014/main" id="{893B7BE4-4D48-F844-87BB-051F005A0F06}"/>
                      </a:ext>
                    </a:extLst>
                  </p:cNvPr>
                  <p:cNvSpPr/>
                  <p:nvPr/>
                </p:nvSpPr>
                <p:spPr>
                  <a:xfrm>
                    <a:off x="9105944" y="3122756"/>
                    <a:ext cx="18372" cy="18052"/>
                  </a:xfrm>
                  <a:custGeom>
                    <a:avLst/>
                    <a:gdLst>
                      <a:gd name="connsiteX0" fmla="*/ 13441 w 18372"/>
                      <a:gd name="connsiteY0" fmla="*/ 1310 h 18052"/>
                      <a:gd name="connsiteX1" fmla="*/ 4404 w 18372"/>
                      <a:gd name="connsiteY1" fmla="*/ 16773 h 18052"/>
                      <a:gd name="connsiteX2" fmla="*/ 13441 w 18372"/>
                      <a:gd name="connsiteY2" fmla="*/ 1310 h 18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372" h="18052">
                        <a:moveTo>
                          <a:pt x="13441" y="1310"/>
                        </a:moveTo>
                        <a:cubicBezTo>
                          <a:pt x="3313" y="-4551"/>
                          <a:pt x="-5660" y="10808"/>
                          <a:pt x="4404" y="16773"/>
                        </a:cubicBezTo>
                        <a:cubicBezTo>
                          <a:pt x="14678" y="22561"/>
                          <a:pt x="24629" y="7170"/>
                          <a:pt x="13441" y="131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4" name="Freeform 253">
                    <a:extLst>
                      <a:ext uri="{FF2B5EF4-FFF2-40B4-BE49-F238E27FC236}">
                        <a16:creationId xmlns:a16="http://schemas.microsoft.com/office/drawing/2014/main" id="{2EC46E1F-4668-5040-8E0C-2A0648E8D591}"/>
                      </a:ext>
                    </a:extLst>
                  </p:cNvPr>
                  <p:cNvSpPr/>
                  <p:nvPr/>
                </p:nvSpPr>
                <p:spPr>
                  <a:xfrm>
                    <a:off x="9149486" y="3123451"/>
                    <a:ext cx="14687" cy="15084"/>
                  </a:xfrm>
                  <a:custGeom>
                    <a:avLst/>
                    <a:gdLst>
                      <a:gd name="connsiteX0" fmla="*/ 5346 w 14687"/>
                      <a:gd name="connsiteY0" fmla="*/ 332 h 15084"/>
                      <a:gd name="connsiteX1" fmla="*/ 9332 w 14687"/>
                      <a:gd name="connsiteY1" fmla="*/ 14769 h 15084"/>
                      <a:gd name="connsiteX2" fmla="*/ 5346 w 14687"/>
                      <a:gd name="connsiteY2" fmla="*/ 332 h 1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687" h="15084">
                        <a:moveTo>
                          <a:pt x="5346" y="332"/>
                        </a:moveTo>
                        <a:cubicBezTo>
                          <a:pt x="-4047" y="2854"/>
                          <a:pt x="-13" y="17396"/>
                          <a:pt x="9332" y="14769"/>
                        </a:cubicBezTo>
                        <a:cubicBezTo>
                          <a:pt x="18757" y="12311"/>
                          <a:pt x="14675" y="-2376"/>
                          <a:pt x="5346" y="33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5" name="Freeform 254">
                    <a:extLst>
                      <a:ext uri="{FF2B5EF4-FFF2-40B4-BE49-F238E27FC236}">
                        <a16:creationId xmlns:a16="http://schemas.microsoft.com/office/drawing/2014/main" id="{52718919-5EBA-7C44-8C54-2FEFEB3065D7}"/>
                      </a:ext>
                    </a:extLst>
                  </p:cNvPr>
                  <p:cNvSpPr/>
                  <p:nvPr/>
                </p:nvSpPr>
                <p:spPr>
                  <a:xfrm>
                    <a:off x="9058236" y="3192126"/>
                    <a:ext cx="15334" cy="15495"/>
                  </a:xfrm>
                  <a:custGeom>
                    <a:avLst/>
                    <a:gdLst>
                      <a:gd name="connsiteX0" fmla="*/ 7564 w 15334"/>
                      <a:gd name="connsiteY0" fmla="*/ 15488 h 15495"/>
                      <a:gd name="connsiteX1" fmla="*/ 8615 w 15334"/>
                      <a:gd name="connsiteY1" fmla="*/ 65 h 15495"/>
                      <a:gd name="connsiteX2" fmla="*/ 7564 w 15334"/>
                      <a:gd name="connsiteY2" fmla="*/ 15488 h 15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5334" h="15495">
                        <a:moveTo>
                          <a:pt x="7564" y="15488"/>
                        </a:moveTo>
                        <a:cubicBezTo>
                          <a:pt x="16787" y="15893"/>
                          <a:pt x="18606" y="-169"/>
                          <a:pt x="8615" y="65"/>
                        </a:cubicBezTo>
                        <a:cubicBezTo>
                          <a:pt x="-2120" y="-1163"/>
                          <a:pt x="-3219" y="15311"/>
                          <a:pt x="7564" y="1548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6" name="Freeform 255">
                    <a:extLst>
                      <a:ext uri="{FF2B5EF4-FFF2-40B4-BE49-F238E27FC236}">
                        <a16:creationId xmlns:a16="http://schemas.microsoft.com/office/drawing/2014/main" id="{C4C22609-A0A8-2B48-BF12-D46C989F900D}"/>
                      </a:ext>
                    </a:extLst>
                  </p:cNvPr>
                  <p:cNvSpPr/>
                  <p:nvPr/>
                </p:nvSpPr>
                <p:spPr>
                  <a:xfrm>
                    <a:off x="9107822" y="3193008"/>
                    <a:ext cx="15738" cy="16287"/>
                  </a:xfrm>
                  <a:custGeom>
                    <a:avLst/>
                    <a:gdLst>
                      <a:gd name="connsiteX0" fmla="*/ 7869 w 15738"/>
                      <a:gd name="connsiteY0" fmla="*/ 0 h 16287"/>
                      <a:gd name="connsiteX1" fmla="*/ 7869 w 15738"/>
                      <a:gd name="connsiteY1" fmla="*/ 16288 h 16287"/>
                      <a:gd name="connsiteX2" fmla="*/ 7869 w 15738"/>
                      <a:gd name="connsiteY2" fmla="*/ 0 h 16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5738" h="16287">
                        <a:moveTo>
                          <a:pt x="7869" y="0"/>
                        </a:moveTo>
                        <a:cubicBezTo>
                          <a:pt x="-2615" y="0"/>
                          <a:pt x="-2631" y="16288"/>
                          <a:pt x="7869" y="16288"/>
                        </a:cubicBezTo>
                        <a:cubicBezTo>
                          <a:pt x="18354" y="16288"/>
                          <a:pt x="18370" y="0"/>
                          <a:pt x="786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7" name="Freeform 256">
                    <a:extLst>
                      <a:ext uri="{FF2B5EF4-FFF2-40B4-BE49-F238E27FC236}">
                        <a16:creationId xmlns:a16="http://schemas.microsoft.com/office/drawing/2014/main" id="{EA7CB8FA-A2BE-5146-9E1F-3510E7A7C4BA}"/>
                      </a:ext>
                    </a:extLst>
                  </p:cNvPr>
                  <p:cNvSpPr/>
                  <p:nvPr/>
                </p:nvSpPr>
                <p:spPr>
                  <a:xfrm>
                    <a:off x="9147430" y="3187811"/>
                    <a:ext cx="14562" cy="15075"/>
                  </a:xfrm>
                  <a:custGeom>
                    <a:avLst/>
                    <a:gdLst>
                      <a:gd name="connsiteX0" fmla="*/ 7281 w 14562"/>
                      <a:gd name="connsiteY0" fmla="*/ 15075 h 15075"/>
                      <a:gd name="connsiteX1" fmla="*/ 7281 w 14562"/>
                      <a:gd name="connsiteY1" fmla="*/ 0 h 15075"/>
                      <a:gd name="connsiteX2" fmla="*/ 7281 w 14562"/>
                      <a:gd name="connsiteY2" fmla="*/ 15075 h 15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562" h="15075">
                        <a:moveTo>
                          <a:pt x="7281" y="15075"/>
                        </a:moveTo>
                        <a:cubicBezTo>
                          <a:pt x="16982" y="15075"/>
                          <a:pt x="16998" y="0"/>
                          <a:pt x="7281" y="0"/>
                        </a:cubicBezTo>
                        <a:cubicBezTo>
                          <a:pt x="-2419" y="0"/>
                          <a:pt x="-2435" y="15075"/>
                          <a:pt x="7281" y="150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8" name="Freeform 257">
                    <a:extLst>
                      <a:ext uri="{FF2B5EF4-FFF2-40B4-BE49-F238E27FC236}">
                        <a16:creationId xmlns:a16="http://schemas.microsoft.com/office/drawing/2014/main" id="{DF5DD211-E49E-E24A-A25B-BE8FF8EBA317}"/>
                      </a:ext>
                    </a:extLst>
                  </p:cNvPr>
                  <p:cNvSpPr/>
                  <p:nvPr/>
                </p:nvSpPr>
                <p:spPr>
                  <a:xfrm>
                    <a:off x="9061704" y="3245194"/>
                    <a:ext cx="15599" cy="15560"/>
                  </a:xfrm>
                  <a:custGeom>
                    <a:avLst/>
                    <a:gdLst>
                      <a:gd name="connsiteX0" fmla="*/ 13732 w 15599"/>
                      <a:gd name="connsiteY0" fmla="*/ 1973 h 15560"/>
                      <a:gd name="connsiteX1" fmla="*/ 4589 w 15599"/>
                      <a:gd name="connsiteY1" fmla="*/ 14858 h 15560"/>
                      <a:gd name="connsiteX2" fmla="*/ 13732 w 15599"/>
                      <a:gd name="connsiteY2" fmla="*/ 1973 h 155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5599" h="15560">
                        <a:moveTo>
                          <a:pt x="13732" y="1973"/>
                        </a:moveTo>
                        <a:cubicBezTo>
                          <a:pt x="5236" y="-5359"/>
                          <a:pt x="-6647" y="9733"/>
                          <a:pt x="4589" y="14858"/>
                        </a:cubicBezTo>
                        <a:cubicBezTo>
                          <a:pt x="11687" y="18438"/>
                          <a:pt x="19172" y="7437"/>
                          <a:pt x="13732" y="197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59" name="Freeform 258">
                    <a:extLst>
                      <a:ext uri="{FF2B5EF4-FFF2-40B4-BE49-F238E27FC236}">
                        <a16:creationId xmlns:a16="http://schemas.microsoft.com/office/drawing/2014/main" id="{9CD4B22C-E0A3-164F-B769-14B9FD4F7444}"/>
                      </a:ext>
                    </a:extLst>
                  </p:cNvPr>
                  <p:cNvSpPr/>
                  <p:nvPr/>
                </p:nvSpPr>
                <p:spPr>
                  <a:xfrm>
                    <a:off x="9111075" y="3241216"/>
                    <a:ext cx="16508" cy="17001"/>
                  </a:xfrm>
                  <a:custGeom>
                    <a:avLst/>
                    <a:gdLst>
                      <a:gd name="connsiteX0" fmla="*/ 8254 w 16508"/>
                      <a:gd name="connsiteY0" fmla="*/ 1 h 17001"/>
                      <a:gd name="connsiteX1" fmla="*/ 8254 w 16508"/>
                      <a:gd name="connsiteY1" fmla="*/ 17001 h 17001"/>
                      <a:gd name="connsiteX2" fmla="*/ 8254 w 16508"/>
                      <a:gd name="connsiteY2" fmla="*/ 1 h 17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08" h="17001">
                        <a:moveTo>
                          <a:pt x="8254" y="1"/>
                        </a:moveTo>
                        <a:cubicBezTo>
                          <a:pt x="-2764" y="-176"/>
                          <a:pt x="-2739" y="17138"/>
                          <a:pt x="8254" y="17001"/>
                        </a:cubicBezTo>
                        <a:cubicBezTo>
                          <a:pt x="19272" y="17170"/>
                          <a:pt x="19248" y="-144"/>
                          <a:pt x="8254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0" name="Freeform 259">
                    <a:extLst>
                      <a:ext uri="{FF2B5EF4-FFF2-40B4-BE49-F238E27FC236}">
                        <a16:creationId xmlns:a16="http://schemas.microsoft.com/office/drawing/2014/main" id="{04340DC9-9D63-DB46-9FDE-08AC55D93304}"/>
                      </a:ext>
                    </a:extLst>
                  </p:cNvPr>
                  <p:cNvSpPr/>
                  <p:nvPr/>
                </p:nvSpPr>
                <p:spPr>
                  <a:xfrm>
                    <a:off x="9149503" y="3234751"/>
                    <a:ext cx="17690" cy="18316"/>
                  </a:xfrm>
                  <a:custGeom>
                    <a:avLst/>
                    <a:gdLst>
                      <a:gd name="connsiteX0" fmla="*/ 8845 w 17690"/>
                      <a:gd name="connsiteY0" fmla="*/ 18317 h 18316"/>
                      <a:gd name="connsiteX1" fmla="*/ 8845 w 17690"/>
                      <a:gd name="connsiteY1" fmla="*/ 0 h 18316"/>
                      <a:gd name="connsiteX2" fmla="*/ 8845 w 17690"/>
                      <a:gd name="connsiteY2" fmla="*/ 18317 h 18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690" h="18316">
                        <a:moveTo>
                          <a:pt x="8845" y="18317"/>
                        </a:moveTo>
                        <a:cubicBezTo>
                          <a:pt x="20631" y="18317"/>
                          <a:pt x="20647" y="0"/>
                          <a:pt x="8845" y="0"/>
                        </a:cubicBezTo>
                        <a:cubicBezTo>
                          <a:pt x="-2940" y="0"/>
                          <a:pt x="-2957" y="18317"/>
                          <a:pt x="8845" y="183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1" name="Freeform 260">
                    <a:extLst>
                      <a:ext uri="{FF2B5EF4-FFF2-40B4-BE49-F238E27FC236}">
                        <a16:creationId xmlns:a16="http://schemas.microsoft.com/office/drawing/2014/main" id="{3FB28E16-0012-9C4F-B7A3-7B366A6E756C}"/>
                      </a:ext>
                    </a:extLst>
                  </p:cNvPr>
                  <p:cNvSpPr/>
                  <p:nvPr/>
                </p:nvSpPr>
                <p:spPr>
                  <a:xfrm>
                    <a:off x="9111979" y="3279877"/>
                    <a:ext cx="16533" cy="16868"/>
                  </a:xfrm>
                  <a:custGeom>
                    <a:avLst/>
                    <a:gdLst>
                      <a:gd name="connsiteX0" fmla="*/ 13332 w 16533"/>
                      <a:gd name="connsiteY0" fmla="*/ 2097 h 16868"/>
                      <a:gd name="connsiteX1" fmla="*/ 6145 w 16533"/>
                      <a:gd name="connsiteY1" fmla="*/ 16525 h 16868"/>
                      <a:gd name="connsiteX2" fmla="*/ 13332 w 16533"/>
                      <a:gd name="connsiteY2" fmla="*/ 2097 h 16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33" h="16868">
                        <a:moveTo>
                          <a:pt x="13332" y="2097"/>
                        </a:moveTo>
                        <a:cubicBezTo>
                          <a:pt x="1966" y="-6092"/>
                          <a:pt x="-6150" y="12039"/>
                          <a:pt x="6145" y="16525"/>
                        </a:cubicBezTo>
                        <a:cubicBezTo>
                          <a:pt x="14544" y="19031"/>
                          <a:pt x="20502" y="7173"/>
                          <a:pt x="13332" y="20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2" name="Graphic 141">
                  <a:extLst>
                    <a:ext uri="{FF2B5EF4-FFF2-40B4-BE49-F238E27FC236}">
                      <a16:creationId xmlns:a16="http://schemas.microsoft.com/office/drawing/2014/main" id="{8732629C-180A-EB49-A244-4E31B84C433C}"/>
                    </a:ext>
                  </a:extLst>
                </p:cNvPr>
                <p:cNvGrpSpPr/>
                <p:nvPr/>
              </p:nvGrpSpPr>
              <p:grpSpPr>
                <a:xfrm>
                  <a:off x="8563363" y="3486938"/>
                  <a:ext cx="101377" cy="174610"/>
                  <a:chOff x="8563363" y="3486938"/>
                  <a:chExt cx="101377" cy="174610"/>
                </a:xfrm>
                <a:solidFill>
                  <a:srgbClr val="000000"/>
                </a:solidFill>
              </p:grpSpPr>
              <p:sp>
                <p:nvSpPr>
                  <p:cNvPr id="263" name="Freeform 262">
                    <a:extLst>
                      <a:ext uri="{FF2B5EF4-FFF2-40B4-BE49-F238E27FC236}">
                        <a16:creationId xmlns:a16="http://schemas.microsoft.com/office/drawing/2014/main" id="{9C9E4BA9-E6E3-594E-AD10-13B8F7332CD0}"/>
                      </a:ext>
                    </a:extLst>
                  </p:cNvPr>
                  <p:cNvSpPr/>
                  <p:nvPr/>
                </p:nvSpPr>
                <p:spPr>
                  <a:xfrm>
                    <a:off x="8563363" y="3486938"/>
                    <a:ext cx="73371" cy="82525"/>
                  </a:xfrm>
                  <a:custGeom>
                    <a:avLst/>
                    <a:gdLst>
                      <a:gd name="connsiteX0" fmla="*/ 38471 w 73371"/>
                      <a:gd name="connsiteY0" fmla="*/ 78946 h 82525"/>
                      <a:gd name="connsiteX1" fmla="*/ 52917 w 73371"/>
                      <a:gd name="connsiteY1" fmla="*/ 1734 h 82525"/>
                      <a:gd name="connsiteX2" fmla="*/ 48503 w 73371"/>
                      <a:gd name="connsiteY2" fmla="*/ 538 h 82525"/>
                      <a:gd name="connsiteX3" fmla="*/ 5490 w 73371"/>
                      <a:gd name="connsiteY3" fmla="*/ 30818 h 82525"/>
                      <a:gd name="connsiteX4" fmla="*/ 244 w 73371"/>
                      <a:gd name="connsiteY4" fmla="*/ 33267 h 82525"/>
                      <a:gd name="connsiteX5" fmla="*/ 20308 w 73371"/>
                      <a:gd name="connsiteY5" fmla="*/ 71307 h 82525"/>
                      <a:gd name="connsiteX6" fmla="*/ 38471 w 73371"/>
                      <a:gd name="connsiteY6" fmla="*/ 78946 h 82525"/>
                      <a:gd name="connsiteX7" fmla="*/ 26184 w 73371"/>
                      <a:gd name="connsiteY7" fmla="*/ 68979 h 82525"/>
                      <a:gd name="connsiteX8" fmla="*/ 7657 w 73371"/>
                      <a:gd name="connsiteY8" fmla="*/ 35773 h 82525"/>
                      <a:gd name="connsiteX9" fmla="*/ 49174 w 73371"/>
                      <a:gd name="connsiteY9" fmla="*/ 7069 h 82525"/>
                      <a:gd name="connsiteX10" fmla="*/ 63037 w 73371"/>
                      <a:gd name="connsiteY10" fmla="*/ 38028 h 82525"/>
                      <a:gd name="connsiteX11" fmla="*/ 63967 w 73371"/>
                      <a:gd name="connsiteY11" fmla="*/ 55157 h 82525"/>
                      <a:gd name="connsiteX12" fmla="*/ 39789 w 73371"/>
                      <a:gd name="connsiteY12" fmla="*/ 71113 h 82525"/>
                      <a:gd name="connsiteX13" fmla="*/ 31035 w 73371"/>
                      <a:gd name="connsiteY13" fmla="*/ 75923 h 82525"/>
                      <a:gd name="connsiteX14" fmla="*/ 26184 w 73371"/>
                      <a:gd name="connsiteY14" fmla="*/ 68979 h 82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371" h="82525">
                        <a:moveTo>
                          <a:pt x="38471" y="78946"/>
                        </a:moveTo>
                        <a:cubicBezTo>
                          <a:pt x="90982" y="45085"/>
                          <a:pt x="74193" y="59514"/>
                          <a:pt x="52917" y="1734"/>
                        </a:cubicBezTo>
                        <a:cubicBezTo>
                          <a:pt x="52238" y="-109"/>
                          <a:pt x="49982" y="-440"/>
                          <a:pt x="48503" y="538"/>
                        </a:cubicBezTo>
                        <a:cubicBezTo>
                          <a:pt x="33815" y="10157"/>
                          <a:pt x="19572" y="20334"/>
                          <a:pt x="5490" y="30818"/>
                        </a:cubicBezTo>
                        <a:cubicBezTo>
                          <a:pt x="3898" y="27730"/>
                          <a:pt x="-1162" y="29896"/>
                          <a:pt x="244" y="33267"/>
                        </a:cubicBezTo>
                        <a:cubicBezTo>
                          <a:pt x="5798" y="46556"/>
                          <a:pt x="12353" y="59287"/>
                          <a:pt x="20308" y="71307"/>
                        </a:cubicBezTo>
                        <a:cubicBezTo>
                          <a:pt x="24624" y="78922"/>
                          <a:pt x="29636" y="87539"/>
                          <a:pt x="38471" y="78946"/>
                        </a:cubicBezTo>
                        <a:close/>
                        <a:moveTo>
                          <a:pt x="26184" y="68979"/>
                        </a:moveTo>
                        <a:cubicBezTo>
                          <a:pt x="19063" y="58479"/>
                          <a:pt x="12846" y="47356"/>
                          <a:pt x="7657" y="35773"/>
                        </a:cubicBezTo>
                        <a:cubicBezTo>
                          <a:pt x="21455" y="26146"/>
                          <a:pt x="35198" y="16478"/>
                          <a:pt x="49174" y="7069"/>
                        </a:cubicBezTo>
                        <a:cubicBezTo>
                          <a:pt x="54251" y="17141"/>
                          <a:pt x="58470" y="27730"/>
                          <a:pt x="63037" y="38028"/>
                        </a:cubicBezTo>
                        <a:cubicBezTo>
                          <a:pt x="65091" y="43517"/>
                          <a:pt x="71388" y="51261"/>
                          <a:pt x="63967" y="55157"/>
                        </a:cubicBezTo>
                        <a:cubicBezTo>
                          <a:pt x="55883" y="60435"/>
                          <a:pt x="47824" y="65762"/>
                          <a:pt x="39789" y="71113"/>
                        </a:cubicBezTo>
                        <a:cubicBezTo>
                          <a:pt x="37994" y="72302"/>
                          <a:pt x="33274" y="76723"/>
                          <a:pt x="31035" y="75923"/>
                        </a:cubicBezTo>
                        <a:cubicBezTo>
                          <a:pt x="29442" y="75349"/>
                          <a:pt x="27146" y="70402"/>
                          <a:pt x="26184" y="6897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4" name="Freeform 263">
                    <a:extLst>
                      <a:ext uri="{FF2B5EF4-FFF2-40B4-BE49-F238E27FC236}">
                        <a16:creationId xmlns:a16="http://schemas.microsoft.com/office/drawing/2014/main" id="{618B4F9E-109B-8C43-A9A4-134559174343}"/>
                      </a:ext>
                    </a:extLst>
                  </p:cNvPr>
                  <p:cNvSpPr/>
                  <p:nvPr/>
                </p:nvSpPr>
                <p:spPr>
                  <a:xfrm>
                    <a:off x="8589983" y="3515796"/>
                    <a:ext cx="20323" cy="27527"/>
                  </a:xfrm>
                  <a:custGeom>
                    <a:avLst/>
                    <a:gdLst>
                      <a:gd name="connsiteX0" fmla="*/ 7778 w 20323"/>
                      <a:gd name="connsiteY0" fmla="*/ 27471 h 27527"/>
                      <a:gd name="connsiteX1" fmla="*/ 19725 w 20323"/>
                      <a:gd name="connsiteY1" fmla="*/ 19178 h 27527"/>
                      <a:gd name="connsiteX2" fmla="*/ 10696 w 20323"/>
                      <a:gd name="connsiteY2" fmla="*/ 1014 h 27527"/>
                      <a:gd name="connsiteX3" fmla="*/ 3695 w 20323"/>
                      <a:gd name="connsiteY3" fmla="*/ 17383 h 27527"/>
                      <a:gd name="connsiteX4" fmla="*/ 7778 w 20323"/>
                      <a:gd name="connsiteY4" fmla="*/ 27471 h 27527"/>
                      <a:gd name="connsiteX5" fmla="*/ 10162 w 20323"/>
                      <a:gd name="connsiteY5" fmla="*/ 21594 h 27527"/>
                      <a:gd name="connsiteX6" fmla="*/ 7972 w 20323"/>
                      <a:gd name="connsiteY6" fmla="*/ 13034 h 27527"/>
                      <a:gd name="connsiteX7" fmla="*/ 12507 w 20323"/>
                      <a:gd name="connsiteY7" fmla="*/ 7837 h 27527"/>
                      <a:gd name="connsiteX8" fmla="*/ 10162 w 20323"/>
                      <a:gd name="connsiteY8" fmla="*/ 21594 h 27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323" h="27527">
                        <a:moveTo>
                          <a:pt x="7778" y="27471"/>
                        </a:moveTo>
                        <a:cubicBezTo>
                          <a:pt x="13372" y="28029"/>
                          <a:pt x="18003" y="24432"/>
                          <a:pt x="19725" y="19178"/>
                        </a:cubicBezTo>
                        <a:cubicBezTo>
                          <a:pt x="22175" y="15201"/>
                          <a:pt x="16702" y="-4668"/>
                          <a:pt x="10696" y="1014"/>
                        </a:cubicBezTo>
                        <a:cubicBezTo>
                          <a:pt x="8942" y="3965"/>
                          <a:pt x="-7072" y="18571"/>
                          <a:pt x="3695" y="17383"/>
                        </a:cubicBezTo>
                        <a:cubicBezTo>
                          <a:pt x="4019" y="20641"/>
                          <a:pt x="3970" y="26283"/>
                          <a:pt x="7778" y="27471"/>
                        </a:cubicBezTo>
                        <a:close/>
                        <a:moveTo>
                          <a:pt x="10162" y="21594"/>
                        </a:moveTo>
                        <a:cubicBezTo>
                          <a:pt x="8732" y="19064"/>
                          <a:pt x="10898" y="14562"/>
                          <a:pt x="7972" y="13034"/>
                        </a:cubicBezTo>
                        <a:cubicBezTo>
                          <a:pt x="9508" y="11321"/>
                          <a:pt x="11011" y="9583"/>
                          <a:pt x="12507" y="7837"/>
                        </a:cubicBezTo>
                        <a:cubicBezTo>
                          <a:pt x="15029" y="12056"/>
                          <a:pt x="15918" y="19832"/>
                          <a:pt x="10162" y="2159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5" name="Freeform 264">
                    <a:extLst>
                      <a:ext uri="{FF2B5EF4-FFF2-40B4-BE49-F238E27FC236}">
                        <a16:creationId xmlns:a16="http://schemas.microsoft.com/office/drawing/2014/main" id="{B502F35E-52FC-C643-930D-187D4F9923B7}"/>
                      </a:ext>
                    </a:extLst>
                  </p:cNvPr>
                  <p:cNvSpPr/>
                  <p:nvPr/>
                </p:nvSpPr>
                <p:spPr>
                  <a:xfrm>
                    <a:off x="8593594" y="3578814"/>
                    <a:ext cx="71147" cy="82733"/>
                  </a:xfrm>
                  <a:custGeom>
                    <a:avLst/>
                    <a:gdLst>
                      <a:gd name="connsiteX0" fmla="*/ 53832 w 71147"/>
                      <a:gd name="connsiteY0" fmla="*/ 1716 h 82733"/>
                      <a:gd name="connsiteX1" fmla="*/ 49467 w 71147"/>
                      <a:gd name="connsiteY1" fmla="*/ 528 h 82733"/>
                      <a:gd name="connsiteX2" fmla="*/ 24400 w 71147"/>
                      <a:gd name="connsiteY2" fmla="*/ 17269 h 82733"/>
                      <a:gd name="connsiteX3" fmla="*/ 626 w 71147"/>
                      <a:gd name="connsiteY3" fmla="*/ 35796 h 82733"/>
                      <a:gd name="connsiteX4" fmla="*/ 2599 w 71147"/>
                      <a:gd name="connsiteY4" fmla="*/ 38398 h 82733"/>
                      <a:gd name="connsiteX5" fmla="*/ 8411 w 71147"/>
                      <a:gd name="connsiteY5" fmla="*/ 34535 h 82733"/>
                      <a:gd name="connsiteX6" fmla="*/ 21256 w 71147"/>
                      <a:gd name="connsiteY6" fmla="*/ 72179 h 82733"/>
                      <a:gd name="connsiteX7" fmla="*/ 39710 w 71147"/>
                      <a:gd name="connsiteY7" fmla="*/ 78993 h 82733"/>
                      <a:gd name="connsiteX8" fmla="*/ 65707 w 71147"/>
                      <a:gd name="connsiteY8" fmla="*/ 58259 h 82733"/>
                      <a:gd name="connsiteX9" fmla="*/ 69798 w 71147"/>
                      <a:gd name="connsiteY9" fmla="*/ 44210 h 82733"/>
                      <a:gd name="connsiteX10" fmla="*/ 53832 w 71147"/>
                      <a:gd name="connsiteY10" fmla="*/ 1716 h 82733"/>
                      <a:gd name="connsiteX11" fmla="*/ 61827 w 71147"/>
                      <a:gd name="connsiteY11" fmla="*/ 54597 h 82733"/>
                      <a:gd name="connsiteX12" fmla="*/ 36202 w 71147"/>
                      <a:gd name="connsiteY12" fmla="*/ 74377 h 82733"/>
                      <a:gd name="connsiteX13" fmla="*/ 31756 w 71147"/>
                      <a:gd name="connsiteY13" fmla="*/ 75889 h 82733"/>
                      <a:gd name="connsiteX14" fmla="*/ 24303 w 71147"/>
                      <a:gd name="connsiteY14" fmla="*/ 65817 h 82733"/>
                      <a:gd name="connsiteX15" fmla="*/ 13730 w 71147"/>
                      <a:gd name="connsiteY15" fmla="*/ 35529 h 82733"/>
                      <a:gd name="connsiteX16" fmla="*/ 10367 w 71147"/>
                      <a:gd name="connsiteY16" fmla="*/ 33249 h 82733"/>
                      <a:gd name="connsiteX17" fmla="*/ 49952 w 71147"/>
                      <a:gd name="connsiteY17" fmla="*/ 7043 h 82733"/>
                      <a:gd name="connsiteX18" fmla="*/ 61277 w 71147"/>
                      <a:gd name="connsiteY18" fmla="*/ 35254 h 82733"/>
                      <a:gd name="connsiteX19" fmla="*/ 61827 w 71147"/>
                      <a:gd name="connsiteY19" fmla="*/ 54597 h 82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71147" h="82733">
                        <a:moveTo>
                          <a:pt x="53832" y="1716"/>
                        </a:moveTo>
                        <a:cubicBezTo>
                          <a:pt x="53048" y="-78"/>
                          <a:pt x="51027" y="-450"/>
                          <a:pt x="49467" y="528"/>
                        </a:cubicBezTo>
                        <a:cubicBezTo>
                          <a:pt x="40963" y="5887"/>
                          <a:pt x="32637" y="11521"/>
                          <a:pt x="24400" y="17269"/>
                        </a:cubicBezTo>
                        <a:cubicBezTo>
                          <a:pt x="16058" y="23081"/>
                          <a:pt x="8419" y="29313"/>
                          <a:pt x="626" y="35796"/>
                        </a:cubicBezTo>
                        <a:cubicBezTo>
                          <a:pt x="-998" y="37146"/>
                          <a:pt x="853" y="39562"/>
                          <a:pt x="2599" y="38398"/>
                        </a:cubicBezTo>
                        <a:cubicBezTo>
                          <a:pt x="4539" y="37113"/>
                          <a:pt x="6479" y="35828"/>
                          <a:pt x="8411" y="34535"/>
                        </a:cubicBezTo>
                        <a:cubicBezTo>
                          <a:pt x="8508" y="47589"/>
                          <a:pt x="15023" y="60862"/>
                          <a:pt x="21256" y="72179"/>
                        </a:cubicBezTo>
                        <a:cubicBezTo>
                          <a:pt x="25597" y="80771"/>
                          <a:pt x="30625" y="87084"/>
                          <a:pt x="39710" y="78993"/>
                        </a:cubicBezTo>
                        <a:cubicBezTo>
                          <a:pt x="48910" y="72777"/>
                          <a:pt x="57632" y="65874"/>
                          <a:pt x="65707" y="58259"/>
                        </a:cubicBezTo>
                        <a:cubicBezTo>
                          <a:pt x="70905" y="54597"/>
                          <a:pt x="72619" y="50119"/>
                          <a:pt x="69798" y="44210"/>
                        </a:cubicBezTo>
                        <a:cubicBezTo>
                          <a:pt x="65287" y="29757"/>
                          <a:pt x="59903" y="15604"/>
                          <a:pt x="53832" y="1716"/>
                        </a:cubicBezTo>
                        <a:close/>
                        <a:moveTo>
                          <a:pt x="61827" y="54597"/>
                        </a:moveTo>
                        <a:cubicBezTo>
                          <a:pt x="53630" y="61622"/>
                          <a:pt x="45126" y="68307"/>
                          <a:pt x="36202" y="74377"/>
                        </a:cubicBezTo>
                        <a:cubicBezTo>
                          <a:pt x="34367" y="75622"/>
                          <a:pt x="33906" y="76422"/>
                          <a:pt x="31756" y="75889"/>
                        </a:cubicBezTo>
                        <a:cubicBezTo>
                          <a:pt x="27828" y="74232"/>
                          <a:pt x="26647" y="69147"/>
                          <a:pt x="24303" y="65817"/>
                        </a:cubicBezTo>
                        <a:cubicBezTo>
                          <a:pt x="19146" y="56206"/>
                          <a:pt x="16123" y="46118"/>
                          <a:pt x="13730" y="35529"/>
                        </a:cubicBezTo>
                        <a:cubicBezTo>
                          <a:pt x="13326" y="33759"/>
                          <a:pt x="11749" y="33039"/>
                          <a:pt x="10367" y="33249"/>
                        </a:cubicBezTo>
                        <a:cubicBezTo>
                          <a:pt x="23543" y="24495"/>
                          <a:pt x="36720" y="15717"/>
                          <a:pt x="49952" y="7043"/>
                        </a:cubicBezTo>
                        <a:cubicBezTo>
                          <a:pt x="54083" y="16299"/>
                          <a:pt x="57882" y="25700"/>
                          <a:pt x="61277" y="35254"/>
                        </a:cubicBezTo>
                        <a:cubicBezTo>
                          <a:pt x="63492" y="41470"/>
                          <a:pt x="67874" y="49343"/>
                          <a:pt x="61827" y="545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6" name="Freeform 265">
                    <a:extLst>
                      <a:ext uri="{FF2B5EF4-FFF2-40B4-BE49-F238E27FC236}">
                        <a16:creationId xmlns:a16="http://schemas.microsoft.com/office/drawing/2014/main" id="{A6E20706-CC58-A642-BEE9-7BD7BE1B8AD8}"/>
                      </a:ext>
                    </a:extLst>
                  </p:cNvPr>
                  <p:cNvSpPr/>
                  <p:nvPr/>
                </p:nvSpPr>
                <p:spPr>
                  <a:xfrm>
                    <a:off x="8622439" y="3612357"/>
                    <a:ext cx="19245" cy="21405"/>
                  </a:xfrm>
                  <a:custGeom>
                    <a:avLst/>
                    <a:gdLst>
                      <a:gd name="connsiteX0" fmla="*/ 14778 w 19245"/>
                      <a:gd name="connsiteY0" fmla="*/ 2940 h 21405"/>
                      <a:gd name="connsiteX1" fmla="*/ 13969 w 19245"/>
                      <a:gd name="connsiteY1" fmla="*/ 2512 h 21405"/>
                      <a:gd name="connsiteX2" fmla="*/ 987 w 19245"/>
                      <a:gd name="connsiteY2" fmla="*/ 6772 h 21405"/>
                      <a:gd name="connsiteX3" fmla="*/ 2547 w 19245"/>
                      <a:gd name="connsiteY3" fmla="*/ 15995 h 21405"/>
                      <a:gd name="connsiteX4" fmla="*/ 8699 w 19245"/>
                      <a:gd name="connsiteY4" fmla="*/ 21403 h 21405"/>
                      <a:gd name="connsiteX5" fmla="*/ 18342 w 19245"/>
                      <a:gd name="connsiteY5" fmla="*/ 15276 h 21405"/>
                      <a:gd name="connsiteX6" fmla="*/ 14778 w 19245"/>
                      <a:gd name="connsiteY6" fmla="*/ 2940 h 21405"/>
                      <a:gd name="connsiteX7" fmla="*/ 8052 w 19245"/>
                      <a:gd name="connsiteY7" fmla="*/ 14435 h 21405"/>
                      <a:gd name="connsiteX8" fmla="*/ 11205 w 19245"/>
                      <a:gd name="connsiteY8" fmla="*/ 5672 h 21405"/>
                      <a:gd name="connsiteX9" fmla="*/ 13266 w 19245"/>
                      <a:gd name="connsiteY9" fmla="*/ 12390 h 21405"/>
                      <a:gd name="connsiteX10" fmla="*/ 10404 w 19245"/>
                      <a:gd name="connsiteY10" fmla="*/ 14597 h 21405"/>
                      <a:gd name="connsiteX11" fmla="*/ 8052 w 19245"/>
                      <a:gd name="connsiteY11" fmla="*/ 14435 h 214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245" h="21405">
                        <a:moveTo>
                          <a:pt x="14778" y="2940"/>
                        </a:moveTo>
                        <a:cubicBezTo>
                          <a:pt x="14519" y="2706"/>
                          <a:pt x="14244" y="2585"/>
                          <a:pt x="13969" y="2512"/>
                        </a:cubicBezTo>
                        <a:cubicBezTo>
                          <a:pt x="14155" y="-4335"/>
                          <a:pt x="2870" y="4767"/>
                          <a:pt x="987" y="6772"/>
                        </a:cubicBezTo>
                        <a:cubicBezTo>
                          <a:pt x="-1325" y="9916"/>
                          <a:pt x="938" y="13166"/>
                          <a:pt x="2547" y="15995"/>
                        </a:cubicBezTo>
                        <a:cubicBezTo>
                          <a:pt x="3962" y="18476"/>
                          <a:pt x="5368" y="21508"/>
                          <a:pt x="8699" y="21403"/>
                        </a:cubicBezTo>
                        <a:cubicBezTo>
                          <a:pt x="12167" y="21298"/>
                          <a:pt x="15982" y="17458"/>
                          <a:pt x="18342" y="15276"/>
                        </a:cubicBezTo>
                        <a:cubicBezTo>
                          <a:pt x="21180" y="13327"/>
                          <a:pt x="16588" y="4832"/>
                          <a:pt x="14778" y="2940"/>
                        </a:cubicBezTo>
                        <a:close/>
                        <a:moveTo>
                          <a:pt x="8052" y="14435"/>
                        </a:moveTo>
                        <a:cubicBezTo>
                          <a:pt x="3897" y="8388"/>
                          <a:pt x="6807" y="9375"/>
                          <a:pt x="11205" y="5672"/>
                        </a:cubicBezTo>
                        <a:cubicBezTo>
                          <a:pt x="11172" y="7879"/>
                          <a:pt x="12247" y="10296"/>
                          <a:pt x="13266" y="12390"/>
                        </a:cubicBezTo>
                        <a:cubicBezTo>
                          <a:pt x="12344" y="13166"/>
                          <a:pt x="11407" y="13918"/>
                          <a:pt x="10404" y="14597"/>
                        </a:cubicBezTo>
                        <a:cubicBezTo>
                          <a:pt x="8982" y="15566"/>
                          <a:pt x="8990" y="16076"/>
                          <a:pt x="8052" y="1443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67" name="Graphic 141">
                  <a:extLst>
                    <a:ext uri="{FF2B5EF4-FFF2-40B4-BE49-F238E27FC236}">
                      <a16:creationId xmlns:a16="http://schemas.microsoft.com/office/drawing/2014/main" id="{BA69AC1D-6217-614B-B3FC-3778DA65E7E5}"/>
                    </a:ext>
                  </a:extLst>
                </p:cNvPr>
                <p:cNvGrpSpPr/>
                <p:nvPr/>
              </p:nvGrpSpPr>
              <p:grpSpPr>
                <a:xfrm>
                  <a:off x="8657625" y="3843251"/>
                  <a:ext cx="758196" cy="189655"/>
                  <a:chOff x="8657625" y="3843251"/>
                  <a:chExt cx="758196" cy="189655"/>
                </a:xfrm>
                <a:solidFill>
                  <a:srgbClr val="000000"/>
                </a:solidFill>
              </p:grpSpPr>
              <p:sp>
                <p:nvSpPr>
                  <p:cNvPr id="268" name="Freeform 267">
                    <a:extLst>
                      <a:ext uri="{FF2B5EF4-FFF2-40B4-BE49-F238E27FC236}">
                        <a16:creationId xmlns:a16="http://schemas.microsoft.com/office/drawing/2014/main" id="{86D9EA45-6AC7-3E40-9D0C-110550D660E8}"/>
                      </a:ext>
                    </a:extLst>
                  </p:cNvPr>
                  <p:cNvSpPr/>
                  <p:nvPr/>
                </p:nvSpPr>
                <p:spPr>
                  <a:xfrm>
                    <a:off x="8695135" y="3870234"/>
                    <a:ext cx="53518" cy="78642"/>
                  </a:xfrm>
                  <a:custGeom>
                    <a:avLst/>
                    <a:gdLst>
                      <a:gd name="connsiteX0" fmla="*/ 51209 w 53518"/>
                      <a:gd name="connsiteY0" fmla="*/ 36605 h 78642"/>
                      <a:gd name="connsiteX1" fmla="*/ 27137 w 53518"/>
                      <a:gd name="connsiteY1" fmla="*/ 1555 h 78642"/>
                      <a:gd name="connsiteX2" fmla="*/ 21543 w 53518"/>
                      <a:gd name="connsiteY2" fmla="*/ 1555 h 78642"/>
                      <a:gd name="connsiteX3" fmla="*/ 0 w 53518"/>
                      <a:gd name="connsiteY3" fmla="*/ 41285 h 78642"/>
                      <a:gd name="connsiteX4" fmla="*/ 20443 w 53518"/>
                      <a:gd name="connsiteY4" fmla="*/ 72026 h 78642"/>
                      <a:gd name="connsiteX5" fmla="*/ 31712 w 53518"/>
                      <a:gd name="connsiteY5" fmla="*/ 78226 h 78642"/>
                      <a:gd name="connsiteX6" fmla="*/ 42285 w 53518"/>
                      <a:gd name="connsiteY6" fmla="*/ 65276 h 78642"/>
                      <a:gd name="connsiteX7" fmla="*/ 51209 w 53518"/>
                      <a:gd name="connsiteY7" fmla="*/ 36605 h 78642"/>
                      <a:gd name="connsiteX8" fmla="*/ 31186 w 53518"/>
                      <a:gd name="connsiteY8" fmla="*/ 69754 h 78642"/>
                      <a:gd name="connsiteX9" fmla="*/ 26344 w 53518"/>
                      <a:gd name="connsiteY9" fmla="*/ 68833 h 78642"/>
                      <a:gd name="connsiteX10" fmla="*/ 4001 w 53518"/>
                      <a:gd name="connsiteY10" fmla="*/ 40824 h 78642"/>
                      <a:gd name="connsiteX11" fmla="*/ 24267 w 53518"/>
                      <a:gd name="connsiteY11" fmla="*/ 8782 h 78642"/>
                      <a:gd name="connsiteX12" fmla="*/ 31186 w 53518"/>
                      <a:gd name="connsiteY12" fmla="*/ 69754 h 78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3518" h="78642">
                        <a:moveTo>
                          <a:pt x="51209" y="36605"/>
                        </a:moveTo>
                        <a:cubicBezTo>
                          <a:pt x="43991" y="24512"/>
                          <a:pt x="35123" y="13147"/>
                          <a:pt x="27137" y="1555"/>
                        </a:cubicBez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54" y="26897"/>
                          <a:pt x="0" y="41285"/>
                        </a:cubicBezTo>
                        <a:cubicBezTo>
                          <a:pt x="1277" y="52691"/>
                          <a:pt x="13467" y="63191"/>
                          <a:pt x="20443" y="72026"/>
                        </a:cubicBezTo>
                        <a:cubicBezTo>
                          <a:pt x="23240" y="75000"/>
                          <a:pt x="26983" y="80141"/>
                          <a:pt x="31712" y="78226"/>
                        </a:cubicBezTo>
                        <a:cubicBezTo>
                          <a:pt x="36336" y="76358"/>
                          <a:pt x="39569" y="69092"/>
                          <a:pt x="42285" y="65276"/>
                        </a:cubicBezTo>
                        <a:cubicBezTo>
                          <a:pt x="48607" y="56360"/>
                          <a:pt x="57878" y="47776"/>
                          <a:pt x="51209" y="36605"/>
                        </a:cubicBezTo>
                        <a:close/>
                        <a:moveTo>
                          <a:pt x="31186" y="69754"/>
                        </a:moveTo>
                        <a:cubicBezTo>
                          <a:pt x="28834" y="73020"/>
                          <a:pt x="28769" y="71355"/>
                          <a:pt x="26344" y="68833"/>
                        </a:cubicBezTo>
                        <a:cubicBezTo>
                          <a:pt x="17549" y="60612"/>
                          <a:pt x="11818" y="49756"/>
                          <a:pt x="4001" y="40824"/>
                        </a:cubicBezTo>
                        <a:cubicBezTo>
                          <a:pt x="10581" y="30033"/>
                          <a:pt x="16992" y="19120"/>
                          <a:pt x="24267" y="8782"/>
                        </a:cubicBezTo>
                        <a:cubicBezTo>
                          <a:pt x="50345" y="50346"/>
                          <a:pt x="56278" y="35263"/>
                          <a:pt x="31186" y="6975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69" name="Freeform 268">
                    <a:extLst>
                      <a:ext uri="{FF2B5EF4-FFF2-40B4-BE49-F238E27FC236}">
                        <a16:creationId xmlns:a16="http://schemas.microsoft.com/office/drawing/2014/main" id="{924B6ED7-EEB2-2D41-BF70-67C2CF13517E}"/>
                      </a:ext>
                    </a:extLst>
                  </p:cNvPr>
                  <p:cNvSpPr/>
                  <p:nvPr/>
                </p:nvSpPr>
                <p:spPr>
                  <a:xfrm>
                    <a:off x="8715901" y="3906313"/>
                    <a:ext cx="8260" cy="8552"/>
                  </a:xfrm>
                  <a:custGeom>
                    <a:avLst/>
                    <a:gdLst>
                      <a:gd name="connsiteX0" fmla="*/ 4132 w 8260"/>
                      <a:gd name="connsiteY0" fmla="*/ 0 h 8552"/>
                      <a:gd name="connsiteX1" fmla="*/ 4132 w 8260"/>
                      <a:gd name="connsiteY1" fmla="*/ 8552 h 8552"/>
                      <a:gd name="connsiteX2" fmla="*/ 4132 w 8260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0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29" y="8552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0" name="Freeform 269">
                    <a:extLst>
                      <a:ext uri="{FF2B5EF4-FFF2-40B4-BE49-F238E27FC236}">
                        <a16:creationId xmlns:a16="http://schemas.microsoft.com/office/drawing/2014/main" id="{5D843F17-1426-5949-A215-275518E9CA65}"/>
                      </a:ext>
                    </a:extLst>
                  </p:cNvPr>
                  <p:cNvSpPr/>
                  <p:nvPr/>
                </p:nvSpPr>
                <p:spPr>
                  <a:xfrm>
                    <a:off x="8791184" y="3862676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9 w 53522"/>
                      <a:gd name="connsiteY7" fmla="*/ 46329 h 78493"/>
                      <a:gd name="connsiteX8" fmla="*/ 31195 w 53522"/>
                      <a:gd name="connsiteY8" fmla="*/ 69762 h 78493"/>
                      <a:gd name="connsiteX9" fmla="*/ 26352 w 53522"/>
                      <a:gd name="connsiteY9" fmla="*/ 68841 h 78493"/>
                      <a:gd name="connsiteX10" fmla="*/ 4009 w 53522"/>
                      <a:gd name="connsiteY10" fmla="*/ 40832 h 78493"/>
                      <a:gd name="connsiteX11" fmla="*/ 24275 w 53522"/>
                      <a:gd name="connsiteY11" fmla="*/ 8790 h 78493"/>
                      <a:gd name="connsiteX12" fmla="*/ 39375 w 53522"/>
                      <a:gd name="connsiteY12" fmla="*/ 30704 h 78493"/>
                      <a:gd name="connsiteX13" fmla="*/ 47249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6" y="47776"/>
                          <a:pt x="51209" y="36605"/>
                        </a:cubicBezTo>
                        <a:cubicBezTo>
                          <a:pt x="43991" y="24520"/>
                          <a:pt x="35131" y="13155"/>
                          <a:pt x="27137" y="1555"/>
                        </a:cubicBezTo>
                        <a:close/>
                        <a:moveTo>
                          <a:pt x="47249" y="46329"/>
                        </a:moveTo>
                        <a:cubicBezTo>
                          <a:pt x="43465" y="54816"/>
                          <a:pt x="36061" y="61808"/>
                          <a:pt x="31195" y="69762"/>
                        </a:cubicBezTo>
                        <a:cubicBezTo>
                          <a:pt x="28842" y="73028"/>
                          <a:pt x="28778" y="71363"/>
                          <a:pt x="26352" y="68841"/>
                        </a:cubicBezTo>
                        <a:cubicBezTo>
                          <a:pt x="17558" y="60620"/>
                          <a:pt x="11826" y="49764"/>
                          <a:pt x="4009" y="40832"/>
                        </a:cubicBezTo>
                        <a:cubicBezTo>
                          <a:pt x="10589" y="30041"/>
                          <a:pt x="17000" y="19129"/>
                          <a:pt x="24275" y="8790"/>
                        </a:cubicBezTo>
                        <a:cubicBezTo>
                          <a:pt x="29311" y="16097"/>
                          <a:pt x="34347" y="23397"/>
                          <a:pt x="39375" y="30704"/>
                        </a:cubicBezTo>
                        <a:cubicBezTo>
                          <a:pt x="42067" y="34600"/>
                          <a:pt x="48574" y="41172"/>
                          <a:pt x="47249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1" name="Freeform 270">
                    <a:extLst>
                      <a:ext uri="{FF2B5EF4-FFF2-40B4-BE49-F238E27FC236}">
                        <a16:creationId xmlns:a16="http://schemas.microsoft.com/office/drawing/2014/main" id="{FF9CC240-41C1-624C-AAB2-80A5EE22F3E5}"/>
                      </a:ext>
                    </a:extLst>
                  </p:cNvPr>
                  <p:cNvSpPr/>
                  <p:nvPr/>
                </p:nvSpPr>
                <p:spPr>
                  <a:xfrm>
                    <a:off x="8811950" y="3898755"/>
                    <a:ext cx="8263" cy="8552"/>
                  </a:xfrm>
                  <a:custGeom>
                    <a:avLst/>
                    <a:gdLst>
                      <a:gd name="connsiteX0" fmla="*/ 4132 w 8263"/>
                      <a:gd name="connsiteY0" fmla="*/ 0 h 8552"/>
                      <a:gd name="connsiteX1" fmla="*/ 4132 w 8263"/>
                      <a:gd name="connsiteY1" fmla="*/ 8552 h 8552"/>
                      <a:gd name="connsiteX2" fmla="*/ 4132 w 8263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3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37" y="8552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2" name="Freeform 271">
                    <a:extLst>
                      <a:ext uri="{FF2B5EF4-FFF2-40B4-BE49-F238E27FC236}">
                        <a16:creationId xmlns:a16="http://schemas.microsoft.com/office/drawing/2014/main" id="{1C38C253-A38D-CC47-B282-5DBD7CC0F6FD}"/>
                      </a:ext>
                    </a:extLst>
                  </p:cNvPr>
                  <p:cNvSpPr/>
                  <p:nvPr/>
                </p:nvSpPr>
                <p:spPr>
                  <a:xfrm>
                    <a:off x="8918533" y="3848651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9 w 53522"/>
                      <a:gd name="connsiteY7" fmla="*/ 46321 h 78493"/>
                      <a:gd name="connsiteX8" fmla="*/ 31195 w 53522"/>
                      <a:gd name="connsiteY8" fmla="*/ 69754 h 78493"/>
                      <a:gd name="connsiteX9" fmla="*/ 26352 w 53522"/>
                      <a:gd name="connsiteY9" fmla="*/ 68833 h 78493"/>
                      <a:gd name="connsiteX10" fmla="*/ 4009 w 53522"/>
                      <a:gd name="connsiteY10" fmla="*/ 40824 h 78493"/>
                      <a:gd name="connsiteX11" fmla="*/ 24275 w 53522"/>
                      <a:gd name="connsiteY11" fmla="*/ 8782 h 78493"/>
                      <a:gd name="connsiteX12" fmla="*/ 39375 w 53522"/>
                      <a:gd name="connsiteY12" fmla="*/ 30696 h 78493"/>
                      <a:gd name="connsiteX13" fmla="*/ 47249 w 53522"/>
                      <a:gd name="connsiteY13" fmla="*/ 46321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1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7" y="47776"/>
                          <a:pt x="51209" y="36605"/>
                        </a:cubicBezTo>
                        <a:cubicBezTo>
                          <a:pt x="43991" y="24512"/>
                          <a:pt x="35131" y="13147"/>
                          <a:pt x="27137" y="1555"/>
                        </a:cubicBezTo>
                        <a:close/>
                        <a:moveTo>
                          <a:pt x="47249" y="46321"/>
                        </a:moveTo>
                        <a:cubicBezTo>
                          <a:pt x="43465" y="54808"/>
                          <a:pt x="36061" y="61800"/>
                          <a:pt x="31195" y="69754"/>
                        </a:cubicBezTo>
                        <a:cubicBezTo>
                          <a:pt x="28842" y="73020"/>
                          <a:pt x="28778" y="71355"/>
                          <a:pt x="26352" y="68833"/>
                        </a:cubicBezTo>
                        <a:cubicBezTo>
                          <a:pt x="17558" y="60612"/>
                          <a:pt x="11826" y="49756"/>
                          <a:pt x="4009" y="40824"/>
                        </a:cubicBezTo>
                        <a:cubicBezTo>
                          <a:pt x="10589" y="30033"/>
                          <a:pt x="17000" y="19120"/>
                          <a:pt x="24275" y="8782"/>
                        </a:cubicBezTo>
                        <a:cubicBezTo>
                          <a:pt x="29311" y="16089"/>
                          <a:pt x="34347" y="23388"/>
                          <a:pt x="39375" y="30696"/>
                        </a:cubicBezTo>
                        <a:cubicBezTo>
                          <a:pt x="42075" y="34600"/>
                          <a:pt x="48574" y="41172"/>
                          <a:pt x="47249" y="463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3" name="Freeform 272">
                    <a:extLst>
                      <a:ext uri="{FF2B5EF4-FFF2-40B4-BE49-F238E27FC236}">
                        <a16:creationId xmlns:a16="http://schemas.microsoft.com/office/drawing/2014/main" id="{5FC3B1AD-0629-FD44-9D97-9D5009BABE29}"/>
                      </a:ext>
                    </a:extLst>
                  </p:cNvPr>
                  <p:cNvSpPr/>
                  <p:nvPr/>
                </p:nvSpPr>
                <p:spPr>
                  <a:xfrm>
                    <a:off x="8939307" y="3884730"/>
                    <a:ext cx="8257" cy="8552"/>
                  </a:xfrm>
                  <a:custGeom>
                    <a:avLst/>
                    <a:gdLst>
                      <a:gd name="connsiteX0" fmla="*/ 4132 w 8257"/>
                      <a:gd name="connsiteY0" fmla="*/ 0 h 8552"/>
                      <a:gd name="connsiteX1" fmla="*/ 4132 w 8257"/>
                      <a:gd name="connsiteY1" fmla="*/ 8552 h 8552"/>
                      <a:gd name="connsiteX2" fmla="*/ 4132 w 8257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57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29" y="8544"/>
                          <a:pt x="9637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4" name="Freeform 273">
                    <a:extLst>
                      <a:ext uri="{FF2B5EF4-FFF2-40B4-BE49-F238E27FC236}">
                        <a16:creationId xmlns:a16="http://schemas.microsoft.com/office/drawing/2014/main" id="{CD6F1B52-6529-374E-8263-CDBBC0093771}"/>
                      </a:ext>
                    </a:extLst>
                  </p:cNvPr>
                  <p:cNvSpPr/>
                  <p:nvPr/>
                </p:nvSpPr>
                <p:spPr>
                  <a:xfrm>
                    <a:off x="9045890" y="3843251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0 w 53522"/>
                      <a:gd name="connsiteY7" fmla="*/ 46329 h 78493"/>
                      <a:gd name="connsiteX8" fmla="*/ 31186 w 53522"/>
                      <a:gd name="connsiteY8" fmla="*/ 69762 h 78493"/>
                      <a:gd name="connsiteX9" fmla="*/ 26344 w 53522"/>
                      <a:gd name="connsiteY9" fmla="*/ 68841 h 78493"/>
                      <a:gd name="connsiteX10" fmla="*/ 4001 w 53522"/>
                      <a:gd name="connsiteY10" fmla="*/ 40832 h 78493"/>
                      <a:gd name="connsiteX11" fmla="*/ 24267 w 53522"/>
                      <a:gd name="connsiteY11" fmla="*/ 8790 h 78493"/>
                      <a:gd name="connsiteX12" fmla="*/ 39367 w 53522"/>
                      <a:gd name="connsiteY12" fmla="*/ 30704 h 78493"/>
                      <a:gd name="connsiteX13" fmla="*/ 47240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7" y="47776"/>
                          <a:pt x="51209" y="36605"/>
                        </a:cubicBezTo>
                        <a:cubicBezTo>
                          <a:pt x="43991" y="24520"/>
                          <a:pt x="35123" y="13155"/>
                          <a:pt x="27137" y="1555"/>
                        </a:cubicBezTo>
                        <a:close/>
                        <a:moveTo>
                          <a:pt x="47240" y="46329"/>
                        </a:moveTo>
                        <a:cubicBezTo>
                          <a:pt x="43457" y="54816"/>
                          <a:pt x="36053" y="61808"/>
                          <a:pt x="31186" y="69762"/>
                        </a:cubicBezTo>
                        <a:cubicBezTo>
                          <a:pt x="28834" y="73028"/>
                          <a:pt x="28769" y="71363"/>
                          <a:pt x="26344" y="68841"/>
                        </a:cubicBezTo>
                        <a:cubicBezTo>
                          <a:pt x="17549" y="60620"/>
                          <a:pt x="11818" y="49764"/>
                          <a:pt x="4001" y="40832"/>
                        </a:cubicBezTo>
                        <a:cubicBezTo>
                          <a:pt x="10581" y="30041"/>
                          <a:pt x="16992" y="19129"/>
                          <a:pt x="24267" y="8790"/>
                        </a:cubicBezTo>
                        <a:cubicBezTo>
                          <a:pt x="29303" y="16097"/>
                          <a:pt x="34339" y="23397"/>
                          <a:pt x="39367" y="30704"/>
                        </a:cubicBezTo>
                        <a:cubicBezTo>
                          <a:pt x="42067" y="34600"/>
                          <a:pt x="48566" y="41172"/>
                          <a:pt x="47240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5" name="Freeform 274">
                    <a:extLst>
                      <a:ext uri="{FF2B5EF4-FFF2-40B4-BE49-F238E27FC236}">
                        <a16:creationId xmlns:a16="http://schemas.microsoft.com/office/drawing/2014/main" id="{B1A96D48-C25C-684C-A1BD-01DB4296AAA5}"/>
                      </a:ext>
                    </a:extLst>
                  </p:cNvPr>
                  <p:cNvSpPr/>
                  <p:nvPr/>
                </p:nvSpPr>
                <p:spPr>
                  <a:xfrm>
                    <a:off x="9068814" y="3880414"/>
                    <a:ext cx="8263" cy="8552"/>
                  </a:xfrm>
                  <a:custGeom>
                    <a:avLst/>
                    <a:gdLst>
                      <a:gd name="connsiteX0" fmla="*/ 4132 w 8263"/>
                      <a:gd name="connsiteY0" fmla="*/ 0 h 8552"/>
                      <a:gd name="connsiteX1" fmla="*/ 4132 w 8263"/>
                      <a:gd name="connsiteY1" fmla="*/ 8552 h 8552"/>
                      <a:gd name="connsiteX2" fmla="*/ 4132 w 8263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3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37" y="8544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6" name="Freeform 275">
                    <a:extLst>
                      <a:ext uri="{FF2B5EF4-FFF2-40B4-BE49-F238E27FC236}">
                        <a16:creationId xmlns:a16="http://schemas.microsoft.com/office/drawing/2014/main" id="{55BEC717-BFF7-D74C-9150-C35F80D50499}"/>
                      </a:ext>
                    </a:extLst>
                  </p:cNvPr>
                  <p:cNvSpPr/>
                  <p:nvPr/>
                </p:nvSpPr>
                <p:spPr>
                  <a:xfrm>
                    <a:off x="9175397" y="3844335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8 w 53522"/>
                      <a:gd name="connsiteY7" fmla="*/ 46321 h 78493"/>
                      <a:gd name="connsiteX8" fmla="*/ 31195 w 53522"/>
                      <a:gd name="connsiteY8" fmla="*/ 69754 h 78493"/>
                      <a:gd name="connsiteX9" fmla="*/ 26352 w 53522"/>
                      <a:gd name="connsiteY9" fmla="*/ 68833 h 78493"/>
                      <a:gd name="connsiteX10" fmla="*/ 4009 w 53522"/>
                      <a:gd name="connsiteY10" fmla="*/ 40824 h 78493"/>
                      <a:gd name="connsiteX11" fmla="*/ 24275 w 53522"/>
                      <a:gd name="connsiteY11" fmla="*/ 8782 h 78493"/>
                      <a:gd name="connsiteX12" fmla="*/ 39375 w 53522"/>
                      <a:gd name="connsiteY12" fmla="*/ 30696 h 78493"/>
                      <a:gd name="connsiteX13" fmla="*/ 47248 w 53522"/>
                      <a:gd name="connsiteY13" fmla="*/ 46321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7" y="47776"/>
                          <a:pt x="51209" y="36605"/>
                        </a:cubicBezTo>
                        <a:cubicBezTo>
                          <a:pt x="43991" y="24512"/>
                          <a:pt x="35131" y="13147"/>
                          <a:pt x="27137" y="1555"/>
                        </a:cubicBezTo>
                        <a:close/>
                        <a:moveTo>
                          <a:pt x="47248" y="46321"/>
                        </a:moveTo>
                        <a:cubicBezTo>
                          <a:pt x="43465" y="54808"/>
                          <a:pt x="36061" y="61800"/>
                          <a:pt x="31195" y="69754"/>
                        </a:cubicBezTo>
                        <a:cubicBezTo>
                          <a:pt x="28842" y="73020"/>
                          <a:pt x="28778" y="71355"/>
                          <a:pt x="26352" y="68833"/>
                        </a:cubicBezTo>
                        <a:cubicBezTo>
                          <a:pt x="17558" y="60612"/>
                          <a:pt x="11826" y="49756"/>
                          <a:pt x="4009" y="40824"/>
                        </a:cubicBezTo>
                        <a:cubicBezTo>
                          <a:pt x="10589" y="30033"/>
                          <a:pt x="16992" y="19120"/>
                          <a:pt x="24275" y="8782"/>
                        </a:cubicBezTo>
                        <a:cubicBezTo>
                          <a:pt x="29311" y="16089"/>
                          <a:pt x="34347" y="23388"/>
                          <a:pt x="39375" y="30696"/>
                        </a:cubicBezTo>
                        <a:cubicBezTo>
                          <a:pt x="42067" y="34600"/>
                          <a:pt x="48574" y="41172"/>
                          <a:pt x="47248" y="463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7" name="Freeform 276">
                    <a:extLst>
                      <a:ext uri="{FF2B5EF4-FFF2-40B4-BE49-F238E27FC236}">
                        <a16:creationId xmlns:a16="http://schemas.microsoft.com/office/drawing/2014/main" id="{AEFA1C71-AD31-CE4E-B1CB-A465A8D83C8C}"/>
                      </a:ext>
                    </a:extLst>
                  </p:cNvPr>
                  <p:cNvSpPr/>
                  <p:nvPr/>
                </p:nvSpPr>
                <p:spPr>
                  <a:xfrm>
                    <a:off x="9198321" y="3881489"/>
                    <a:ext cx="8263" cy="8552"/>
                  </a:xfrm>
                  <a:custGeom>
                    <a:avLst/>
                    <a:gdLst>
                      <a:gd name="connsiteX0" fmla="*/ 4132 w 8263"/>
                      <a:gd name="connsiteY0" fmla="*/ 0 h 8552"/>
                      <a:gd name="connsiteX1" fmla="*/ 4132 w 8263"/>
                      <a:gd name="connsiteY1" fmla="*/ 8552 h 8552"/>
                      <a:gd name="connsiteX2" fmla="*/ 4132 w 8263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3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37" y="8552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8" name="Freeform 277">
                    <a:extLst>
                      <a:ext uri="{FF2B5EF4-FFF2-40B4-BE49-F238E27FC236}">
                        <a16:creationId xmlns:a16="http://schemas.microsoft.com/office/drawing/2014/main" id="{86D6ABCB-C4D9-2248-91EE-25098EBF952C}"/>
                      </a:ext>
                    </a:extLst>
                  </p:cNvPr>
                  <p:cNvSpPr/>
                  <p:nvPr/>
                </p:nvSpPr>
                <p:spPr>
                  <a:xfrm>
                    <a:off x="9307070" y="3856204"/>
                    <a:ext cx="53522" cy="78639"/>
                  </a:xfrm>
                  <a:custGeom>
                    <a:avLst/>
                    <a:gdLst>
                      <a:gd name="connsiteX0" fmla="*/ 21543 w 53522"/>
                      <a:gd name="connsiteY0" fmla="*/ 1552 h 78639"/>
                      <a:gd name="connsiteX1" fmla="*/ 0 w 53522"/>
                      <a:gd name="connsiteY1" fmla="*/ 41282 h 78639"/>
                      <a:gd name="connsiteX2" fmla="*/ 20443 w 53522"/>
                      <a:gd name="connsiteY2" fmla="*/ 72023 h 78639"/>
                      <a:gd name="connsiteX3" fmla="*/ 31712 w 53522"/>
                      <a:gd name="connsiteY3" fmla="*/ 78223 h 78639"/>
                      <a:gd name="connsiteX4" fmla="*/ 42285 w 53522"/>
                      <a:gd name="connsiteY4" fmla="*/ 65273 h 78639"/>
                      <a:gd name="connsiteX5" fmla="*/ 51210 w 53522"/>
                      <a:gd name="connsiteY5" fmla="*/ 36602 h 78639"/>
                      <a:gd name="connsiteX6" fmla="*/ 27137 w 53522"/>
                      <a:gd name="connsiteY6" fmla="*/ 1552 h 78639"/>
                      <a:gd name="connsiteX7" fmla="*/ 21543 w 53522"/>
                      <a:gd name="connsiteY7" fmla="*/ 1552 h 78639"/>
                      <a:gd name="connsiteX8" fmla="*/ 39375 w 53522"/>
                      <a:gd name="connsiteY8" fmla="*/ 30701 h 78639"/>
                      <a:gd name="connsiteX9" fmla="*/ 47240 w 53522"/>
                      <a:gd name="connsiteY9" fmla="*/ 46326 h 78639"/>
                      <a:gd name="connsiteX10" fmla="*/ 31186 w 53522"/>
                      <a:gd name="connsiteY10" fmla="*/ 69759 h 78639"/>
                      <a:gd name="connsiteX11" fmla="*/ 26344 w 53522"/>
                      <a:gd name="connsiteY11" fmla="*/ 68838 h 78639"/>
                      <a:gd name="connsiteX12" fmla="*/ 4001 w 53522"/>
                      <a:gd name="connsiteY12" fmla="*/ 40829 h 78639"/>
                      <a:gd name="connsiteX13" fmla="*/ 24267 w 53522"/>
                      <a:gd name="connsiteY13" fmla="*/ 8787 h 78639"/>
                      <a:gd name="connsiteX14" fmla="*/ 39375 w 53522"/>
                      <a:gd name="connsiteY14" fmla="*/ 30701 h 78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522" h="78639">
                        <a:moveTo>
                          <a:pt x="21543" y="1552"/>
                        </a:moveTo>
                        <a:cubicBezTo>
                          <a:pt x="13346" y="13815"/>
                          <a:pt x="2546" y="26894"/>
                          <a:pt x="0" y="41282"/>
                        </a:cubicBezTo>
                        <a:cubicBezTo>
                          <a:pt x="1277" y="52696"/>
                          <a:pt x="13459" y="63188"/>
                          <a:pt x="20443" y="72023"/>
                        </a:cubicBezTo>
                        <a:cubicBezTo>
                          <a:pt x="23240" y="74997"/>
                          <a:pt x="26983" y="80138"/>
                          <a:pt x="31712" y="78223"/>
                        </a:cubicBezTo>
                        <a:cubicBezTo>
                          <a:pt x="36336" y="76355"/>
                          <a:pt x="39569" y="69089"/>
                          <a:pt x="42285" y="65273"/>
                        </a:cubicBezTo>
                        <a:cubicBezTo>
                          <a:pt x="48615" y="56357"/>
                          <a:pt x="57887" y="47773"/>
                          <a:pt x="51210" y="36602"/>
                        </a:cubicBezTo>
                        <a:cubicBezTo>
                          <a:pt x="43991" y="24509"/>
                          <a:pt x="35123" y="13144"/>
                          <a:pt x="27137" y="1552"/>
                        </a:cubicBezTo>
                        <a:cubicBezTo>
                          <a:pt x="25665" y="-574"/>
                          <a:pt x="23030" y="-460"/>
                          <a:pt x="21543" y="1552"/>
                        </a:cubicBezTo>
                        <a:close/>
                        <a:moveTo>
                          <a:pt x="39375" y="30701"/>
                        </a:moveTo>
                        <a:cubicBezTo>
                          <a:pt x="42059" y="34597"/>
                          <a:pt x="48566" y="41169"/>
                          <a:pt x="47240" y="46326"/>
                        </a:cubicBezTo>
                        <a:cubicBezTo>
                          <a:pt x="43457" y="54813"/>
                          <a:pt x="36053" y="61805"/>
                          <a:pt x="31186" y="69759"/>
                        </a:cubicBezTo>
                        <a:cubicBezTo>
                          <a:pt x="28834" y="73025"/>
                          <a:pt x="28769" y="71360"/>
                          <a:pt x="26344" y="68838"/>
                        </a:cubicBezTo>
                        <a:cubicBezTo>
                          <a:pt x="17549" y="60617"/>
                          <a:pt x="11818" y="49761"/>
                          <a:pt x="4001" y="40829"/>
                        </a:cubicBezTo>
                        <a:cubicBezTo>
                          <a:pt x="10581" y="30038"/>
                          <a:pt x="16992" y="19125"/>
                          <a:pt x="24267" y="8787"/>
                        </a:cubicBezTo>
                        <a:cubicBezTo>
                          <a:pt x="29311" y="16094"/>
                          <a:pt x="34347" y="23393"/>
                          <a:pt x="39375" y="3070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79" name="Freeform 278">
                    <a:extLst>
                      <a:ext uri="{FF2B5EF4-FFF2-40B4-BE49-F238E27FC236}">
                        <a16:creationId xmlns:a16="http://schemas.microsoft.com/office/drawing/2014/main" id="{213F3B8B-4564-5142-A5A3-D23D31FC1879}"/>
                      </a:ext>
                    </a:extLst>
                  </p:cNvPr>
                  <p:cNvSpPr/>
                  <p:nvPr/>
                </p:nvSpPr>
                <p:spPr>
                  <a:xfrm>
                    <a:off x="9328917" y="3893355"/>
                    <a:ext cx="8257" cy="8552"/>
                  </a:xfrm>
                  <a:custGeom>
                    <a:avLst/>
                    <a:gdLst>
                      <a:gd name="connsiteX0" fmla="*/ 4126 w 8257"/>
                      <a:gd name="connsiteY0" fmla="*/ 8552 h 8552"/>
                      <a:gd name="connsiteX1" fmla="*/ 4126 w 8257"/>
                      <a:gd name="connsiteY1" fmla="*/ 0 h 8552"/>
                      <a:gd name="connsiteX2" fmla="*/ 4126 w 8257"/>
                      <a:gd name="connsiteY2" fmla="*/ 8552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57" h="8552">
                        <a:moveTo>
                          <a:pt x="4126" y="8552"/>
                        </a:moveTo>
                        <a:cubicBezTo>
                          <a:pt x="9631" y="8552"/>
                          <a:pt x="9639" y="0"/>
                          <a:pt x="4126" y="0"/>
                        </a:cubicBezTo>
                        <a:cubicBezTo>
                          <a:pt x="-1371" y="8"/>
                          <a:pt x="-1379" y="8552"/>
                          <a:pt x="4126" y="85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CBCE5DEF-A21F-7D41-B9AF-A1BB5985FE1F}"/>
                      </a:ext>
                    </a:extLst>
                  </p:cNvPr>
                  <p:cNvSpPr/>
                  <p:nvPr/>
                </p:nvSpPr>
                <p:spPr>
                  <a:xfrm>
                    <a:off x="9408249" y="3907622"/>
                    <a:ext cx="7572" cy="7840"/>
                  </a:xfrm>
                  <a:custGeom>
                    <a:avLst/>
                    <a:gdLst>
                      <a:gd name="connsiteX0" fmla="*/ 3786 w 7572"/>
                      <a:gd name="connsiteY0" fmla="*/ 7841 h 7840"/>
                      <a:gd name="connsiteX1" fmla="*/ 3786 w 7572"/>
                      <a:gd name="connsiteY1" fmla="*/ 0 h 7840"/>
                      <a:gd name="connsiteX2" fmla="*/ 3786 w 7572"/>
                      <a:gd name="connsiteY2" fmla="*/ 7841 h 7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572" h="7840">
                        <a:moveTo>
                          <a:pt x="3786" y="7841"/>
                        </a:moveTo>
                        <a:cubicBezTo>
                          <a:pt x="8830" y="7841"/>
                          <a:pt x="8838" y="0"/>
                          <a:pt x="3786" y="0"/>
                        </a:cubicBezTo>
                        <a:cubicBezTo>
                          <a:pt x="-1258" y="0"/>
                          <a:pt x="-1266" y="7841"/>
                          <a:pt x="3786" y="784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93BB2664-6127-0E4B-9E96-34023A6F5326}"/>
                      </a:ext>
                    </a:extLst>
                  </p:cNvPr>
                  <p:cNvSpPr/>
                  <p:nvPr/>
                </p:nvSpPr>
                <p:spPr>
                  <a:xfrm>
                    <a:off x="8657625" y="3998042"/>
                    <a:ext cx="8257" cy="8552"/>
                  </a:xfrm>
                  <a:custGeom>
                    <a:avLst/>
                    <a:gdLst>
                      <a:gd name="connsiteX0" fmla="*/ 4126 w 8257"/>
                      <a:gd name="connsiteY0" fmla="*/ 8552 h 8552"/>
                      <a:gd name="connsiteX1" fmla="*/ 4126 w 8257"/>
                      <a:gd name="connsiteY1" fmla="*/ 0 h 8552"/>
                      <a:gd name="connsiteX2" fmla="*/ 4126 w 8257"/>
                      <a:gd name="connsiteY2" fmla="*/ 8552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57" h="8552">
                        <a:moveTo>
                          <a:pt x="4126" y="8552"/>
                        </a:moveTo>
                        <a:cubicBezTo>
                          <a:pt x="9631" y="8552"/>
                          <a:pt x="9639" y="0"/>
                          <a:pt x="4126" y="0"/>
                        </a:cubicBezTo>
                        <a:cubicBezTo>
                          <a:pt x="-1371" y="0"/>
                          <a:pt x="-1379" y="8552"/>
                          <a:pt x="4126" y="85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BA475607-8689-9B49-BCA4-B2CCC7B68D88}"/>
                      </a:ext>
                    </a:extLst>
                  </p:cNvPr>
                  <p:cNvSpPr/>
                  <p:nvPr/>
                </p:nvSpPr>
                <p:spPr>
                  <a:xfrm>
                    <a:off x="8732902" y="3954413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8 w 53522"/>
                      <a:gd name="connsiteY7" fmla="*/ 46329 h 78493"/>
                      <a:gd name="connsiteX8" fmla="*/ 31194 w 53522"/>
                      <a:gd name="connsiteY8" fmla="*/ 69762 h 78493"/>
                      <a:gd name="connsiteX9" fmla="*/ 26352 w 53522"/>
                      <a:gd name="connsiteY9" fmla="*/ 68841 h 78493"/>
                      <a:gd name="connsiteX10" fmla="*/ 4009 w 53522"/>
                      <a:gd name="connsiteY10" fmla="*/ 40832 h 78493"/>
                      <a:gd name="connsiteX11" fmla="*/ 24275 w 53522"/>
                      <a:gd name="connsiteY11" fmla="*/ 8790 h 78493"/>
                      <a:gd name="connsiteX12" fmla="*/ 39375 w 53522"/>
                      <a:gd name="connsiteY12" fmla="*/ 30704 h 78493"/>
                      <a:gd name="connsiteX13" fmla="*/ 47248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1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6" y="47776"/>
                          <a:pt x="51209" y="36605"/>
                        </a:cubicBezTo>
                        <a:cubicBezTo>
                          <a:pt x="43999" y="24512"/>
                          <a:pt x="35131" y="13147"/>
                          <a:pt x="27137" y="1555"/>
                        </a:cubicBezTo>
                        <a:close/>
                        <a:moveTo>
                          <a:pt x="47248" y="46329"/>
                        </a:moveTo>
                        <a:cubicBezTo>
                          <a:pt x="43465" y="54816"/>
                          <a:pt x="36061" y="61808"/>
                          <a:pt x="31194" y="69762"/>
                        </a:cubicBezTo>
                        <a:cubicBezTo>
                          <a:pt x="28842" y="73028"/>
                          <a:pt x="28778" y="71363"/>
                          <a:pt x="26352" y="68841"/>
                        </a:cubicBezTo>
                        <a:cubicBezTo>
                          <a:pt x="17558" y="60620"/>
                          <a:pt x="11826" y="49764"/>
                          <a:pt x="4009" y="40832"/>
                        </a:cubicBezTo>
                        <a:cubicBezTo>
                          <a:pt x="10589" y="30041"/>
                          <a:pt x="16992" y="19129"/>
                          <a:pt x="24275" y="8790"/>
                        </a:cubicBezTo>
                        <a:cubicBezTo>
                          <a:pt x="29311" y="16097"/>
                          <a:pt x="34347" y="23397"/>
                          <a:pt x="39375" y="30704"/>
                        </a:cubicBezTo>
                        <a:cubicBezTo>
                          <a:pt x="42075" y="34600"/>
                          <a:pt x="48574" y="41172"/>
                          <a:pt x="47248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3892CCE6-C4A0-354F-959F-1EF643629F2C}"/>
                      </a:ext>
                    </a:extLst>
                  </p:cNvPr>
                  <p:cNvSpPr/>
                  <p:nvPr/>
                </p:nvSpPr>
                <p:spPr>
                  <a:xfrm>
                    <a:off x="8753676" y="3990492"/>
                    <a:ext cx="8260" cy="8552"/>
                  </a:xfrm>
                  <a:custGeom>
                    <a:avLst/>
                    <a:gdLst>
                      <a:gd name="connsiteX0" fmla="*/ 4132 w 8260"/>
                      <a:gd name="connsiteY0" fmla="*/ 0 h 8552"/>
                      <a:gd name="connsiteX1" fmla="*/ 4132 w 8260"/>
                      <a:gd name="connsiteY1" fmla="*/ 8552 h 8552"/>
                      <a:gd name="connsiteX2" fmla="*/ 4132 w 8260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0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29" y="8544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4" name="Freeform 283">
                    <a:extLst>
                      <a:ext uri="{FF2B5EF4-FFF2-40B4-BE49-F238E27FC236}">
                        <a16:creationId xmlns:a16="http://schemas.microsoft.com/office/drawing/2014/main" id="{C3CB6917-D09E-8743-AD83-92BBDF011829}"/>
                      </a:ext>
                    </a:extLst>
                  </p:cNvPr>
                  <p:cNvSpPr/>
                  <p:nvPr/>
                </p:nvSpPr>
                <p:spPr>
                  <a:xfrm>
                    <a:off x="8860259" y="3940381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9 w 53522"/>
                      <a:gd name="connsiteY7" fmla="*/ 46329 h 78493"/>
                      <a:gd name="connsiteX8" fmla="*/ 31195 w 53522"/>
                      <a:gd name="connsiteY8" fmla="*/ 69762 h 78493"/>
                      <a:gd name="connsiteX9" fmla="*/ 26352 w 53522"/>
                      <a:gd name="connsiteY9" fmla="*/ 68841 h 78493"/>
                      <a:gd name="connsiteX10" fmla="*/ 4009 w 53522"/>
                      <a:gd name="connsiteY10" fmla="*/ 40832 h 78493"/>
                      <a:gd name="connsiteX11" fmla="*/ 24275 w 53522"/>
                      <a:gd name="connsiteY11" fmla="*/ 8790 h 78493"/>
                      <a:gd name="connsiteX12" fmla="*/ 39375 w 53522"/>
                      <a:gd name="connsiteY12" fmla="*/ 30704 h 78493"/>
                      <a:gd name="connsiteX13" fmla="*/ 47249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7" y="47776"/>
                          <a:pt x="51209" y="36605"/>
                        </a:cubicBezTo>
                        <a:cubicBezTo>
                          <a:pt x="43991" y="24520"/>
                          <a:pt x="35131" y="13155"/>
                          <a:pt x="27137" y="1555"/>
                        </a:cubicBezTo>
                        <a:close/>
                        <a:moveTo>
                          <a:pt x="47249" y="46329"/>
                        </a:moveTo>
                        <a:cubicBezTo>
                          <a:pt x="43465" y="54816"/>
                          <a:pt x="36061" y="61808"/>
                          <a:pt x="31195" y="69762"/>
                        </a:cubicBezTo>
                        <a:cubicBezTo>
                          <a:pt x="28842" y="73028"/>
                          <a:pt x="28778" y="71363"/>
                          <a:pt x="26352" y="68841"/>
                        </a:cubicBezTo>
                        <a:cubicBezTo>
                          <a:pt x="17558" y="60620"/>
                          <a:pt x="11826" y="49764"/>
                          <a:pt x="4009" y="40832"/>
                        </a:cubicBezTo>
                        <a:cubicBezTo>
                          <a:pt x="10589" y="30041"/>
                          <a:pt x="17000" y="19129"/>
                          <a:pt x="24275" y="8790"/>
                        </a:cubicBezTo>
                        <a:cubicBezTo>
                          <a:pt x="29311" y="16097"/>
                          <a:pt x="34347" y="23397"/>
                          <a:pt x="39375" y="30704"/>
                        </a:cubicBezTo>
                        <a:cubicBezTo>
                          <a:pt x="42067" y="34600"/>
                          <a:pt x="48566" y="41172"/>
                          <a:pt x="47249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5" name="Freeform 284">
                    <a:extLst>
                      <a:ext uri="{FF2B5EF4-FFF2-40B4-BE49-F238E27FC236}">
                        <a16:creationId xmlns:a16="http://schemas.microsoft.com/office/drawing/2014/main" id="{4FDA0D59-435C-9443-8DBC-45669CA3964A}"/>
                      </a:ext>
                    </a:extLst>
                  </p:cNvPr>
                  <p:cNvSpPr/>
                  <p:nvPr/>
                </p:nvSpPr>
                <p:spPr>
                  <a:xfrm>
                    <a:off x="8881024" y="3976460"/>
                    <a:ext cx="8263" cy="8552"/>
                  </a:xfrm>
                  <a:custGeom>
                    <a:avLst/>
                    <a:gdLst>
                      <a:gd name="connsiteX0" fmla="*/ 4132 w 8263"/>
                      <a:gd name="connsiteY0" fmla="*/ 0 h 8552"/>
                      <a:gd name="connsiteX1" fmla="*/ 4132 w 8263"/>
                      <a:gd name="connsiteY1" fmla="*/ 8552 h 8552"/>
                      <a:gd name="connsiteX2" fmla="*/ 4132 w 8263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3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37" y="8552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6" name="Freeform 285">
                    <a:extLst>
                      <a:ext uri="{FF2B5EF4-FFF2-40B4-BE49-F238E27FC236}">
                        <a16:creationId xmlns:a16="http://schemas.microsoft.com/office/drawing/2014/main" id="{71D2548D-97A8-2345-ADD2-8FB936C87D17}"/>
                      </a:ext>
                    </a:extLst>
                  </p:cNvPr>
                  <p:cNvSpPr/>
                  <p:nvPr/>
                </p:nvSpPr>
                <p:spPr>
                  <a:xfrm>
                    <a:off x="8987607" y="3934981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9 w 53522"/>
                      <a:gd name="connsiteY7" fmla="*/ 46329 h 78493"/>
                      <a:gd name="connsiteX8" fmla="*/ 31195 w 53522"/>
                      <a:gd name="connsiteY8" fmla="*/ 69762 h 78493"/>
                      <a:gd name="connsiteX9" fmla="*/ 26352 w 53522"/>
                      <a:gd name="connsiteY9" fmla="*/ 68841 h 78493"/>
                      <a:gd name="connsiteX10" fmla="*/ 4009 w 53522"/>
                      <a:gd name="connsiteY10" fmla="*/ 40832 h 78493"/>
                      <a:gd name="connsiteX11" fmla="*/ 24275 w 53522"/>
                      <a:gd name="connsiteY11" fmla="*/ 8790 h 78493"/>
                      <a:gd name="connsiteX12" fmla="*/ 39375 w 53522"/>
                      <a:gd name="connsiteY12" fmla="*/ 30704 h 78493"/>
                      <a:gd name="connsiteX13" fmla="*/ 47249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7" y="47776"/>
                          <a:pt x="51209" y="36605"/>
                        </a:cubicBezTo>
                        <a:cubicBezTo>
                          <a:pt x="43991" y="24520"/>
                          <a:pt x="35131" y="13155"/>
                          <a:pt x="27137" y="1555"/>
                        </a:cubicBezTo>
                        <a:close/>
                        <a:moveTo>
                          <a:pt x="47249" y="46329"/>
                        </a:moveTo>
                        <a:cubicBezTo>
                          <a:pt x="43465" y="54816"/>
                          <a:pt x="36061" y="61808"/>
                          <a:pt x="31195" y="69762"/>
                        </a:cubicBezTo>
                        <a:cubicBezTo>
                          <a:pt x="28842" y="73028"/>
                          <a:pt x="28778" y="71363"/>
                          <a:pt x="26352" y="68841"/>
                        </a:cubicBezTo>
                        <a:cubicBezTo>
                          <a:pt x="17558" y="60620"/>
                          <a:pt x="11826" y="49764"/>
                          <a:pt x="4009" y="40832"/>
                        </a:cubicBezTo>
                        <a:cubicBezTo>
                          <a:pt x="10590" y="30041"/>
                          <a:pt x="17000" y="19129"/>
                          <a:pt x="24275" y="8790"/>
                        </a:cubicBezTo>
                        <a:cubicBezTo>
                          <a:pt x="29311" y="16097"/>
                          <a:pt x="34347" y="23397"/>
                          <a:pt x="39375" y="30704"/>
                        </a:cubicBezTo>
                        <a:cubicBezTo>
                          <a:pt x="42067" y="34608"/>
                          <a:pt x="48574" y="41180"/>
                          <a:pt x="47249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1C371C8B-83F7-6E4F-8478-0B988C316589}"/>
                      </a:ext>
                    </a:extLst>
                  </p:cNvPr>
                  <p:cNvSpPr/>
                  <p:nvPr/>
                </p:nvSpPr>
                <p:spPr>
                  <a:xfrm>
                    <a:off x="9010539" y="3972143"/>
                    <a:ext cx="8257" cy="8552"/>
                  </a:xfrm>
                  <a:custGeom>
                    <a:avLst/>
                    <a:gdLst>
                      <a:gd name="connsiteX0" fmla="*/ 4132 w 8257"/>
                      <a:gd name="connsiteY0" fmla="*/ 0 h 8552"/>
                      <a:gd name="connsiteX1" fmla="*/ 4132 w 8257"/>
                      <a:gd name="connsiteY1" fmla="*/ 8552 h 8552"/>
                      <a:gd name="connsiteX2" fmla="*/ 4132 w 8257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57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29" y="8552"/>
                          <a:pt x="9637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7CDACBFF-EA9A-A244-8114-230F188E5237}"/>
                      </a:ext>
                    </a:extLst>
                  </p:cNvPr>
                  <p:cNvSpPr/>
                  <p:nvPr/>
                </p:nvSpPr>
                <p:spPr>
                  <a:xfrm>
                    <a:off x="9117114" y="3936064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9 w 53522"/>
                      <a:gd name="connsiteY7" fmla="*/ 46329 h 78493"/>
                      <a:gd name="connsiteX8" fmla="*/ 31195 w 53522"/>
                      <a:gd name="connsiteY8" fmla="*/ 69762 h 78493"/>
                      <a:gd name="connsiteX9" fmla="*/ 26352 w 53522"/>
                      <a:gd name="connsiteY9" fmla="*/ 68841 h 78493"/>
                      <a:gd name="connsiteX10" fmla="*/ 4009 w 53522"/>
                      <a:gd name="connsiteY10" fmla="*/ 40832 h 78493"/>
                      <a:gd name="connsiteX11" fmla="*/ 24275 w 53522"/>
                      <a:gd name="connsiteY11" fmla="*/ 8790 h 78493"/>
                      <a:gd name="connsiteX12" fmla="*/ 39375 w 53522"/>
                      <a:gd name="connsiteY12" fmla="*/ 30704 h 78493"/>
                      <a:gd name="connsiteX13" fmla="*/ 47249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6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6" y="47776"/>
                          <a:pt x="51209" y="36605"/>
                        </a:cubicBezTo>
                        <a:cubicBezTo>
                          <a:pt x="43999" y="24520"/>
                          <a:pt x="35131" y="13155"/>
                          <a:pt x="27137" y="1555"/>
                        </a:cubicBezTo>
                        <a:close/>
                        <a:moveTo>
                          <a:pt x="47249" y="46329"/>
                        </a:moveTo>
                        <a:cubicBezTo>
                          <a:pt x="43465" y="54816"/>
                          <a:pt x="36061" y="61808"/>
                          <a:pt x="31195" y="69762"/>
                        </a:cubicBezTo>
                        <a:cubicBezTo>
                          <a:pt x="28842" y="73028"/>
                          <a:pt x="28778" y="71363"/>
                          <a:pt x="26352" y="68841"/>
                        </a:cubicBezTo>
                        <a:cubicBezTo>
                          <a:pt x="17558" y="60620"/>
                          <a:pt x="11826" y="49764"/>
                          <a:pt x="4009" y="40832"/>
                        </a:cubicBezTo>
                        <a:cubicBezTo>
                          <a:pt x="10589" y="30041"/>
                          <a:pt x="17000" y="19128"/>
                          <a:pt x="24275" y="8790"/>
                        </a:cubicBezTo>
                        <a:cubicBezTo>
                          <a:pt x="29311" y="16097"/>
                          <a:pt x="34347" y="23396"/>
                          <a:pt x="39375" y="30704"/>
                        </a:cubicBezTo>
                        <a:cubicBezTo>
                          <a:pt x="42075" y="34600"/>
                          <a:pt x="48574" y="41172"/>
                          <a:pt x="47249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3060839C-8CF7-EE43-A102-AAAEA17CEF03}"/>
                      </a:ext>
                    </a:extLst>
                  </p:cNvPr>
                  <p:cNvSpPr/>
                  <p:nvPr/>
                </p:nvSpPr>
                <p:spPr>
                  <a:xfrm>
                    <a:off x="9140046" y="3973226"/>
                    <a:ext cx="8260" cy="8552"/>
                  </a:xfrm>
                  <a:custGeom>
                    <a:avLst/>
                    <a:gdLst>
                      <a:gd name="connsiteX0" fmla="*/ 4132 w 8260"/>
                      <a:gd name="connsiteY0" fmla="*/ 0 h 8552"/>
                      <a:gd name="connsiteX1" fmla="*/ 4132 w 8260"/>
                      <a:gd name="connsiteY1" fmla="*/ 8552 h 8552"/>
                      <a:gd name="connsiteX2" fmla="*/ 4132 w 8260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0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29" y="8544"/>
                          <a:pt x="9645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E3FF6517-31C5-7744-B55F-A6A33B66FD3E}"/>
                      </a:ext>
                    </a:extLst>
                  </p:cNvPr>
                  <p:cNvSpPr/>
                  <p:nvPr/>
                </p:nvSpPr>
                <p:spPr>
                  <a:xfrm>
                    <a:off x="9248788" y="3947938"/>
                    <a:ext cx="53522" cy="78493"/>
                  </a:xfrm>
                  <a:custGeom>
                    <a:avLst/>
                    <a:gdLst>
                      <a:gd name="connsiteX0" fmla="*/ 27137 w 53522"/>
                      <a:gd name="connsiteY0" fmla="*/ 1555 h 78493"/>
                      <a:gd name="connsiteX1" fmla="*/ 21543 w 53522"/>
                      <a:gd name="connsiteY1" fmla="*/ 1555 h 78493"/>
                      <a:gd name="connsiteX2" fmla="*/ 0 w 53522"/>
                      <a:gd name="connsiteY2" fmla="*/ 41285 h 78493"/>
                      <a:gd name="connsiteX3" fmla="*/ 20443 w 53522"/>
                      <a:gd name="connsiteY3" fmla="*/ 72026 h 78493"/>
                      <a:gd name="connsiteX4" fmla="*/ 42285 w 53522"/>
                      <a:gd name="connsiteY4" fmla="*/ 65276 h 78493"/>
                      <a:gd name="connsiteX5" fmla="*/ 51209 w 53522"/>
                      <a:gd name="connsiteY5" fmla="*/ 36605 h 78493"/>
                      <a:gd name="connsiteX6" fmla="*/ 27137 w 53522"/>
                      <a:gd name="connsiteY6" fmla="*/ 1555 h 78493"/>
                      <a:gd name="connsiteX7" fmla="*/ 47249 w 53522"/>
                      <a:gd name="connsiteY7" fmla="*/ 46329 h 78493"/>
                      <a:gd name="connsiteX8" fmla="*/ 31194 w 53522"/>
                      <a:gd name="connsiteY8" fmla="*/ 69762 h 78493"/>
                      <a:gd name="connsiteX9" fmla="*/ 26352 w 53522"/>
                      <a:gd name="connsiteY9" fmla="*/ 68841 h 78493"/>
                      <a:gd name="connsiteX10" fmla="*/ 4009 w 53522"/>
                      <a:gd name="connsiteY10" fmla="*/ 40832 h 78493"/>
                      <a:gd name="connsiteX11" fmla="*/ 24275 w 53522"/>
                      <a:gd name="connsiteY11" fmla="*/ 8790 h 78493"/>
                      <a:gd name="connsiteX12" fmla="*/ 39375 w 53522"/>
                      <a:gd name="connsiteY12" fmla="*/ 30704 h 78493"/>
                      <a:gd name="connsiteX13" fmla="*/ 47249 w 53522"/>
                      <a:gd name="connsiteY13" fmla="*/ 46329 h 78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522" h="78493">
                        <a:moveTo>
                          <a:pt x="27137" y="1555"/>
                        </a:move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46" y="26897"/>
                          <a:pt x="0" y="41285"/>
                        </a:cubicBezTo>
                        <a:cubicBezTo>
                          <a:pt x="1277" y="52690"/>
                          <a:pt x="13467" y="63191"/>
                          <a:pt x="20443" y="72026"/>
                        </a:cubicBezTo>
                        <a:cubicBezTo>
                          <a:pt x="30483" y="85452"/>
                          <a:pt x="36247" y="75372"/>
                          <a:pt x="42285" y="65276"/>
                        </a:cubicBezTo>
                        <a:cubicBezTo>
                          <a:pt x="48615" y="56360"/>
                          <a:pt x="57886" y="47776"/>
                          <a:pt x="51209" y="36605"/>
                        </a:cubicBezTo>
                        <a:cubicBezTo>
                          <a:pt x="43991" y="24512"/>
                          <a:pt x="35131" y="13147"/>
                          <a:pt x="27137" y="1555"/>
                        </a:cubicBezTo>
                        <a:close/>
                        <a:moveTo>
                          <a:pt x="47249" y="46329"/>
                        </a:moveTo>
                        <a:cubicBezTo>
                          <a:pt x="43465" y="54816"/>
                          <a:pt x="36061" y="61808"/>
                          <a:pt x="31194" y="69762"/>
                        </a:cubicBezTo>
                        <a:cubicBezTo>
                          <a:pt x="28842" y="73028"/>
                          <a:pt x="28778" y="71363"/>
                          <a:pt x="26352" y="68841"/>
                        </a:cubicBezTo>
                        <a:cubicBezTo>
                          <a:pt x="17558" y="60620"/>
                          <a:pt x="11826" y="49764"/>
                          <a:pt x="4009" y="40832"/>
                        </a:cubicBezTo>
                        <a:cubicBezTo>
                          <a:pt x="10589" y="30041"/>
                          <a:pt x="17000" y="19129"/>
                          <a:pt x="24275" y="8790"/>
                        </a:cubicBezTo>
                        <a:cubicBezTo>
                          <a:pt x="29311" y="16097"/>
                          <a:pt x="34347" y="23397"/>
                          <a:pt x="39375" y="30704"/>
                        </a:cubicBezTo>
                        <a:cubicBezTo>
                          <a:pt x="42067" y="34600"/>
                          <a:pt x="48566" y="41172"/>
                          <a:pt x="47249" y="463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1" name="Freeform 290">
                    <a:extLst>
                      <a:ext uri="{FF2B5EF4-FFF2-40B4-BE49-F238E27FC236}">
                        <a16:creationId xmlns:a16="http://schemas.microsoft.com/office/drawing/2014/main" id="{C744C86A-3B49-D742-80B1-96B45D7EB56A}"/>
                      </a:ext>
                    </a:extLst>
                  </p:cNvPr>
                  <p:cNvSpPr/>
                  <p:nvPr/>
                </p:nvSpPr>
                <p:spPr>
                  <a:xfrm>
                    <a:off x="9270636" y="3985093"/>
                    <a:ext cx="8257" cy="8552"/>
                  </a:xfrm>
                  <a:custGeom>
                    <a:avLst/>
                    <a:gdLst>
                      <a:gd name="connsiteX0" fmla="*/ 4132 w 8257"/>
                      <a:gd name="connsiteY0" fmla="*/ 0 h 8552"/>
                      <a:gd name="connsiteX1" fmla="*/ 4132 w 8257"/>
                      <a:gd name="connsiteY1" fmla="*/ 8552 h 8552"/>
                      <a:gd name="connsiteX2" fmla="*/ 4132 w 8257"/>
                      <a:gd name="connsiteY2" fmla="*/ 0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57" h="8552">
                        <a:moveTo>
                          <a:pt x="4132" y="0"/>
                        </a:moveTo>
                        <a:cubicBezTo>
                          <a:pt x="-1373" y="0"/>
                          <a:pt x="-1381" y="8552"/>
                          <a:pt x="4132" y="8552"/>
                        </a:cubicBezTo>
                        <a:cubicBezTo>
                          <a:pt x="9629" y="8552"/>
                          <a:pt x="9637" y="0"/>
                          <a:pt x="413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2" name="Freeform 291">
                    <a:extLst>
                      <a:ext uri="{FF2B5EF4-FFF2-40B4-BE49-F238E27FC236}">
                        <a16:creationId xmlns:a16="http://schemas.microsoft.com/office/drawing/2014/main" id="{B9EB2E90-EA76-C141-8CD0-E0EA4ACA4D72}"/>
                      </a:ext>
                    </a:extLst>
                  </p:cNvPr>
                  <p:cNvSpPr/>
                  <p:nvPr/>
                </p:nvSpPr>
                <p:spPr>
                  <a:xfrm>
                    <a:off x="9350236" y="3947930"/>
                    <a:ext cx="53522" cy="78642"/>
                  </a:xfrm>
                  <a:custGeom>
                    <a:avLst/>
                    <a:gdLst>
                      <a:gd name="connsiteX0" fmla="*/ 0 w 53522"/>
                      <a:gd name="connsiteY0" fmla="*/ 41285 h 78642"/>
                      <a:gd name="connsiteX1" fmla="*/ 20443 w 53522"/>
                      <a:gd name="connsiteY1" fmla="*/ 72026 h 78642"/>
                      <a:gd name="connsiteX2" fmla="*/ 31712 w 53522"/>
                      <a:gd name="connsiteY2" fmla="*/ 78226 h 78642"/>
                      <a:gd name="connsiteX3" fmla="*/ 42285 w 53522"/>
                      <a:gd name="connsiteY3" fmla="*/ 65276 h 78642"/>
                      <a:gd name="connsiteX4" fmla="*/ 51209 w 53522"/>
                      <a:gd name="connsiteY4" fmla="*/ 36605 h 78642"/>
                      <a:gd name="connsiteX5" fmla="*/ 27137 w 53522"/>
                      <a:gd name="connsiteY5" fmla="*/ 1555 h 78642"/>
                      <a:gd name="connsiteX6" fmla="*/ 21543 w 53522"/>
                      <a:gd name="connsiteY6" fmla="*/ 1555 h 78642"/>
                      <a:gd name="connsiteX7" fmla="*/ 0 w 53522"/>
                      <a:gd name="connsiteY7" fmla="*/ 41285 h 78642"/>
                      <a:gd name="connsiteX8" fmla="*/ 39383 w 53522"/>
                      <a:gd name="connsiteY8" fmla="*/ 30712 h 78642"/>
                      <a:gd name="connsiteX9" fmla="*/ 47248 w 53522"/>
                      <a:gd name="connsiteY9" fmla="*/ 46337 h 78642"/>
                      <a:gd name="connsiteX10" fmla="*/ 31194 w 53522"/>
                      <a:gd name="connsiteY10" fmla="*/ 69771 h 78642"/>
                      <a:gd name="connsiteX11" fmla="*/ 26352 w 53522"/>
                      <a:gd name="connsiteY11" fmla="*/ 68849 h 78642"/>
                      <a:gd name="connsiteX12" fmla="*/ 4009 w 53522"/>
                      <a:gd name="connsiteY12" fmla="*/ 40840 h 78642"/>
                      <a:gd name="connsiteX13" fmla="*/ 24275 w 53522"/>
                      <a:gd name="connsiteY13" fmla="*/ 8798 h 78642"/>
                      <a:gd name="connsiteX14" fmla="*/ 39383 w 53522"/>
                      <a:gd name="connsiteY14" fmla="*/ 30712 h 78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522" h="78642">
                        <a:moveTo>
                          <a:pt x="0" y="41285"/>
                        </a:moveTo>
                        <a:cubicBezTo>
                          <a:pt x="1285" y="52699"/>
                          <a:pt x="13459" y="63191"/>
                          <a:pt x="20443" y="72026"/>
                        </a:cubicBezTo>
                        <a:cubicBezTo>
                          <a:pt x="23240" y="75000"/>
                          <a:pt x="26983" y="80141"/>
                          <a:pt x="31712" y="78226"/>
                        </a:cubicBezTo>
                        <a:cubicBezTo>
                          <a:pt x="36336" y="76358"/>
                          <a:pt x="39569" y="69092"/>
                          <a:pt x="42285" y="65276"/>
                        </a:cubicBezTo>
                        <a:cubicBezTo>
                          <a:pt x="48615" y="56360"/>
                          <a:pt x="57886" y="47776"/>
                          <a:pt x="51209" y="36605"/>
                        </a:cubicBezTo>
                        <a:cubicBezTo>
                          <a:pt x="43991" y="24512"/>
                          <a:pt x="35123" y="13147"/>
                          <a:pt x="27137" y="1555"/>
                        </a:cubicBezTo>
                        <a:cubicBezTo>
                          <a:pt x="25665" y="-579"/>
                          <a:pt x="23030" y="-457"/>
                          <a:pt x="21543" y="1555"/>
                        </a:cubicBezTo>
                        <a:cubicBezTo>
                          <a:pt x="13346" y="13818"/>
                          <a:pt x="2554" y="26905"/>
                          <a:pt x="0" y="41285"/>
                        </a:cubicBezTo>
                        <a:close/>
                        <a:moveTo>
                          <a:pt x="39383" y="30712"/>
                        </a:moveTo>
                        <a:cubicBezTo>
                          <a:pt x="42067" y="34608"/>
                          <a:pt x="48574" y="41180"/>
                          <a:pt x="47248" y="46337"/>
                        </a:cubicBezTo>
                        <a:cubicBezTo>
                          <a:pt x="43465" y="54824"/>
                          <a:pt x="36061" y="61817"/>
                          <a:pt x="31194" y="69771"/>
                        </a:cubicBezTo>
                        <a:cubicBezTo>
                          <a:pt x="28842" y="73036"/>
                          <a:pt x="28778" y="71371"/>
                          <a:pt x="26352" y="68849"/>
                        </a:cubicBezTo>
                        <a:cubicBezTo>
                          <a:pt x="17558" y="60628"/>
                          <a:pt x="11826" y="49772"/>
                          <a:pt x="4009" y="40840"/>
                        </a:cubicBezTo>
                        <a:cubicBezTo>
                          <a:pt x="10589" y="30049"/>
                          <a:pt x="17000" y="19137"/>
                          <a:pt x="24275" y="8798"/>
                        </a:cubicBezTo>
                        <a:cubicBezTo>
                          <a:pt x="29311" y="16097"/>
                          <a:pt x="34347" y="23405"/>
                          <a:pt x="39383" y="307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3" name="Freeform 292">
                    <a:extLst>
                      <a:ext uri="{FF2B5EF4-FFF2-40B4-BE49-F238E27FC236}">
                        <a16:creationId xmlns:a16="http://schemas.microsoft.com/office/drawing/2014/main" id="{86E0B2D3-DEF4-5E45-BB1E-BC7356BB4F50}"/>
                      </a:ext>
                    </a:extLst>
                  </p:cNvPr>
                  <p:cNvSpPr/>
                  <p:nvPr/>
                </p:nvSpPr>
                <p:spPr>
                  <a:xfrm>
                    <a:off x="9374244" y="3985093"/>
                    <a:ext cx="8263" cy="8552"/>
                  </a:xfrm>
                  <a:custGeom>
                    <a:avLst/>
                    <a:gdLst>
                      <a:gd name="connsiteX0" fmla="*/ 4132 w 8263"/>
                      <a:gd name="connsiteY0" fmla="*/ 8552 h 8552"/>
                      <a:gd name="connsiteX1" fmla="*/ 4132 w 8263"/>
                      <a:gd name="connsiteY1" fmla="*/ 0 h 8552"/>
                      <a:gd name="connsiteX2" fmla="*/ 4132 w 8263"/>
                      <a:gd name="connsiteY2" fmla="*/ 8552 h 85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263" h="8552">
                        <a:moveTo>
                          <a:pt x="4132" y="8552"/>
                        </a:moveTo>
                        <a:cubicBezTo>
                          <a:pt x="9637" y="8552"/>
                          <a:pt x="9645" y="0"/>
                          <a:pt x="4132" y="0"/>
                        </a:cubicBezTo>
                        <a:cubicBezTo>
                          <a:pt x="-1373" y="0"/>
                          <a:pt x="-1381" y="8552"/>
                          <a:pt x="4132" y="85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294" name="Graphic 141">
                  <a:extLst>
                    <a:ext uri="{FF2B5EF4-FFF2-40B4-BE49-F238E27FC236}">
                      <a16:creationId xmlns:a16="http://schemas.microsoft.com/office/drawing/2014/main" id="{D71F8E10-6FC6-3F41-B8C4-9AFCD0847AC2}"/>
                    </a:ext>
                  </a:extLst>
                </p:cNvPr>
                <p:cNvGrpSpPr/>
                <p:nvPr/>
              </p:nvGrpSpPr>
              <p:grpSpPr>
                <a:xfrm>
                  <a:off x="8667135" y="4136190"/>
                  <a:ext cx="739855" cy="89997"/>
                  <a:chOff x="8667135" y="4136190"/>
                  <a:chExt cx="739855" cy="89997"/>
                </a:xfrm>
                <a:solidFill>
                  <a:srgbClr val="000000"/>
                </a:solidFill>
              </p:grpSpPr>
              <p:sp>
                <p:nvSpPr>
                  <p:cNvPr id="295" name="Freeform 294">
                    <a:extLst>
                      <a:ext uri="{FF2B5EF4-FFF2-40B4-BE49-F238E27FC236}">
                        <a16:creationId xmlns:a16="http://schemas.microsoft.com/office/drawing/2014/main" id="{971C3716-0FF3-CB4B-ADA0-6462C61EB313}"/>
                      </a:ext>
                    </a:extLst>
                  </p:cNvPr>
                  <p:cNvSpPr/>
                  <p:nvPr/>
                </p:nvSpPr>
                <p:spPr>
                  <a:xfrm>
                    <a:off x="8667135" y="4164652"/>
                    <a:ext cx="41566" cy="61027"/>
                  </a:xfrm>
                  <a:custGeom>
                    <a:avLst/>
                    <a:gdLst>
                      <a:gd name="connsiteX0" fmla="*/ 27136 w 41566"/>
                      <a:gd name="connsiteY0" fmla="*/ 2865 h 61027"/>
                      <a:gd name="connsiteX1" fmla="*/ 18155 w 41566"/>
                      <a:gd name="connsiteY1" fmla="*/ 1710 h 61027"/>
                      <a:gd name="connsiteX2" fmla="*/ 1155 w 41566"/>
                      <a:gd name="connsiteY2" fmla="*/ 31262 h 61027"/>
                      <a:gd name="connsiteX3" fmla="*/ 15940 w 41566"/>
                      <a:gd name="connsiteY3" fmla="*/ 57250 h 61027"/>
                      <a:gd name="connsiteX4" fmla="*/ 31784 w 41566"/>
                      <a:gd name="connsiteY4" fmla="*/ 51915 h 61027"/>
                      <a:gd name="connsiteX5" fmla="*/ 40781 w 41566"/>
                      <a:gd name="connsiteY5" fmla="*/ 26267 h 61027"/>
                      <a:gd name="connsiteX6" fmla="*/ 27136 w 41566"/>
                      <a:gd name="connsiteY6" fmla="*/ 2865 h 61027"/>
                      <a:gd name="connsiteX7" fmla="*/ 25083 w 41566"/>
                      <a:gd name="connsiteY7" fmla="*/ 40784 h 61027"/>
                      <a:gd name="connsiteX8" fmla="*/ 21833 w 41566"/>
                      <a:gd name="connsiteY8" fmla="*/ 46127 h 61027"/>
                      <a:gd name="connsiteX9" fmla="*/ 10831 w 41566"/>
                      <a:gd name="connsiteY9" fmla="*/ 32887 h 61027"/>
                      <a:gd name="connsiteX10" fmla="*/ 21954 w 41566"/>
                      <a:gd name="connsiteY10" fmla="*/ 15160 h 61027"/>
                      <a:gd name="connsiteX11" fmla="*/ 25083 w 41566"/>
                      <a:gd name="connsiteY11" fmla="*/ 40784 h 61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566" h="61027">
                        <a:moveTo>
                          <a:pt x="27136" y="2865"/>
                        </a:moveTo>
                        <a:cubicBezTo>
                          <a:pt x="25123" y="214"/>
                          <a:pt x="20774" y="-1419"/>
                          <a:pt x="18155" y="1710"/>
                        </a:cubicBezTo>
                        <a:cubicBezTo>
                          <a:pt x="10767" y="10537"/>
                          <a:pt x="4809" y="20317"/>
                          <a:pt x="1155" y="31262"/>
                        </a:cubicBezTo>
                        <a:cubicBezTo>
                          <a:pt x="-4430" y="39313"/>
                          <a:pt x="11834" y="49983"/>
                          <a:pt x="15940" y="57250"/>
                        </a:cubicBezTo>
                        <a:cubicBezTo>
                          <a:pt x="22108" y="65309"/>
                          <a:pt x="28817" y="59020"/>
                          <a:pt x="31784" y="51915"/>
                        </a:cubicBezTo>
                        <a:cubicBezTo>
                          <a:pt x="36521" y="44115"/>
                          <a:pt x="44014" y="35894"/>
                          <a:pt x="40781" y="26267"/>
                        </a:cubicBezTo>
                        <a:cubicBezTo>
                          <a:pt x="37952" y="17844"/>
                          <a:pt x="32455" y="9858"/>
                          <a:pt x="27136" y="2865"/>
                        </a:cubicBezTo>
                        <a:close/>
                        <a:moveTo>
                          <a:pt x="25083" y="40784"/>
                        </a:moveTo>
                        <a:cubicBezTo>
                          <a:pt x="24000" y="42563"/>
                          <a:pt x="22916" y="44349"/>
                          <a:pt x="21833" y="46127"/>
                        </a:cubicBezTo>
                        <a:cubicBezTo>
                          <a:pt x="18220" y="41746"/>
                          <a:pt x="14744" y="36872"/>
                          <a:pt x="10831" y="32887"/>
                        </a:cubicBezTo>
                        <a:cubicBezTo>
                          <a:pt x="14154" y="26687"/>
                          <a:pt x="17767" y="20746"/>
                          <a:pt x="21954" y="15160"/>
                        </a:cubicBezTo>
                        <a:cubicBezTo>
                          <a:pt x="27855" y="25119"/>
                          <a:pt x="34136" y="30268"/>
                          <a:pt x="25083" y="4078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6" name="Freeform 295">
                    <a:extLst>
                      <a:ext uri="{FF2B5EF4-FFF2-40B4-BE49-F238E27FC236}">
                        <a16:creationId xmlns:a16="http://schemas.microsoft.com/office/drawing/2014/main" id="{E96DAE08-E833-B141-98F4-AD2F0A153FD5}"/>
                      </a:ext>
                    </a:extLst>
                  </p:cNvPr>
                  <p:cNvSpPr/>
                  <p:nvPr/>
                </p:nvSpPr>
                <p:spPr>
                  <a:xfrm>
                    <a:off x="8759932" y="4155365"/>
                    <a:ext cx="48072" cy="70823"/>
                  </a:xfrm>
                  <a:custGeom>
                    <a:avLst/>
                    <a:gdLst>
                      <a:gd name="connsiteX0" fmla="*/ 30783 w 48072"/>
                      <a:gd name="connsiteY0" fmla="*/ 2864 h 70823"/>
                      <a:gd name="connsiteX1" fmla="*/ 21802 w 48072"/>
                      <a:gd name="connsiteY1" fmla="*/ 1708 h 70823"/>
                      <a:gd name="connsiteX2" fmla="*/ 1 w 48072"/>
                      <a:gd name="connsiteY2" fmla="*/ 40298 h 70823"/>
                      <a:gd name="connsiteX3" fmla="*/ 7777 w 48072"/>
                      <a:gd name="connsiteY3" fmla="*/ 52981 h 70823"/>
                      <a:gd name="connsiteX4" fmla="*/ 29490 w 48072"/>
                      <a:gd name="connsiteY4" fmla="*/ 70012 h 70823"/>
                      <a:gd name="connsiteX5" fmla="*/ 37872 w 48072"/>
                      <a:gd name="connsiteY5" fmla="*/ 58098 h 70823"/>
                      <a:gd name="connsiteX6" fmla="*/ 47193 w 48072"/>
                      <a:gd name="connsiteY6" fmla="*/ 31107 h 70823"/>
                      <a:gd name="connsiteX7" fmla="*/ 30783 w 48072"/>
                      <a:gd name="connsiteY7" fmla="*/ 2864 h 70823"/>
                      <a:gd name="connsiteX8" fmla="*/ 30096 w 48072"/>
                      <a:gd name="connsiteY8" fmla="*/ 48745 h 70823"/>
                      <a:gd name="connsiteX9" fmla="*/ 25440 w 48072"/>
                      <a:gd name="connsiteY9" fmla="*/ 56392 h 70823"/>
                      <a:gd name="connsiteX10" fmla="*/ 10898 w 48072"/>
                      <a:gd name="connsiteY10" fmla="*/ 38706 h 70823"/>
                      <a:gd name="connsiteX11" fmla="*/ 25585 w 48072"/>
                      <a:gd name="connsiteY11" fmla="*/ 15135 h 70823"/>
                      <a:gd name="connsiteX12" fmla="*/ 30096 w 48072"/>
                      <a:gd name="connsiteY12" fmla="*/ 48745 h 70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072" h="70823">
                        <a:moveTo>
                          <a:pt x="30783" y="2864"/>
                        </a:moveTo>
                        <a:cubicBezTo>
                          <a:pt x="28754" y="205"/>
                          <a:pt x="24438" y="-1412"/>
                          <a:pt x="21802" y="1708"/>
                        </a:cubicBezTo>
                        <a:cubicBezTo>
                          <a:pt x="12062" y="13033"/>
                          <a:pt x="4786" y="26354"/>
                          <a:pt x="1" y="40298"/>
                        </a:cubicBezTo>
                        <a:cubicBezTo>
                          <a:pt x="-72" y="45754"/>
                          <a:pt x="4406" y="49125"/>
                          <a:pt x="7777" y="52981"/>
                        </a:cubicBezTo>
                        <a:cubicBezTo>
                          <a:pt x="13921" y="57968"/>
                          <a:pt x="20161" y="74668"/>
                          <a:pt x="29490" y="70012"/>
                        </a:cubicBezTo>
                        <a:cubicBezTo>
                          <a:pt x="33386" y="67717"/>
                          <a:pt x="35617" y="61808"/>
                          <a:pt x="37872" y="58098"/>
                        </a:cubicBezTo>
                        <a:cubicBezTo>
                          <a:pt x="42844" y="49909"/>
                          <a:pt x="50717" y="41236"/>
                          <a:pt x="47193" y="31107"/>
                        </a:cubicBezTo>
                        <a:cubicBezTo>
                          <a:pt x="43660" y="20955"/>
                          <a:pt x="37250" y="11344"/>
                          <a:pt x="30783" y="2864"/>
                        </a:cubicBezTo>
                        <a:close/>
                        <a:moveTo>
                          <a:pt x="30096" y="48745"/>
                        </a:moveTo>
                        <a:cubicBezTo>
                          <a:pt x="28544" y="51291"/>
                          <a:pt x="26992" y="53846"/>
                          <a:pt x="25440" y="56392"/>
                        </a:cubicBezTo>
                        <a:cubicBezTo>
                          <a:pt x="20800" y="50216"/>
                          <a:pt x="16241" y="44097"/>
                          <a:pt x="10898" y="38706"/>
                        </a:cubicBezTo>
                        <a:cubicBezTo>
                          <a:pt x="15166" y="30396"/>
                          <a:pt x="19943" y="22507"/>
                          <a:pt x="25585" y="15135"/>
                        </a:cubicBezTo>
                        <a:cubicBezTo>
                          <a:pt x="33418" y="28577"/>
                          <a:pt x="42448" y="34236"/>
                          <a:pt x="30096" y="487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7" name="Freeform 296">
                    <a:extLst>
                      <a:ext uri="{FF2B5EF4-FFF2-40B4-BE49-F238E27FC236}">
                        <a16:creationId xmlns:a16="http://schemas.microsoft.com/office/drawing/2014/main" id="{537C95AD-1266-B449-94A3-3AC8532CA23D}"/>
                      </a:ext>
                    </a:extLst>
                  </p:cNvPr>
                  <p:cNvSpPr/>
                  <p:nvPr/>
                </p:nvSpPr>
                <p:spPr>
                  <a:xfrm>
                    <a:off x="9358917" y="4141333"/>
                    <a:ext cx="48072" cy="70823"/>
                  </a:xfrm>
                  <a:custGeom>
                    <a:avLst/>
                    <a:gdLst>
                      <a:gd name="connsiteX0" fmla="*/ 30783 w 48072"/>
                      <a:gd name="connsiteY0" fmla="*/ 2864 h 70823"/>
                      <a:gd name="connsiteX1" fmla="*/ 21802 w 48072"/>
                      <a:gd name="connsiteY1" fmla="*/ 1708 h 70823"/>
                      <a:gd name="connsiteX2" fmla="*/ 1 w 48072"/>
                      <a:gd name="connsiteY2" fmla="*/ 40298 h 70823"/>
                      <a:gd name="connsiteX3" fmla="*/ 7777 w 48072"/>
                      <a:gd name="connsiteY3" fmla="*/ 52981 h 70823"/>
                      <a:gd name="connsiteX4" fmla="*/ 29490 w 48072"/>
                      <a:gd name="connsiteY4" fmla="*/ 70012 h 70823"/>
                      <a:gd name="connsiteX5" fmla="*/ 37872 w 48072"/>
                      <a:gd name="connsiteY5" fmla="*/ 58098 h 70823"/>
                      <a:gd name="connsiteX6" fmla="*/ 47193 w 48072"/>
                      <a:gd name="connsiteY6" fmla="*/ 31107 h 70823"/>
                      <a:gd name="connsiteX7" fmla="*/ 30783 w 48072"/>
                      <a:gd name="connsiteY7" fmla="*/ 2864 h 70823"/>
                      <a:gd name="connsiteX8" fmla="*/ 30088 w 48072"/>
                      <a:gd name="connsiteY8" fmla="*/ 48745 h 70823"/>
                      <a:gd name="connsiteX9" fmla="*/ 25432 w 48072"/>
                      <a:gd name="connsiteY9" fmla="*/ 56392 h 70823"/>
                      <a:gd name="connsiteX10" fmla="*/ 10889 w 48072"/>
                      <a:gd name="connsiteY10" fmla="*/ 38706 h 70823"/>
                      <a:gd name="connsiteX11" fmla="*/ 25577 w 48072"/>
                      <a:gd name="connsiteY11" fmla="*/ 15135 h 70823"/>
                      <a:gd name="connsiteX12" fmla="*/ 30088 w 48072"/>
                      <a:gd name="connsiteY12" fmla="*/ 48745 h 70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8072" h="70823">
                        <a:moveTo>
                          <a:pt x="30783" y="2864"/>
                        </a:moveTo>
                        <a:cubicBezTo>
                          <a:pt x="28754" y="205"/>
                          <a:pt x="24438" y="-1412"/>
                          <a:pt x="21802" y="1708"/>
                        </a:cubicBezTo>
                        <a:cubicBezTo>
                          <a:pt x="12062" y="13033"/>
                          <a:pt x="4786" y="26354"/>
                          <a:pt x="1" y="40298"/>
                        </a:cubicBezTo>
                        <a:cubicBezTo>
                          <a:pt x="-72" y="45754"/>
                          <a:pt x="4406" y="49125"/>
                          <a:pt x="7777" y="52981"/>
                        </a:cubicBezTo>
                        <a:cubicBezTo>
                          <a:pt x="13921" y="57968"/>
                          <a:pt x="20161" y="74668"/>
                          <a:pt x="29490" y="70012"/>
                        </a:cubicBezTo>
                        <a:cubicBezTo>
                          <a:pt x="33386" y="67717"/>
                          <a:pt x="35617" y="61808"/>
                          <a:pt x="37872" y="58098"/>
                        </a:cubicBezTo>
                        <a:cubicBezTo>
                          <a:pt x="42844" y="49909"/>
                          <a:pt x="50717" y="41236"/>
                          <a:pt x="47193" y="31107"/>
                        </a:cubicBezTo>
                        <a:cubicBezTo>
                          <a:pt x="43660" y="20955"/>
                          <a:pt x="37242" y="11352"/>
                          <a:pt x="30783" y="2864"/>
                        </a:cubicBezTo>
                        <a:close/>
                        <a:moveTo>
                          <a:pt x="30088" y="48745"/>
                        </a:moveTo>
                        <a:cubicBezTo>
                          <a:pt x="28536" y="51291"/>
                          <a:pt x="26984" y="53846"/>
                          <a:pt x="25432" y="56392"/>
                        </a:cubicBezTo>
                        <a:cubicBezTo>
                          <a:pt x="20792" y="50216"/>
                          <a:pt x="16233" y="44097"/>
                          <a:pt x="10889" y="38706"/>
                        </a:cubicBezTo>
                        <a:cubicBezTo>
                          <a:pt x="15158" y="30396"/>
                          <a:pt x="19935" y="22507"/>
                          <a:pt x="25577" y="15135"/>
                        </a:cubicBezTo>
                        <a:cubicBezTo>
                          <a:pt x="33418" y="28585"/>
                          <a:pt x="42440" y="34236"/>
                          <a:pt x="30088" y="487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8" name="Freeform 297">
                    <a:extLst>
                      <a:ext uri="{FF2B5EF4-FFF2-40B4-BE49-F238E27FC236}">
                        <a16:creationId xmlns:a16="http://schemas.microsoft.com/office/drawing/2014/main" id="{C9741983-C150-3947-9E44-AE49700CF833}"/>
                      </a:ext>
                    </a:extLst>
                  </p:cNvPr>
                  <p:cNvSpPr/>
                  <p:nvPr/>
                </p:nvSpPr>
                <p:spPr>
                  <a:xfrm>
                    <a:off x="8876579" y="4139179"/>
                    <a:ext cx="52041" cy="77463"/>
                  </a:xfrm>
                  <a:custGeom>
                    <a:avLst/>
                    <a:gdLst>
                      <a:gd name="connsiteX0" fmla="*/ 33110 w 52041"/>
                      <a:gd name="connsiteY0" fmla="*/ 2859 h 77463"/>
                      <a:gd name="connsiteX1" fmla="*/ 24129 w 52041"/>
                      <a:gd name="connsiteY1" fmla="*/ 1703 h 77463"/>
                      <a:gd name="connsiteX2" fmla="*/ 0 w 52041"/>
                      <a:gd name="connsiteY2" fmla="*/ 44052 h 77463"/>
                      <a:gd name="connsiteX3" fmla="*/ 19926 w 52041"/>
                      <a:gd name="connsiteY3" fmla="*/ 71285 h 77463"/>
                      <a:gd name="connsiteX4" fmla="*/ 31469 w 52041"/>
                      <a:gd name="connsiteY4" fmla="*/ 76701 h 77463"/>
                      <a:gd name="connsiteX5" fmla="*/ 41056 w 52041"/>
                      <a:gd name="connsiteY5" fmla="*/ 63315 h 77463"/>
                      <a:gd name="connsiteX6" fmla="*/ 50603 w 52041"/>
                      <a:gd name="connsiteY6" fmla="*/ 32396 h 77463"/>
                      <a:gd name="connsiteX7" fmla="*/ 33110 w 52041"/>
                      <a:gd name="connsiteY7" fmla="*/ 2859 h 77463"/>
                      <a:gd name="connsiteX8" fmla="*/ 33878 w 52041"/>
                      <a:gd name="connsiteY8" fmla="*/ 52976 h 77463"/>
                      <a:gd name="connsiteX9" fmla="*/ 27702 w 52041"/>
                      <a:gd name="connsiteY9" fmla="*/ 63112 h 77463"/>
                      <a:gd name="connsiteX10" fmla="*/ 10921 w 52041"/>
                      <a:gd name="connsiteY10" fmla="*/ 42443 h 77463"/>
                      <a:gd name="connsiteX11" fmla="*/ 27969 w 52041"/>
                      <a:gd name="connsiteY11" fmla="*/ 15033 h 77463"/>
                      <a:gd name="connsiteX12" fmla="*/ 40054 w 52041"/>
                      <a:gd name="connsiteY12" fmla="*/ 36842 h 77463"/>
                      <a:gd name="connsiteX13" fmla="*/ 33878 w 52041"/>
                      <a:gd name="connsiteY13" fmla="*/ 52976 h 77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2041" h="77463">
                        <a:moveTo>
                          <a:pt x="33110" y="2859"/>
                        </a:moveTo>
                        <a:cubicBezTo>
                          <a:pt x="31073" y="192"/>
                          <a:pt x="26773" y="-1400"/>
                          <a:pt x="24129" y="1703"/>
                        </a:cubicBezTo>
                        <a:cubicBezTo>
                          <a:pt x="13346" y="14095"/>
                          <a:pt x="5456" y="28831"/>
                          <a:pt x="0" y="44052"/>
                        </a:cubicBezTo>
                        <a:cubicBezTo>
                          <a:pt x="283" y="52443"/>
                          <a:pt x="15052" y="63137"/>
                          <a:pt x="19926" y="71285"/>
                        </a:cubicBezTo>
                        <a:cubicBezTo>
                          <a:pt x="22812" y="74963"/>
                          <a:pt x="26247" y="79231"/>
                          <a:pt x="31469" y="76701"/>
                        </a:cubicBezTo>
                        <a:cubicBezTo>
                          <a:pt x="35988" y="74510"/>
                          <a:pt x="38591" y="67380"/>
                          <a:pt x="41056" y="63315"/>
                        </a:cubicBezTo>
                        <a:cubicBezTo>
                          <a:pt x="46990" y="53542"/>
                          <a:pt x="55445" y="44270"/>
                          <a:pt x="50603" y="32396"/>
                        </a:cubicBezTo>
                        <a:cubicBezTo>
                          <a:pt x="46295" y="21815"/>
                          <a:pt x="40022" y="11921"/>
                          <a:pt x="33110" y="2859"/>
                        </a:cubicBezTo>
                        <a:close/>
                        <a:moveTo>
                          <a:pt x="33878" y="52976"/>
                        </a:moveTo>
                        <a:cubicBezTo>
                          <a:pt x="31817" y="56355"/>
                          <a:pt x="29764" y="59734"/>
                          <a:pt x="27702" y="63112"/>
                        </a:cubicBezTo>
                        <a:cubicBezTo>
                          <a:pt x="22424" y="55684"/>
                          <a:pt x="17226" y="48878"/>
                          <a:pt x="10921" y="42443"/>
                        </a:cubicBezTo>
                        <a:cubicBezTo>
                          <a:pt x="15795" y="32735"/>
                          <a:pt x="21357" y="23577"/>
                          <a:pt x="27969" y="15033"/>
                        </a:cubicBezTo>
                        <a:cubicBezTo>
                          <a:pt x="32811" y="21831"/>
                          <a:pt x="37378" y="29211"/>
                          <a:pt x="40054" y="36842"/>
                        </a:cubicBezTo>
                        <a:cubicBezTo>
                          <a:pt x="42115" y="42686"/>
                          <a:pt x="36837" y="48126"/>
                          <a:pt x="33878" y="5297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99" name="Freeform 298">
                    <a:extLst>
                      <a:ext uri="{FF2B5EF4-FFF2-40B4-BE49-F238E27FC236}">
                        <a16:creationId xmlns:a16="http://schemas.microsoft.com/office/drawing/2014/main" id="{622A7E2B-F551-0943-B219-0F5A709D59B3}"/>
                      </a:ext>
                    </a:extLst>
                  </p:cNvPr>
                  <p:cNvSpPr/>
                  <p:nvPr/>
                </p:nvSpPr>
                <p:spPr>
                  <a:xfrm>
                    <a:off x="9250000" y="4139179"/>
                    <a:ext cx="52041" cy="77463"/>
                  </a:xfrm>
                  <a:custGeom>
                    <a:avLst/>
                    <a:gdLst>
                      <a:gd name="connsiteX0" fmla="*/ 33110 w 52041"/>
                      <a:gd name="connsiteY0" fmla="*/ 2859 h 77463"/>
                      <a:gd name="connsiteX1" fmla="*/ 24129 w 52041"/>
                      <a:gd name="connsiteY1" fmla="*/ 1703 h 77463"/>
                      <a:gd name="connsiteX2" fmla="*/ 0 w 52041"/>
                      <a:gd name="connsiteY2" fmla="*/ 44052 h 77463"/>
                      <a:gd name="connsiteX3" fmla="*/ 19926 w 52041"/>
                      <a:gd name="connsiteY3" fmla="*/ 71285 h 77463"/>
                      <a:gd name="connsiteX4" fmla="*/ 31469 w 52041"/>
                      <a:gd name="connsiteY4" fmla="*/ 76701 h 77463"/>
                      <a:gd name="connsiteX5" fmla="*/ 41057 w 52041"/>
                      <a:gd name="connsiteY5" fmla="*/ 63315 h 77463"/>
                      <a:gd name="connsiteX6" fmla="*/ 50603 w 52041"/>
                      <a:gd name="connsiteY6" fmla="*/ 32396 h 77463"/>
                      <a:gd name="connsiteX7" fmla="*/ 33110 w 52041"/>
                      <a:gd name="connsiteY7" fmla="*/ 2859 h 77463"/>
                      <a:gd name="connsiteX8" fmla="*/ 33878 w 52041"/>
                      <a:gd name="connsiteY8" fmla="*/ 52976 h 77463"/>
                      <a:gd name="connsiteX9" fmla="*/ 27702 w 52041"/>
                      <a:gd name="connsiteY9" fmla="*/ 63112 h 77463"/>
                      <a:gd name="connsiteX10" fmla="*/ 10921 w 52041"/>
                      <a:gd name="connsiteY10" fmla="*/ 42443 h 77463"/>
                      <a:gd name="connsiteX11" fmla="*/ 27969 w 52041"/>
                      <a:gd name="connsiteY11" fmla="*/ 15033 h 77463"/>
                      <a:gd name="connsiteX12" fmla="*/ 40054 w 52041"/>
                      <a:gd name="connsiteY12" fmla="*/ 36842 h 77463"/>
                      <a:gd name="connsiteX13" fmla="*/ 33878 w 52041"/>
                      <a:gd name="connsiteY13" fmla="*/ 52976 h 77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2041" h="77463">
                        <a:moveTo>
                          <a:pt x="33110" y="2859"/>
                        </a:moveTo>
                        <a:cubicBezTo>
                          <a:pt x="31073" y="192"/>
                          <a:pt x="26773" y="-1400"/>
                          <a:pt x="24129" y="1703"/>
                        </a:cubicBezTo>
                        <a:cubicBezTo>
                          <a:pt x="13346" y="14095"/>
                          <a:pt x="5456" y="28831"/>
                          <a:pt x="0" y="44052"/>
                        </a:cubicBezTo>
                        <a:cubicBezTo>
                          <a:pt x="283" y="52443"/>
                          <a:pt x="15052" y="63137"/>
                          <a:pt x="19926" y="71285"/>
                        </a:cubicBezTo>
                        <a:cubicBezTo>
                          <a:pt x="22812" y="74963"/>
                          <a:pt x="26247" y="79231"/>
                          <a:pt x="31469" y="76701"/>
                        </a:cubicBezTo>
                        <a:cubicBezTo>
                          <a:pt x="35988" y="74510"/>
                          <a:pt x="38591" y="67380"/>
                          <a:pt x="41057" y="63315"/>
                        </a:cubicBezTo>
                        <a:cubicBezTo>
                          <a:pt x="46990" y="53542"/>
                          <a:pt x="55445" y="44270"/>
                          <a:pt x="50603" y="32396"/>
                        </a:cubicBezTo>
                        <a:cubicBezTo>
                          <a:pt x="46295" y="21815"/>
                          <a:pt x="40022" y="11921"/>
                          <a:pt x="33110" y="2859"/>
                        </a:cubicBezTo>
                        <a:close/>
                        <a:moveTo>
                          <a:pt x="33878" y="52976"/>
                        </a:moveTo>
                        <a:cubicBezTo>
                          <a:pt x="31817" y="56355"/>
                          <a:pt x="29764" y="59734"/>
                          <a:pt x="27702" y="63112"/>
                        </a:cubicBezTo>
                        <a:cubicBezTo>
                          <a:pt x="22424" y="55684"/>
                          <a:pt x="17226" y="48878"/>
                          <a:pt x="10921" y="42443"/>
                        </a:cubicBezTo>
                        <a:cubicBezTo>
                          <a:pt x="15795" y="32735"/>
                          <a:pt x="21357" y="23577"/>
                          <a:pt x="27969" y="15033"/>
                        </a:cubicBezTo>
                        <a:cubicBezTo>
                          <a:pt x="32811" y="21831"/>
                          <a:pt x="37379" y="29211"/>
                          <a:pt x="40054" y="36842"/>
                        </a:cubicBezTo>
                        <a:cubicBezTo>
                          <a:pt x="42115" y="42686"/>
                          <a:pt x="36837" y="48126"/>
                          <a:pt x="33878" y="5297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0" name="Freeform 299">
                    <a:extLst>
                      <a:ext uri="{FF2B5EF4-FFF2-40B4-BE49-F238E27FC236}">
                        <a16:creationId xmlns:a16="http://schemas.microsoft.com/office/drawing/2014/main" id="{C183231E-C27C-5840-A885-A6CD8627D5B2}"/>
                      </a:ext>
                    </a:extLst>
                  </p:cNvPr>
                  <p:cNvSpPr/>
                  <p:nvPr/>
                </p:nvSpPr>
                <p:spPr>
                  <a:xfrm>
                    <a:off x="8998003" y="4136196"/>
                    <a:ext cx="61711" cy="83675"/>
                  </a:xfrm>
                  <a:custGeom>
                    <a:avLst/>
                    <a:gdLst>
                      <a:gd name="connsiteX0" fmla="*/ 37669 w 61711"/>
                      <a:gd name="connsiteY0" fmla="*/ 1445 h 83675"/>
                      <a:gd name="connsiteX1" fmla="*/ 1915 w 61711"/>
                      <a:gd name="connsiteY1" fmla="*/ 43963 h 83675"/>
                      <a:gd name="connsiteX2" fmla="*/ 10063 w 61711"/>
                      <a:gd name="connsiteY2" fmla="*/ 61609 h 83675"/>
                      <a:gd name="connsiteX3" fmla="*/ 24234 w 61711"/>
                      <a:gd name="connsiteY3" fmla="*/ 76838 h 83675"/>
                      <a:gd name="connsiteX4" fmla="*/ 37539 w 61711"/>
                      <a:gd name="connsiteY4" fmla="*/ 82642 h 83675"/>
                      <a:gd name="connsiteX5" fmla="*/ 49099 w 61711"/>
                      <a:gd name="connsiteY5" fmla="*/ 67292 h 83675"/>
                      <a:gd name="connsiteX6" fmla="*/ 60456 w 61711"/>
                      <a:gd name="connsiteY6" fmla="*/ 50244 h 83675"/>
                      <a:gd name="connsiteX7" fmla="*/ 37669 w 61711"/>
                      <a:gd name="connsiteY7" fmla="*/ 1445 h 83675"/>
                      <a:gd name="connsiteX8" fmla="*/ 47967 w 61711"/>
                      <a:gd name="connsiteY8" fmla="*/ 48547 h 83675"/>
                      <a:gd name="connsiteX9" fmla="*/ 33457 w 61711"/>
                      <a:gd name="connsiteY9" fmla="*/ 70630 h 83675"/>
                      <a:gd name="connsiteX10" fmla="*/ 11316 w 61711"/>
                      <a:gd name="connsiteY10" fmla="*/ 45847 h 83675"/>
                      <a:gd name="connsiteX11" fmla="*/ 33417 w 61711"/>
                      <a:gd name="connsiteY11" fmla="*/ 14152 h 83675"/>
                      <a:gd name="connsiteX12" fmla="*/ 47967 w 61711"/>
                      <a:gd name="connsiteY12" fmla="*/ 48547 h 83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1711" h="83675">
                        <a:moveTo>
                          <a:pt x="37669" y="1445"/>
                        </a:moveTo>
                        <a:cubicBezTo>
                          <a:pt x="27968" y="-8514"/>
                          <a:pt x="4615" y="35977"/>
                          <a:pt x="1915" y="43963"/>
                        </a:cubicBezTo>
                        <a:cubicBezTo>
                          <a:pt x="-4180" y="50147"/>
                          <a:pt x="5852" y="57285"/>
                          <a:pt x="10063" y="61609"/>
                        </a:cubicBezTo>
                        <a:cubicBezTo>
                          <a:pt x="14913" y="66564"/>
                          <a:pt x="19658" y="71633"/>
                          <a:pt x="24234" y="76838"/>
                        </a:cubicBezTo>
                        <a:cubicBezTo>
                          <a:pt x="27661" y="80734"/>
                          <a:pt x="31784" y="85908"/>
                          <a:pt x="37539" y="82642"/>
                        </a:cubicBezTo>
                        <a:cubicBezTo>
                          <a:pt x="42511" y="79821"/>
                          <a:pt x="45946" y="71924"/>
                          <a:pt x="49099" y="67292"/>
                        </a:cubicBezTo>
                        <a:cubicBezTo>
                          <a:pt x="52858" y="61763"/>
                          <a:pt x="57506" y="56242"/>
                          <a:pt x="60456" y="50244"/>
                        </a:cubicBezTo>
                        <a:cubicBezTo>
                          <a:pt x="66939" y="34344"/>
                          <a:pt x="46650" y="13594"/>
                          <a:pt x="37669" y="1445"/>
                        </a:cubicBezTo>
                        <a:close/>
                        <a:moveTo>
                          <a:pt x="47967" y="48547"/>
                        </a:moveTo>
                        <a:cubicBezTo>
                          <a:pt x="42955" y="56056"/>
                          <a:pt x="37992" y="62660"/>
                          <a:pt x="33457" y="70630"/>
                        </a:cubicBezTo>
                        <a:cubicBezTo>
                          <a:pt x="26166" y="61472"/>
                          <a:pt x="19893" y="53874"/>
                          <a:pt x="11316" y="45847"/>
                        </a:cubicBezTo>
                        <a:cubicBezTo>
                          <a:pt x="17557" y="34401"/>
                          <a:pt x="24824" y="23852"/>
                          <a:pt x="33417" y="14152"/>
                        </a:cubicBezTo>
                        <a:cubicBezTo>
                          <a:pt x="38550" y="21670"/>
                          <a:pt x="55824" y="40310"/>
                          <a:pt x="47967" y="4854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1" name="Freeform 300">
                    <a:extLst>
                      <a:ext uri="{FF2B5EF4-FFF2-40B4-BE49-F238E27FC236}">
                        <a16:creationId xmlns:a16="http://schemas.microsoft.com/office/drawing/2014/main" id="{6F150E43-0E6F-6B47-8294-21163E14BEAA}"/>
                      </a:ext>
                    </a:extLst>
                  </p:cNvPr>
                  <p:cNvSpPr/>
                  <p:nvPr/>
                </p:nvSpPr>
                <p:spPr>
                  <a:xfrm>
                    <a:off x="9119957" y="4136190"/>
                    <a:ext cx="61722" cy="84599"/>
                  </a:xfrm>
                  <a:custGeom>
                    <a:avLst/>
                    <a:gdLst>
                      <a:gd name="connsiteX0" fmla="*/ 37664 w 61722"/>
                      <a:gd name="connsiteY0" fmla="*/ 1451 h 84599"/>
                      <a:gd name="connsiteX1" fmla="*/ 1902 w 61722"/>
                      <a:gd name="connsiteY1" fmla="*/ 44494 h 84599"/>
                      <a:gd name="connsiteX2" fmla="*/ 10059 w 61722"/>
                      <a:gd name="connsiteY2" fmla="*/ 62270 h 84599"/>
                      <a:gd name="connsiteX3" fmla="*/ 24229 w 61722"/>
                      <a:gd name="connsiteY3" fmla="*/ 77693 h 84599"/>
                      <a:gd name="connsiteX4" fmla="*/ 37535 w 61722"/>
                      <a:gd name="connsiteY4" fmla="*/ 83561 h 84599"/>
                      <a:gd name="connsiteX5" fmla="*/ 49094 w 61722"/>
                      <a:gd name="connsiteY5" fmla="*/ 68041 h 84599"/>
                      <a:gd name="connsiteX6" fmla="*/ 60452 w 61722"/>
                      <a:gd name="connsiteY6" fmla="*/ 50775 h 84599"/>
                      <a:gd name="connsiteX7" fmla="*/ 37664 w 61722"/>
                      <a:gd name="connsiteY7" fmla="*/ 1451 h 84599"/>
                      <a:gd name="connsiteX8" fmla="*/ 47971 w 61722"/>
                      <a:gd name="connsiteY8" fmla="*/ 49134 h 84599"/>
                      <a:gd name="connsiteX9" fmla="*/ 33461 w 61722"/>
                      <a:gd name="connsiteY9" fmla="*/ 71525 h 84599"/>
                      <a:gd name="connsiteX10" fmla="*/ 11287 w 61722"/>
                      <a:gd name="connsiteY10" fmla="*/ 46410 h 84599"/>
                      <a:gd name="connsiteX11" fmla="*/ 33428 w 61722"/>
                      <a:gd name="connsiteY11" fmla="*/ 14230 h 84599"/>
                      <a:gd name="connsiteX12" fmla="*/ 47971 w 61722"/>
                      <a:gd name="connsiteY12" fmla="*/ 49134 h 84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1722" h="84599">
                        <a:moveTo>
                          <a:pt x="37664" y="1451"/>
                        </a:moveTo>
                        <a:cubicBezTo>
                          <a:pt x="27923" y="-8589"/>
                          <a:pt x="4562" y="36484"/>
                          <a:pt x="1902" y="44494"/>
                        </a:cubicBezTo>
                        <a:cubicBezTo>
                          <a:pt x="-4168" y="50719"/>
                          <a:pt x="5863" y="57880"/>
                          <a:pt x="10059" y="62270"/>
                        </a:cubicBezTo>
                        <a:cubicBezTo>
                          <a:pt x="14909" y="67289"/>
                          <a:pt x="19654" y="72422"/>
                          <a:pt x="24229" y="77693"/>
                        </a:cubicBezTo>
                        <a:cubicBezTo>
                          <a:pt x="27640" y="81621"/>
                          <a:pt x="31755" y="86851"/>
                          <a:pt x="37535" y="83561"/>
                        </a:cubicBezTo>
                        <a:cubicBezTo>
                          <a:pt x="42539" y="80716"/>
                          <a:pt x="45950" y="72721"/>
                          <a:pt x="49094" y="68041"/>
                        </a:cubicBezTo>
                        <a:cubicBezTo>
                          <a:pt x="52853" y="62439"/>
                          <a:pt x="57501" y="56846"/>
                          <a:pt x="60452" y="50775"/>
                        </a:cubicBezTo>
                        <a:cubicBezTo>
                          <a:pt x="66991" y="34988"/>
                          <a:pt x="46596" y="13608"/>
                          <a:pt x="37664" y="1451"/>
                        </a:cubicBezTo>
                        <a:close/>
                        <a:moveTo>
                          <a:pt x="47971" y="49134"/>
                        </a:moveTo>
                        <a:cubicBezTo>
                          <a:pt x="42959" y="56749"/>
                          <a:pt x="37979" y="63442"/>
                          <a:pt x="33461" y="71525"/>
                        </a:cubicBezTo>
                        <a:cubicBezTo>
                          <a:pt x="26185" y="62245"/>
                          <a:pt x="19888" y="54510"/>
                          <a:pt x="11287" y="46410"/>
                        </a:cubicBezTo>
                        <a:cubicBezTo>
                          <a:pt x="17528" y="34803"/>
                          <a:pt x="24803" y="24092"/>
                          <a:pt x="33428" y="14230"/>
                        </a:cubicBezTo>
                        <a:cubicBezTo>
                          <a:pt x="38642" y="22007"/>
                          <a:pt x="55804" y="40558"/>
                          <a:pt x="47971" y="491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02" name="Graphic 141">
                  <a:extLst>
                    <a:ext uri="{FF2B5EF4-FFF2-40B4-BE49-F238E27FC236}">
                      <a16:creationId xmlns:a16="http://schemas.microsoft.com/office/drawing/2014/main" id="{93C1A643-4A7D-3540-8D7F-0DF17F072FE6}"/>
                    </a:ext>
                  </a:extLst>
                </p:cNvPr>
                <p:cNvGrpSpPr/>
                <p:nvPr/>
              </p:nvGrpSpPr>
              <p:grpSpPr>
                <a:xfrm>
                  <a:off x="8651050" y="4239303"/>
                  <a:ext cx="793999" cy="161876"/>
                  <a:chOff x="8651050" y="4239303"/>
                  <a:chExt cx="793999" cy="161876"/>
                </a:xfrm>
                <a:solidFill>
                  <a:srgbClr val="000000"/>
                </a:solidFill>
              </p:grpSpPr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3D023CD5-AAAA-E447-98A2-D254436447F4}"/>
                      </a:ext>
                    </a:extLst>
                  </p:cNvPr>
                  <p:cNvSpPr/>
                  <p:nvPr/>
                </p:nvSpPr>
                <p:spPr>
                  <a:xfrm>
                    <a:off x="8658456" y="4381938"/>
                    <a:ext cx="18406" cy="18425"/>
                  </a:xfrm>
                  <a:custGeom>
                    <a:avLst/>
                    <a:gdLst>
                      <a:gd name="connsiteX0" fmla="*/ 15678 w 18406"/>
                      <a:gd name="connsiteY0" fmla="*/ 2738 h 18425"/>
                      <a:gd name="connsiteX1" fmla="*/ 2728 w 18406"/>
                      <a:gd name="connsiteY1" fmla="*/ 15688 h 18425"/>
                      <a:gd name="connsiteX2" fmla="*/ 15678 w 18406"/>
                      <a:gd name="connsiteY2" fmla="*/ 2738 h 18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406" h="18425">
                        <a:moveTo>
                          <a:pt x="15678" y="2738"/>
                        </a:moveTo>
                        <a:cubicBezTo>
                          <a:pt x="7094" y="-5661"/>
                          <a:pt x="-5630" y="7160"/>
                          <a:pt x="2728" y="15688"/>
                        </a:cubicBezTo>
                        <a:cubicBezTo>
                          <a:pt x="11313" y="24086"/>
                          <a:pt x="24037" y="11266"/>
                          <a:pt x="15678" y="273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A23F40F1-CE3E-504A-B180-2BC9031DA886}"/>
                      </a:ext>
                    </a:extLst>
                  </p:cNvPr>
                  <p:cNvSpPr/>
                  <p:nvPr/>
                </p:nvSpPr>
                <p:spPr>
                  <a:xfrm>
                    <a:off x="8651050" y="4259297"/>
                    <a:ext cx="20289" cy="20670"/>
                  </a:xfrm>
                  <a:custGeom>
                    <a:avLst/>
                    <a:gdLst>
                      <a:gd name="connsiteX0" fmla="*/ 15284 w 20289"/>
                      <a:gd name="connsiteY0" fmla="*/ 19148 h 20670"/>
                      <a:gd name="connsiteX1" fmla="*/ 4969 w 20289"/>
                      <a:gd name="connsiteY1" fmla="*/ 1478 h 20670"/>
                      <a:gd name="connsiteX2" fmla="*/ 15284 w 20289"/>
                      <a:gd name="connsiteY2" fmla="*/ 19148 h 2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289" h="20670">
                        <a:moveTo>
                          <a:pt x="15284" y="19148"/>
                        </a:moveTo>
                        <a:cubicBezTo>
                          <a:pt x="26746" y="12358"/>
                          <a:pt x="16480" y="-5167"/>
                          <a:pt x="4969" y="1478"/>
                        </a:cubicBezTo>
                        <a:cubicBezTo>
                          <a:pt x="-6485" y="7993"/>
                          <a:pt x="3942" y="25978"/>
                          <a:pt x="15284" y="191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128885F6-9A8E-7545-9DCB-0E6487C83A18}"/>
                      </a:ext>
                    </a:extLst>
                  </p:cNvPr>
                  <p:cNvSpPr/>
                  <p:nvPr/>
                </p:nvSpPr>
                <p:spPr>
                  <a:xfrm>
                    <a:off x="8721110" y="4249833"/>
                    <a:ext cx="19849" cy="19368"/>
                  </a:xfrm>
                  <a:custGeom>
                    <a:avLst/>
                    <a:gdLst>
                      <a:gd name="connsiteX0" fmla="*/ 18889 w 19849"/>
                      <a:gd name="connsiteY0" fmla="*/ 13463 h 19368"/>
                      <a:gd name="connsiteX1" fmla="*/ 960 w 19849"/>
                      <a:gd name="connsiteY1" fmla="*/ 5905 h 19368"/>
                      <a:gd name="connsiteX2" fmla="*/ 18889 w 19849"/>
                      <a:gd name="connsiteY2" fmla="*/ 13463 h 19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849" h="19368">
                        <a:moveTo>
                          <a:pt x="18889" y="13463"/>
                        </a:moveTo>
                        <a:cubicBezTo>
                          <a:pt x="24281" y="1985"/>
                          <a:pt x="5398" y="-6026"/>
                          <a:pt x="960" y="5905"/>
                        </a:cubicBezTo>
                        <a:cubicBezTo>
                          <a:pt x="-4432" y="17384"/>
                          <a:pt x="14451" y="25394"/>
                          <a:pt x="18889" y="1346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6" name="Freeform 305">
                    <a:extLst>
                      <a:ext uri="{FF2B5EF4-FFF2-40B4-BE49-F238E27FC236}">
                        <a16:creationId xmlns:a16="http://schemas.microsoft.com/office/drawing/2014/main" id="{8AD9EDF8-5DE8-1340-BA33-96DD940700EF}"/>
                      </a:ext>
                    </a:extLst>
                  </p:cNvPr>
                  <p:cNvSpPr/>
                  <p:nvPr/>
                </p:nvSpPr>
                <p:spPr>
                  <a:xfrm>
                    <a:off x="8832930" y="4244956"/>
                    <a:ext cx="19032" cy="19753"/>
                  </a:xfrm>
                  <a:custGeom>
                    <a:avLst/>
                    <a:gdLst>
                      <a:gd name="connsiteX0" fmla="*/ 16165 w 19032"/>
                      <a:gd name="connsiteY0" fmla="*/ 16934 h 19753"/>
                      <a:gd name="connsiteX1" fmla="*/ 2221 w 19032"/>
                      <a:gd name="connsiteY1" fmla="*/ 3726 h 19753"/>
                      <a:gd name="connsiteX2" fmla="*/ 16165 w 19032"/>
                      <a:gd name="connsiteY2" fmla="*/ 16934 h 19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032" h="19753">
                        <a:moveTo>
                          <a:pt x="16165" y="16934"/>
                        </a:moveTo>
                        <a:cubicBezTo>
                          <a:pt x="25219" y="7679"/>
                          <a:pt x="10685" y="-6912"/>
                          <a:pt x="2221" y="3726"/>
                        </a:cubicBezTo>
                        <a:cubicBezTo>
                          <a:pt x="-5151" y="12852"/>
                          <a:pt x="7467" y="25438"/>
                          <a:pt x="16165" y="1693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7" name="Freeform 306">
                    <a:extLst>
                      <a:ext uri="{FF2B5EF4-FFF2-40B4-BE49-F238E27FC236}">
                        <a16:creationId xmlns:a16="http://schemas.microsoft.com/office/drawing/2014/main" id="{8CA98FB1-7DC2-2F49-804C-FEF86C3C1563}"/>
                      </a:ext>
                    </a:extLst>
                  </p:cNvPr>
                  <p:cNvSpPr/>
                  <p:nvPr/>
                </p:nvSpPr>
                <p:spPr>
                  <a:xfrm>
                    <a:off x="8950209" y="4239303"/>
                    <a:ext cx="22190" cy="21887"/>
                  </a:xfrm>
                  <a:custGeom>
                    <a:avLst/>
                    <a:gdLst>
                      <a:gd name="connsiteX0" fmla="*/ 20261 w 22190"/>
                      <a:gd name="connsiteY0" fmla="*/ 16548 h 21887"/>
                      <a:gd name="connsiteX1" fmla="*/ 1564 w 22190"/>
                      <a:gd name="connsiteY1" fmla="*/ 5620 h 21887"/>
                      <a:gd name="connsiteX2" fmla="*/ 20261 w 22190"/>
                      <a:gd name="connsiteY2" fmla="*/ 16548 h 21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90" h="21887">
                        <a:moveTo>
                          <a:pt x="20261" y="16548"/>
                        </a:moveTo>
                        <a:cubicBezTo>
                          <a:pt x="28312" y="3841"/>
                          <a:pt x="9033" y="-7006"/>
                          <a:pt x="1564" y="5620"/>
                        </a:cubicBezTo>
                        <a:cubicBezTo>
                          <a:pt x="-5461" y="17874"/>
                          <a:pt x="13042" y="28746"/>
                          <a:pt x="20261" y="165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8" name="Freeform 307">
                    <a:extLst>
                      <a:ext uri="{FF2B5EF4-FFF2-40B4-BE49-F238E27FC236}">
                        <a16:creationId xmlns:a16="http://schemas.microsoft.com/office/drawing/2014/main" id="{F7486977-B77F-6E4C-BDBA-E47F614CC5E3}"/>
                      </a:ext>
                    </a:extLst>
                  </p:cNvPr>
                  <p:cNvSpPr/>
                  <p:nvPr/>
                </p:nvSpPr>
                <p:spPr>
                  <a:xfrm>
                    <a:off x="9086681" y="4244310"/>
                    <a:ext cx="19535" cy="19455"/>
                  </a:xfrm>
                  <a:custGeom>
                    <a:avLst/>
                    <a:gdLst>
                      <a:gd name="connsiteX0" fmla="*/ 7508 w 19535"/>
                      <a:gd name="connsiteY0" fmla="*/ 19027 h 19455"/>
                      <a:gd name="connsiteX1" fmla="*/ 12641 w 19535"/>
                      <a:gd name="connsiteY1" fmla="*/ 395 h 19455"/>
                      <a:gd name="connsiteX2" fmla="*/ 7508 w 19535"/>
                      <a:gd name="connsiteY2" fmla="*/ 19027 h 19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35" h="19455">
                        <a:moveTo>
                          <a:pt x="7508" y="19027"/>
                        </a:moveTo>
                        <a:cubicBezTo>
                          <a:pt x="19520" y="22527"/>
                          <a:pt x="24774" y="3531"/>
                          <a:pt x="12641" y="395"/>
                        </a:cubicBezTo>
                        <a:cubicBezTo>
                          <a:pt x="-10" y="-2943"/>
                          <a:pt x="-5620" y="15883"/>
                          <a:pt x="7508" y="1902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6C560639-7867-7B49-A061-9E4C7FB7B607}"/>
                      </a:ext>
                    </a:extLst>
                  </p:cNvPr>
                  <p:cNvSpPr/>
                  <p:nvPr/>
                </p:nvSpPr>
                <p:spPr>
                  <a:xfrm>
                    <a:off x="9206487" y="4244506"/>
                    <a:ext cx="21624" cy="22079"/>
                  </a:xfrm>
                  <a:custGeom>
                    <a:avLst/>
                    <a:gdLst>
                      <a:gd name="connsiteX0" fmla="*/ 13733 w 21624"/>
                      <a:gd name="connsiteY0" fmla="*/ 21652 h 22079"/>
                      <a:gd name="connsiteX1" fmla="*/ 6652 w 21624"/>
                      <a:gd name="connsiteY1" fmla="*/ 999 h 22079"/>
                      <a:gd name="connsiteX2" fmla="*/ 13733 w 21624"/>
                      <a:gd name="connsiteY2" fmla="*/ 21652 h 22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624" h="22079">
                        <a:moveTo>
                          <a:pt x="13733" y="21652"/>
                        </a:moveTo>
                        <a:cubicBezTo>
                          <a:pt x="28332" y="17433"/>
                          <a:pt x="20741" y="-4950"/>
                          <a:pt x="6652" y="999"/>
                        </a:cubicBezTo>
                        <a:cubicBezTo>
                          <a:pt x="-5765" y="6084"/>
                          <a:pt x="702" y="25160"/>
                          <a:pt x="13733" y="216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D8691B6B-4BCC-344B-9BC1-7EDCCC131018}"/>
                      </a:ext>
                    </a:extLst>
                  </p:cNvPr>
                  <p:cNvSpPr/>
                  <p:nvPr/>
                </p:nvSpPr>
                <p:spPr>
                  <a:xfrm>
                    <a:off x="9323421" y="4245263"/>
                    <a:ext cx="20099" cy="20559"/>
                  </a:xfrm>
                  <a:custGeom>
                    <a:avLst/>
                    <a:gdLst>
                      <a:gd name="connsiteX0" fmla="*/ 19596 w 20099"/>
                      <a:gd name="connsiteY0" fmla="*/ 7671 h 20559"/>
                      <a:gd name="connsiteX1" fmla="*/ 349 w 20099"/>
                      <a:gd name="connsiteY1" fmla="*/ 12093 h 20559"/>
                      <a:gd name="connsiteX2" fmla="*/ 19596 w 20099"/>
                      <a:gd name="connsiteY2" fmla="*/ 7671 h 205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099" h="20559">
                        <a:moveTo>
                          <a:pt x="19596" y="7671"/>
                        </a:moveTo>
                        <a:cubicBezTo>
                          <a:pt x="16331" y="-4971"/>
                          <a:pt x="-2803" y="-930"/>
                          <a:pt x="349" y="12093"/>
                        </a:cubicBezTo>
                        <a:cubicBezTo>
                          <a:pt x="3688" y="25802"/>
                          <a:pt x="23485" y="21809"/>
                          <a:pt x="19596" y="767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95FD9FE5-B8AD-9B4C-8C07-2A04A5627E71}"/>
                      </a:ext>
                    </a:extLst>
                  </p:cNvPr>
                  <p:cNvSpPr/>
                  <p:nvPr/>
                </p:nvSpPr>
                <p:spPr>
                  <a:xfrm>
                    <a:off x="9423357" y="4239968"/>
                    <a:ext cx="20134" cy="20838"/>
                  </a:xfrm>
                  <a:custGeom>
                    <a:avLst/>
                    <a:gdLst>
                      <a:gd name="connsiteX0" fmla="*/ 10067 w 20134"/>
                      <a:gd name="connsiteY0" fmla="*/ 0 h 20838"/>
                      <a:gd name="connsiteX1" fmla="*/ 10067 w 20134"/>
                      <a:gd name="connsiteY1" fmla="*/ 20839 h 20838"/>
                      <a:gd name="connsiteX2" fmla="*/ 10067 w 20134"/>
                      <a:gd name="connsiteY2" fmla="*/ 0 h 20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134" h="20838">
                        <a:moveTo>
                          <a:pt x="10067" y="0"/>
                        </a:moveTo>
                        <a:cubicBezTo>
                          <a:pt x="-3344" y="0"/>
                          <a:pt x="-3368" y="20839"/>
                          <a:pt x="10067" y="20839"/>
                        </a:cubicBezTo>
                        <a:cubicBezTo>
                          <a:pt x="23478" y="20839"/>
                          <a:pt x="23502" y="0"/>
                          <a:pt x="1006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D68BCF4C-21C1-5349-A107-D0C84E806668}"/>
                      </a:ext>
                    </a:extLst>
                  </p:cNvPr>
                  <p:cNvSpPr/>
                  <p:nvPr/>
                </p:nvSpPr>
                <p:spPr>
                  <a:xfrm>
                    <a:off x="8689355" y="4319752"/>
                    <a:ext cx="22064" cy="21600"/>
                  </a:xfrm>
                  <a:custGeom>
                    <a:avLst/>
                    <a:gdLst>
                      <a:gd name="connsiteX0" fmla="*/ 21010 w 22064"/>
                      <a:gd name="connsiteY0" fmla="*/ 6126 h 21600"/>
                      <a:gd name="connsiteX1" fmla="*/ 1068 w 22064"/>
                      <a:gd name="connsiteY1" fmla="*/ 15041 h 21600"/>
                      <a:gd name="connsiteX2" fmla="*/ 21010 w 22064"/>
                      <a:gd name="connsiteY2" fmla="*/ 6126 h 21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064" h="21600">
                        <a:moveTo>
                          <a:pt x="21010" y="6126"/>
                        </a:moveTo>
                        <a:cubicBezTo>
                          <a:pt x="15845" y="-6630"/>
                          <a:pt x="-4898" y="2593"/>
                          <a:pt x="1068" y="15041"/>
                        </a:cubicBezTo>
                        <a:cubicBezTo>
                          <a:pt x="6637" y="28419"/>
                          <a:pt x="26871" y="19253"/>
                          <a:pt x="21010" y="61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3" name="Freeform 312">
                    <a:extLst>
                      <a:ext uri="{FF2B5EF4-FFF2-40B4-BE49-F238E27FC236}">
                        <a16:creationId xmlns:a16="http://schemas.microsoft.com/office/drawing/2014/main" id="{43B3715F-B03C-7E47-9CB2-7508A6AF35F4}"/>
                      </a:ext>
                    </a:extLst>
                  </p:cNvPr>
                  <p:cNvSpPr/>
                  <p:nvPr/>
                </p:nvSpPr>
                <p:spPr>
                  <a:xfrm>
                    <a:off x="8783896" y="4315348"/>
                    <a:ext cx="22434" cy="22722"/>
                  </a:xfrm>
                  <a:custGeom>
                    <a:avLst/>
                    <a:gdLst>
                      <a:gd name="connsiteX0" fmla="*/ 19131 w 22434"/>
                      <a:gd name="connsiteY0" fmla="*/ 3327 h 22722"/>
                      <a:gd name="connsiteX1" fmla="*/ 3279 w 22434"/>
                      <a:gd name="connsiteY1" fmla="*/ 19438 h 22722"/>
                      <a:gd name="connsiteX2" fmla="*/ 19131 w 22434"/>
                      <a:gd name="connsiteY2" fmla="*/ 3327 h 22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434" h="22722">
                        <a:moveTo>
                          <a:pt x="19131" y="3327"/>
                        </a:moveTo>
                        <a:cubicBezTo>
                          <a:pt x="8639" y="-7003"/>
                          <a:pt x="-6809" y="9083"/>
                          <a:pt x="3279" y="19438"/>
                        </a:cubicBezTo>
                        <a:cubicBezTo>
                          <a:pt x="13392" y="29768"/>
                          <a:pt x="29389" y="13318"/>
                          <a:pt x="19131" y="332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4" name="Freeform 313">
                    <a:extLst>
                      <a:ext uri="{FF2B5EF4-FFF2-40B4-BE49-F238E27FC236}">
                        <a16:creationId xmlns:a16="http://schemas.microsoft.com/office/drawing/2014/main" id="{0F4AE74F-A3D2-5640-ACE2-2A2C90639EFA}"/>
                      </a:ext>
                    </a:extLst>
                  </p:cNvPr>
                  <p:cNvSpPr/>
                  <p:nvPr/>
                </p:nvSpPr>
                <p:spPr>
                  <a:xfrm>
                    <a:off x="8902382" y="4311833"/>
                    <a:ext cx="19572" cy="19476"/>
                  </a:xfrm>
                  <a:custGeom>
                    <a:avLst/>
                    <a:gdLst>
                      <a:gd name="connsiteX0" fmla="*/ 18633 w 19572"/>
                      <a:gd name="connsiteY0" fmla="*/ 6252 h 19476"/>
                      <a:gd name="connsiteX1" fmla="*/ 97 w 19572"/>
                      <a:gd name="connsiteY1" fmla="*/ 11118 h 19476"/>
                      <a:gd name="connsiteX2" fmla="*/ 18633 w 19572"/>
                      <a:gd name="connsiteY2" fmla="*/ 6252 h 19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572" h="19476">
                        <a:moveTo>
                          <a:pt x="18633" y="6252"/>
                        </a:moveTo>
                        <a:cubicBezTo>
                          <a:pt x="14058" y="-4604"/>
                          <a:pt x="-1366" y="-255"/>
                          <a:pt x="97" y="11118"/>
                        </a:cubicBezTo>
                        <a:cubicBezTo>
                          <a:pt x="2256" y="25305"/>
                          <a:pt x="24340" y="19921"/>
                          <a:pt x="18633" y="62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5" name="Freeform 314">
                    <a:extLst>
                      <a:ext uri="{FF2B5EF4-FFF2-40B4-BE49-F238E27FC236}">
                        <a16:creationId xmlns:a16="http://schemas.microsoft.com/office/drawing/2014/main" id="{139C4B4C-60FB-3642-B414-1D5C6940F8AE}"/>
                      </a:ext>
                    </a:extLst>
                  </p:cNvPr>
                  <p:cNvSpPr/>
                  <p:nvPr/>
                </p:nvSpPr>
                <p:spPr>
                  <a:xfrm>
                    <a:off x="9020267" y="4312376"/>
                    <a:ext cx="18978" cy="18520"/>
                  </a:xfrm>
                  <a:custGeom>
                    <a:avLst/>
                    <a:gdLst>
                      <a:gd name="connsiteX0" fmla="*/ 18072 w 18978"/>
                      <a:gd name="connsiteY0" fmla="*/ 5669 h 18520"/>
                      <a:gd name="connsiteX1" fmla="*/ 911 w 18978"/>
                      <a:gd name="connsiteY1" fmla="*/ 12904 h 18520"/>
                      <a:gd name="connsiteX2" fmla="*/ 18072 w 18978"/>
                      <a:gd name="connsiteY2" fmla="*/ 5669 h 185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978" h="18520">
                        <a:moveTo>
                          <a:pt x="18072" y="5669"/>
                        </a:moveTo>
                        <a:cubicBezTo>
                          <a:pt x="13820" y="-5785"/>
                          <a:pt x="-4222" y="1910"/>
                          <a:pt x="911" y="12904"/>
                        </a:cubicBezTo>
                        <a:cubicBezTo>
                          <a:pt x="5203" y="24253"/>
                          <a:pt x="23181" y="16638"/>
                          <a:pt x="18072" y="566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6" name="Freeform 315">
                    <a:extLst>
                      <a:ext uri="{FF2B5EF4-FFF2-40B4-BE49-F238E27FC236}">
                        <a16:creationId xmlns:a16="http://schemas.microsoft.com/office/drawing/2014/main" id="{E0C07C89-82B0-5F42-8234-5363009608EC}"/>
                      </a:ext>
                    </a:extLst>
                  </p:cNvPr>
                  <p:cNvSpPr/>
                  <p:nvPr/>
                </p:nvSpPr>
                <p:spPr>
                  <a:xfrm>
                    <a:off x="9146851" y="4308411"/>
                    <a:ext cx="20131" cy="20156"/>
                  </a:xfrm>
                  <a:custGeom>
                    <a:avLst/>
                    <a:gdLst>
                      <a:gd name="connsiteX0" fmla="*/ 17147 w 20131"/>
                      <a:gd name="connsiteY0" fmla="*/ 2997 h 20156"/>
                      <a:gd name="connsiteX1" fmla="*/ 2985 w 20131"/>
                      <a:gd name="connsiteY1" fmla="*/ 17159 h 20156"/>
                      <a:gd name="connsiteX2" fmla="*/ 17147 w 20131"/>
                      <a:gd name="connsiteY2" fmla="*/ 2997 h 201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131" h="20156">
                        <a:moveTo>
                          <a:pt x="17147" y="2997"/>
                        </a:moveTo>
                        <a:cubicBezTo>
                          <a:pt x="7754" y="-6194"/>
                          <a:pt x="-6157" y="7831"/>
                          <a:pt x="2985" y="17159"/>
                        </a:cubicBezTo>
                        <a:cubicBezTo>
                          <a:pt x="12370" y="26350"/>
                          <a:pt x="26290" y="12333"/>
                          <a:pt x="17147" y="299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7" name="Freeform 316">
                    <a:extLst>
                      <a:ext uri="{FF2B5EF4-FFF2-40B4-BE49-F238E27FC236}">
                        <a16:creationId xmlns:a16="http://schemas.microsoft.com/office/drawing/2014/main" id="{E18A8D5E-3BF2-1D4B-A397-B35D8E54A0CC}"/>
                      </a:ext>
                    </a:extLst>
                  </p:cNvPr>
                  <p:cNvSpPr/>
                  <p:nvPr/>
                </p:nvSpPr>
                <p:spPr>
                  <a:xfrm>
                    <a:off x="9266083" y="4306507"/>
                    <a:ext cx="21528" cy="21456"/>
                  </a:xfrm>
                  <a:custGeom>
                    <a:avLst/>
                    <a:gdLst>
                      <a:gd name="connsiteX0" fmla="*/ 18434 w 21528"/>
                      <a:gd name="connsiteY0" fmla="*/ 3067 h 21456"/>
                      <a:gd name="connsiteX1" fmla="*/ 3180 w 21528"/>
                      <a:gd name="connsiteY1" fmla="*/ 18320 h 21456"/>
                      <a:gd name="connsiteX2" fmla="*/ 18434 w 21528"/>
                      <a:gd name="connsiteY2" fmla="*/ 3067 h 21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528" h="21456">
                        <a:moveTo>
                          <a:pt x="18434" y="3067"/>
                        </a:moveTo>
                        <a:cubicBezTo>
                          <a:pt x="8410" y="-6456"/>
                          <a:pt x="-6609" y="8337"/>
                          <a:pt x="3180" y="18320"/>
                        </a:cubicBezTo>
                        <a:cubicBezTo>
                          <a:pt x="13260" y="28004"/>
                          <a:pt x="27997" y="13090"/>
                          <a:pt x="18434" y="30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8" name="Freeform 317">
                    <a:extLst>
                      <a:ext uri="{FF2B5EF4-FFF2-40B4-BE49-F238E27FC236}">
                        <a16:creationId xmlns:a16="http://schemas.microsoft.com/office/drawing/2014/main" id="{958C5E34-E375-754B-9837-33AF1337F392}"/>
                      </a:ext>
                    </a:extLst>
                  </p:cNvPr>
                  <p:cNvSpPr/>
                  <p:nvPr/>
                </p:nvSpPr>
                <p:spPr>
                  <a:xfrm>
                    <a:off x="9372114" y="4306114"/>
                    <a:ext cx="18472" cy="19125"/>
                  </a:xfrm>
                  <a:custGeom>
                    <a:avLst/>
                    <a:gdLst>
                      <a:gd name="connsiteX0" fmla="*/ 9237 w 18472"/>
                      <a:gd name="connsiteY0" fmla="*/ 0 h 19125"/>
                      <a:gd name="connsiteX1" fmla="*/ 9237 w 18472"/>
                      <a:gd name="connsiteY1" fmla="*/ 19125 h 19125"/>
                      <a:gd name="connsiteX2" fmla="*/ 9237 w 18472"/>
                      <a:gd name="connsiteY2" fmla="*/ 0 h 19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472" h="19125">
                        <a:moveTo>
                          <a:pt x="9237" y="0"/>
                        </a:moveTo>
                        <a:cubicBezTo>
                          <a:pt x="-3067" y="0"/>
                          <a:pt x="-3091" y="19125"/>
                          <a:pt x="9237" y="19125"/>
                        </a:cubicBezTo>
                        <a:cubicBezTo>
                          <a:pt x="21540" y="19125"/>
                          <a:pt x="21564" y="0"/>
                          <a:pt x="9237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19" name="Freeform 318">
                    <a:extLst>
                      <a:ext uri="{FF2B5EF4-FFF2-40B4-BE49-F238E27FC236}">
                        <a16:creationId xmlns:a16="http://schemas.microsoft.com/office/drawing/2014/main" id="{136C035F-4147-C449-BBDB-3FDC721920E1}"/>
                      </a:ext>
                    </a:extLst>
                  </p:cNvPr>
                  <p:cNvSpPr/>
                  <p:nvPr/>
                </p:nvSpPr>
                <p:spPr>
                  <a:xfrm>
                    <a:off x="8736974" y="4377775"/>
                    <a:ext cx="22914" cy="22884"/>
                  </a:xfrm>
                  <a:custGeom>
                    <a:avLst/>
                    <a:gdLst>
                      <a:gd name="connsiteX0" fmla="*/ 21335 w 22914"/>
                      <a:gd name="connsiteY0" fmla="*/ 6440 h 22884"/>
                      <a:gd name="connsiteX1" fmla="*/ 1586 w 22914"/>
                      <a:gd name="connsiteY1" fmla="*/ 17037 h 22884"/>
                      <a:gd name="connsiteX2" fmla="*/ 21335 w 22914"/>
                      <a:gd name="connsiteY2" fmla="*/ 6440 h 22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914" h="22884">
                        <a:moveTo>
                          <a:pt x="21335" y="6440"/>
                        </a:moveTo>
                        <a:cubicBezTo>
                          <a:pt x="14140" y="-7520"/>
                          <a:pt x="-5713" y="3626"/>
                          <a:pt x="1586" y="17037"/>
                        </a:cubicBezTo>
                        <a:cubicBezTo>
                          <a:pt x="8854" y="29808"/>
                          <a:pt x="28602" y="19551"/>
                          <a:pt x="21335" y="644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0" name="Freeform 319">
                    <a:extLst>
                      <a:ext uri="{FF2B5EF4-FFF2-40B4-BE49-F238E27FC236}">
                        <a16:creationId xmlns:a16="http://schemas.microsoft.com/office/drawing/2014/main" id="{92E27648-9BAA-564E-9767-467707CAB045}"/>
                      </a:ext>
                    </a:extLst>
                  </p:cNvPr>
                  <p:cNvSpPr/>
                  <p:nvPr/>
                </p:nvSpPr>
                <p:spPr>
                  <a:xfrm>
                    <a:off x="8845876" y="4376917"/>
                    <a:ext cx="19206" cy="18509"/>
                  </a:xfrm>
                  <a:custGeom>
                    <a:avLst/>
                    <a:gdLst>
                      <a:gd name="connsiteX0" fmla="*/ 18457 w 19206"/>
                      <a:gd name="connsiteY0" fmla="*/ 5350 h 18509"/>
                      <a:gd name="connsiteX1" fmla="*/ 931 w 19206"/>
                      <a:gd name="connsiteY1" fmla="*/ 12867 h 18509"/>
                      <a:gd name="connsiteX2" fmla="*/ 18457 w 19206"/>
                      <a:gd name="connsiteY2" fmla="*/ 5350 h 18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9206" h="18509">
                        <a:moveTo>
                          <a:pt x="18457" y="5350"/>
                        </a:moveTo>
                        <a:cubicBezTo>
                          <a:pt x="13946" y="-5563"/>
                          <a:pt x="-4291" y="1874"/>
                          <a:pt x="931" y="12867"/>
                        </a:cubicBezTo>
                        <a:cubicBezTo>
                          <a:pt x="5547" y="24426"/>
                          <a:pt x="23008" y="16367"/>
                          <a:pt x="18457" y="53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D71D57AC-FEED-2548-963A-F7A9F9A3D386}"/>
                      </a:ext>
                    </a:extLst>
                  </p:cNvPr>
                  <p:cNvSpPr/>
                  <p:nvPr/>
                </p:nvSpPr>
                <p:spPr>
                  <a:xfrm>
                    <a:off x="8961334" y="4369973"/>
                    <a:ext cx="21509" cy="21189"/>
                  </a:xfrm>
                  <a:custGeom>
                    <a:avLst/>
                    <a:gdLst>
                      <a:gd name="connsiteX0" fmla="*/ 19434 w 21509"/>
                      <a:gd name="connsiteY0" fmla="*/ 5180 h 21189"/>
                      <a:gd name="connsiteX1" fmla="*/ 3364 w 21509"/>
                      <a:gd name="connsiteY1" fmla="*/ 17992 h 21189"/>
                      <a:gd name="connsiteX2" fmla="*/ 19434 w 21509"/>
                      <a:gd name="connsiteY2" fmla="*/ 5180 h 21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1509" h="21189">
                        <a:moveTo>
                          <a:pt x="19434" y="5180"/>
                        </a:moveTo>
                        <a:cubicBezTo>
                          <a:pt x="10930" y="-8012"/>
                          <a:pt x="-7573" y="6853"/>
                          <a:pt x="3364" y="17992"/>
                        </a:cubicBezTo>
                        <a:cubicBezTo>
                          <a:pt x="11811" y="26973"/>
                          <a:pt x="27065" y="15211"/>
                          <a:pt x="19434" y="51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2A581B04-B767-4C47-ABE0-A6EC4391AC9A}"/>
                      </a:ext>
                    </a:extLst>
                  </p:cNvPr>
                  <p:cNvSpPr/>
                  <p:nvPr/>
                </p:nvSpPr>
                <p:spPr>
                  <a:xfrm>
                    <a:off x="9090979" y="4372971"/>
                    <a:ext cx="18113" cy="18585"/>
                  </a:xfrm>
                  <a:custGeom>
                    <a:avLst/>
                    <a:gdLst>
                      <a:gd name="connsiteX0" fmla="*/ 17154 w 18113"/>
                      <a:gd name="connsiteY0" fmla="*/ 5715 h 18585"/>
                      <a:gd name="connsiteX1" fmla="*/ 340 w 18113"/>
                      <a:gd name="connsiteY1" fmla="*/ 12101 h 18585"/>
                      <a:gd name="connsiteX2" fmla="*/ 17154 w 18113"/>
                      <a:gd name="connsiteY2" fmla="*/ 5715 h 18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113" h="18585">
                        <a:moveTo>
                          <a:pt x="17154" y="5715"/>
                        </a:moveTo>
                        <a:cubicBezTo>
                          <a:pt x="12522" y="-5367"/>
                          <a:pt x="-2433" y="1253"/>
                          <a:pt x="340" y="12101"/>
                        </a:cubicBezTo>
                        <a:cubicBezTo>
                          <a:pt x="4050" y="24412"/>
                          <a:pt x="22481" y="17452"/>
                          <a:pt x="17154" y="57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C6A2A9DA-001A-9B4C-85CC-C0469E5A05E8}"/>
                      </a:ext>
                    </a:extLst>
                  </p:cNvPr>
                  <p:cNvSpPr/>
                  <p:nvPr/>
                </p:nvSpPr>
                <p:spPr>
                  <a:xfrm>
                    <a:off x="9212759" y="4371205"/>
                    <a:ext cx="18394" cy="18380"/>
                  </a:xfrm>
                  <a:custGeom>
                    <a:avLst/>
                    <a:gdLst>
                      <a:gd name="connsiteX0" fmla="*/ 17493 w 18394"/>
                      <a:gd name="connsiteY0" fmla="*/ 6001 h 18380"/>
                      <a:gd name="connsiteX1" fmla="*/ 1189 w 18394"/>
                      <a:gd name="connsiteY1" fmla="*/ 4457 h 18380"/>
                      <a:gd name="connsiteX2" fmla="*/ 17493 w 18394"/>
                      <a:gd name="connsiteY2" fmla="*/ 6001 h 18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394" h="18380">
                        <a:moveTo>
                          <a:pt x="17493" y="6001"/>
                        </a:moveTo>
                        <a:cubicBezTo>
                          <a:pt x="14931" y="-1153"/>
                          <a:pt x="5117" y="-2211"/>
                          <a:pt x="1189" y="4457"/>
                        </a:cubicBezTo>
                        <a:cubicBezTo>
                          <a:pt x="-6248" y="21311"/>
                          <a:pt x="23903" y="24084"/>
                          <a:pt x="17493" y="600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EF8E880-7DCD-7F41-AB4E-A7140CB67578}"/>
                      </a:ext>
                    </a:extLst>
                  </p:cNvPr>
                  <p:cNvSpPr/>
                  <p:nvPr/>
                </p:nvSpPr>
                <p:spPr>
                  <a:xfrm>
                    <a:off x="9314332" y="4379500"/>
                    <a:ext cx="20337" cy="20358"/>
                  </a:xfrm>
                  <a:custGeom>
                    <a:avLst/>
                    <a:gdLst>
                      <a:gd name="connsiteX0" fmla="*/ 17321 w 20337"/>
                      <a:gd name="connsiteY0" fmla="*/ 3026 h 20358"/>
                      <a:gd name="connsiteX1" fmla="*/ 3013 w 20337"/>
                      <a:gd name="connsiteY1" fmla="*/ 17333 h 20358"/>
                      <a:gd name="connsiteX2" fmla="*/ 17321 w 20337"/>
                      <a:gd name="connsiteY2" fmla="*/ 3026 h 20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337" h="20358">
                        <a:moveTo>
                          <a:pt x="17321" y="3026"/>
                        </a:moveTo>
                        <a:cubicBezTo>
                          <a:pt x="7839" y="-6254"/>
                          <a:pt x="-6219" y="7908"/>
                          <a:pt x="3013" y="17333"/>
                        </a:cubicBezTo>
                        <a:cubicBezTo>
                          <a:pt x="12503" y="26613"/>
                          <a:pt x="26560" y="12451"/>
                          <a:pt x="17321" y="30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5" name="Freeform 324">
                    <a:extLst>
                      <a:ext uri="{FF2B5EF4-FFF2-40B4-BE49-F238E27FC236}">
                        <a16:creationId xmlns:a16="http://schemas.microsoft.com/office/drawing/2014/main" id="{474D7B32-29BA-F841-BA3F-27EE40AAD5AB}"/>
                      </a:ext>
                    </a:extLst>
                  </p:cNvPr>
                  <p:cNvSpPr/>
                  <p:nvPr/>
                </p:nvSpPr>
                <p:spPr>
                  <a:xfrm>
                    <a:off x="9426646" y="4382754"/>
                    <a:ext cx="18403" cy="18425"/>
                  </a:xfrm>
                  <a:custGeom>
                    <a:avLst/>
                    <a:gdLst>
                      <a:gd name="connsiteX0" fmla="*/ 15678 w 18403"/>
                      <a:gd name="connsiteY0" fmla="*/ 2738 h 18425"/>
                      <a:gd name="connsiteX1" fmla="*/ 2728 w 18403"/>
                      <a:gd name="connsiteY1" fmla="*/ 15688 h 18425"/>
                      <a:gd name="connsiteX2" fmla="*/ 15678 w 18403"/>
                      <a:gd name="connsiteY2" fmla="*/ 2738 h 18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403" h="18425">
                        <a:moveTo>
                          <a:pt x="15678" y="2738"/>
                        </a:moveTo>
                        <a:cubicBezTo>
                          <a:pt x="7094" y="-5661"/>
                          <a:pt x="-5630" y="7160"/>
                          <a:pt x="2728" y="15688"/>
                        </a:cubicBezTo>
                        <a:cubicBezTo>
                          <a:pt x="11313" y="24086"/>
                          <a:pt x="24029" y="11266"/>
                          <a:pt x="15678" y="273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26" name="Graphic 141">
                  <a:extLst>
                    <a:ext uri="{FF2B5EF4-FFF2-40B4-BE49-F238E27FC236}">
                      <a16:creationId xmlns:a16="http://schemas.microsoft.com/office/drawing/2014/main" id="{8AE805B9-34C5-474E-AC5B-DBAA895D5FDC}"/>
                    </a:ext>
                  </a:extLst>
                </p:cNvPr>
                <p:cNvGrpSpPr/>
                <p:nvPr/>
              </p:nvGrpSpPr>
              <p:grpSpPr>
                <a:xfrm>
                  <a:off x="9462016" y="3170382"/>
                  <a:ext cx="141833" cy="64040"/>
                  <a:chOff x="9462016" y="3170382"/>
                  <a:chExt cx="141833" cy="64040"/>
                </a:xfrm>
                <a:solidFill>
                  <a:srgbClr val="000000"/>
                </a:solidFill>
              </p:grpSpPr>
              <p:sp>
                <p:nvSpPr>
                  <p:cNvPr id="327" name="Freeform 326">
                    <a:extLst>
                      <a:ext uri="{FF2B5EF4-FFF2-40B4-BE49-F238E27FC236}">
                        <a16:creationId xmlns:a16="http://schemas.microsoft.com/office/drawing/2014/main" id="{BEF4E669-D76B-694A-8C6D-C0E7A2E55A76}"/>
                      </a:ext>
                    </a:extLst>
                  </p:cNvPr>
                  <p:cNvSpPr/>
                  <p:nvPr/>
                </p:nvSpPr>
                <p:spPr>
                  <a:xfrm>
                    <a:off x="9462016" y="3204201"/>
                    <a:ext cx="24234" cy="20763"/>
                  </a:xfrm>
                  <a:custGeom>
                    <a:avLst/>
                    <a:gdLst>
                      <a:gd name="connsiteX0" fmla="*/ 2086 w 24234"/>
                      <a:gd name="connsiteY0" fmla="*/ 20276 h 20763"/>
                      <a:gd name="connsiteX1" fmla="*/ 22529 w 24234"/>
                      <a:gd name="connsiteY1" fmla="*/ 1927 h 20763"/>
                      <a:gd name="connsiteX2" fmla="*/ 11665 w 24234"/>
                      <a:gd name="connsiteY2" fmla="*/ 2695 h 20763"/>
                      <a:gd name="connsiteX3" fmla="*/ 6872 w 24234"/>
                      <a:gd name="connsiteY3" fmla="*/ 1426 h 20763"/>
                      <a:gd name="connsiteX4" fmla="*/ 2086 w 24234"/>
                      <a:gd name="connsiteY4" fmla="*/ 20276 h 20763"/>
                      <a:gd name="connsiteX5" fmla="*/ 9636 w 24234"/>
                      <a:gd name="connsiteY5" fmla="*/ 8426 h 20763"/>
                      <a:gd name="connsiteX6" fmla="*/ 18294 w 24234"/>
                      <a:gd name="connsiteY6" fmla="*/ 6640 h 20763"/>
                      <a:gd name="connsiteX7" fmla="*/ 6952 w 24234"/>
                      <a:gd name="connsiteY7" fmla="*/ 14779 h 20763"/>
                      <a:gd name="connsiteX8" fmla="*/ 9636 w 24234"/>
                      <a:gd name="connsiteY8" fmla="*/ 8426 h 20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234" h="20763">
                        <a:moveTo>
                          <a:pt x="2086" y="20276"/>
                        </a:moveTo>
                        <a:cubicBezTo>
                          <a:pt x="13274" y="22830"/>
                          <a:pt x="29562" y="15143"/>
                          <a:pt x="22529" y="1927"/>
                        </a:cubicBezTo>
                        <a:cubicBezTo>
                          <a:pt x="19789" y="-975"/>
                          <a:pt x="14745" y="1539"/>
                          <a:pt x="11665" y="2695"/>
                        </a:cubicBezTo>
                        <a:cubicBezTo>
                          <a:pt x="11705" y="197"/>
                          <a:pt x="8246" y="-1234"/>
                          <a:pt x="6872" y="1426"/>
                        </a:cubicBezTo>
                        <a:cubicBezTo>
                          <a:pt x="5821" y="5314"/>
                          <a:pt x="-4268" y="18829"/>
                          <a:pt x="2086" y="20276"/>
                        </a:cubicBezTo>
                        <a:close/>
                        <a:moveTo>
                          <a:pt x="9636" y="8426"/>
                        </a:moveTo>
                        <a:cubicBezTo>
                          <a:pt x="12296" y="10382"/>
                          <a:pt x="15392" y="6462"/>
                          <a:pt x="18294" y="6640"/>
                        </a:cubicBezTo>
                        <a:cubicBezTo>
                          <a:pt x="19239" y="12589"/>
                          <a:pt x="11859" y="15192"/>
                          <a:pt x="6952" y="14779"/>
                        </a:cubicBezTo>
                        <a:cubicBezTo>
                          <a:pt x="7874" y="12678"/>
                          <a:pt x="8771" y="10560"/>
                          <a:pt x="9636" y="84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8" name="Freeform 327">
                    <a:extLst>
                      <a:ext uri="{FF2B5EF4-FFF2-40B4-BE49-F238E27FC236}">
                        <a16:creationId xmlns:a16="http://schemas.microsoft.com/office/drawing/2014/main" id="{F5EB48D1-55B1-E748-BFDA-9889E9205F01}"/>
                      </a:ext>
                    </a:extLst>
                  </p:cNvPr>
                  <p:cNvSpPr/>
                  <p:nvPr/>
                </p:nvSpPr>
                <p:spPr>
                  <a:xfrm>
                    <a:off x="9536818" y="3170382"/>
                    <a:ext cx="67031" cy="64040"/>
                  </a:xfrm>
                  <a:custGeom>
                    <a:avLst/>
                    <a:gdLst>
                      <a:gd name="connsiteX0" fmla="*/ 3003 w 67031"/>
                      <a:gd name="connsiteY0" fmla="*/ 64037 h 64040"/>
                      <a:gd name="connsiteX1" fmla="*/ 48206 w 67031"/>
                      <a:gd name="connsiteY1" fmla="*/ 59745 h 64040"/>
                      <a:gd name="connsiteX2" fmla="*/ 59038 w 67031"/>
                      <a:gd name="connsiteY2" fmla="*/ 49908 h 64040"/>
                      <a:gd name="connsiteX3" fmla="*/ 66273 w 67031"/>
                      <a:gd name="connsiteY3" fmla="*/ 17453 h 64040"/>
                      <a:gd name="connsiteX4" fmla="*/ 52054 w 67031"/>
                      <a:gd name="connsiteY4" fmla="*/ 3857 h 64040"/>
                      <a:gd name="connsiteX5" fmla="*/ 12582 w 67031"/>
                      <a:gd name="connsiteY5" fmla="*/ 8820 h 64040"/>
                      <a:gd name="connsiteX6" fmla="*/ 13504 w 67031"/>
                      <a:gd name="connsiteY6" fmla="*/ 1901 h 64040"/>
                      <a:gd name="connsiteX7" fmla="*/ 10294 w 67031"/>
                      <a:gd name="connsiteY7" fmla="*/ 1271 h 64040"/>
                      <a:gd name="connsiteX8" fmla="*/ 4070 w 67031"/>
                      <a:gd name="connsiteY8" fmla="*/ 30758 h 64040"/>
                      <a:gd name="connsiteX9" fmla="*/ 20 w 67031"/>
                      <a:gd name="connsiteY9" fmla="*/ 60626 h 64040"/>
                      <a:gd name="connsiteX10" fmla="*/ 3003 w 67031"/>
                      <a:gd name="connsiteY10" fmla="*/ 64037 h 64040"/>
                      <a:gd name="connsiteX11" fmla="*/ 12275 w 67031"/>
                      <a:gd name="connsiteY11" fmla="*/ 11140 h 64040"/>
                      <a:gd name="connsiteX12" fmla="*/ 15799 w 67031"/>
                      <a:gd name="connsiteY12" fmla="*/ 13161 h 64040"/>
                      <a:gd name="connsiteX13" fmla="*/ 60566 w 67031"/>
                      <a:gd name="connsiteY13" fmla="*/ 16322 h 64040"/>
                      <a:gd name="connsiteX14" fmla="*/ 54027 w 67031"/>
                      <a:gd name="connsiteY14" fmla="*/ 48024 h 64040"/>
                      <a:gd name="connsiteX15" fmla="*/ 36396 w 67031"/>
                      <a:gd name="connsiteY15" fmla="*/ 56011 h 64040"/>
                      <a:gd name="connsiteX16" fmla="*/ 6075 w 67031"/>
                      <a:gd name="connsiteY16" fmla="*/ 58201 h 64040"/>
                      <a:gd name="connsiteX17" fmla="*/ 12275 w 67031"/>
                      <a:gd name="connsiteY17" fmla="*/ 11140 h 64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7031" h="64040">
                        <a:moveTo>
                          <a:pt x="3003" y="64037"/>
                        </a:moveTo>
                        <a:cubicBezTo>
                          <a:pt x="18135" y="63399"/>
                          <a:pt x="33227" y="62033"/>
                          <a:pt x="48206" y="59745"/>
                        </a:cubicBezTo>
                        <a:cubicBezTo>
                          <a:pt x="54754" y="59664"/>
                          <a:pt x="58020" y="56221"/>
                          <a:pt x="59038" y="49908"/>
                        </a:cubicBezTo>
                        <a:cubicBezTo>
                          <a:pt x="62344" y="39311"/>
                          <a:pt x="64721" y="28447"/>
                          <a:pt x="66273" y="17453"/>
                        </a:cubicBezTo>
                        <a:cubicBezTo>
                          <a:pt x="69555" y="5781"/>
                          <a:pt x="61706" y="3970"/>
                          <a:pt x="52054" y="3857"/>
                        </a:cubicBezTo>
                        <a:cubicBezTo>
                          <a:pt x="39145" y="3219"/>
                          <a:pt x="24360" y="3186"/>
                          <a:pt x="12582" y="8820"/>
                        </a:cubicBezTo>
                        <a:cubicBezTo>
                          <a:pt x="12889" y="6517"/>
                          <a:pt x="13196" y="4205"/>
                          <a:pt x="13504" y="1901"/>
                        </a:cubicBezTo>
                        <a:cubicBezTo>
                          <a:pt x="13778" y="-184"/>
                          <a:pt x="10796" y="-783"/>
                          <a:pt x="10294" y="1271"/>
                        </a:cubicBezTo>
                        <a:cubicBezTo>
                          <a:pt x="7894" y="11116"/>
                          <a:pt x="5638" y="20719"/>
                          <a:pt x="4070" y="30758"/>
                        </a:cubicBezTo>
                        <a:cubicBezTo>
                          <a:pt x="2518" y="40685"/>
                          <a:pt x="1111" y="50643"/>
                          <a:pt x="20" y="60626"/>
                        </a:cubicBezTo>
                        <a:cubicBezTo>
                          <a:pt x="-174" y="62469"/>
                          <a:pt x="1047" y="64118"/>
                          <a:pt x="3003" y="64037"/>
                        </a:cubicBezTo>
                        <a:close/>
                        <a:moveTo>
                          <a:pt x="12275" y="11140"/>
                        </a:moveTo>
                        <a:cubicBezTo>
                          <a:pt x="12695" y="12474"/>
                          <a:pt x="14029" y="13581"/>
                          <a:pt x="15799" y="13161"/>
                        </a:cubicBezTo>
                        <a:cubicBezTo>
                          <a:pt x="21943" y="11455"/>
                          <a:pt x="65465" y="3405"/>
                          <a:pt x="60566" y="16322"/>
                        </a:cubicBezTo>
                        <a:cubicBezTo>
                          <a:pt x="59022" y="27008"/>
                          <a:pt x="56743" y="37581"/>
                          <a:pt x="54027" y="48024"/>
                        </a:cubicBezTo>
                        <a:cubicBezTo>
                          <a:pt x="51965" y="55760"/>
                          <a:pt x="42960" y="55275"/>
                          <a:pt x="36396" y="56011"/>
                        </a:cubicBezTo>
                        <a:cubicBezTo>
                          <a:pt x="26324" y="57142"/>
                          <a:pt x="16203" y="57854"/>
                          <a:pt x="6075" y="58201"/>
                        </a:cubicBezTo>
                        <a:cubicBezTo>
                          <a:pt x="8071" y="42512"/>
                          <a:pt x="10189" y="26814"/>
                          <a:pt x="12275" y="1114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9" name="Freeform 328">
                    <a:extLst>
                      <a:ext uri="{FF2B5EF4-FFF2-40B4-BE49-F238E27FC236}">
                        <a16:creationId xmlns:a16="http://schemas.microsoft.com/office/drawing/2014/main" id="{3A740E35-6EFD-C941-BFDB-5F2ED426B82F}"/>
                      </a:ext>
                    </a:extLst>
                  </p:cNvPr>
                  <p:cNvSpPr/>
                  <p:nvPr/>
                </p:nvSpPr>
                <p:spPr>
                  <a:xfrm>
                    <a:off x="9562227" y="3193099"/>
                    <a:ext cx="18745" cy="17488"/>
                  </a:xfrm>
                  <a:custGeom>
                    <a:avLst/>
                    <a:gdLst>
                      <a:gd name="connsiteX0" fmla="*/ 3622 w 18745"/>
                      <a:gd name="connsiteY0" fmla="*/ 16350 h 17488"/>
                      <a:gd name="connsiteX1" fmla="*/ 14478 w 18745"/>
                      <a:gd name="connsiteY1" fmla="*/ 16908 h 17488"/>
                      <a:gd name="connsiteX2" fmla="*/ 18302 w 18745"/>
                      <a:gd name="connsiteY2" fmla="*/ 3328 h 17488"/>
                      <a:gd name="connsiteX3" fmla="*/ 10744 w 18745"/>
                      <a:gd name="connsiteY3" fmla="*/ 176 h 17488"/>
                      <a:gd name="connsiteX4" fmla="*/ 1763 w 18745"/>
                      <a:gd name="connsiteY4" fmla="*/ 2819 h 17488"/>
                      <a:gd name="connsiteX5" fmla="*/ 3622 w 18745"/>
                      <a:gd name="connsiteY5" fmla="*/ 16350 h 17488"/>
                      <a:gd name="connsiteX6" fmla="*/ 6322 w 18745"/>
                      <a:gd name="connsiteY6" fmla="*/ 6602 h 17488"/>
                      <a:gd name="connsiteX7" fmla="*/ 11738 w 18745"/>
                      <a:gd name="connsiteY7" fmla="*/ 5810 h 17488"/>
                      <a:gd name="connsiteX8" fmla="*/ 12910 w 18745"/>
                      <a:gd name="connsiteY8" fmla="*/ 7855 h 17488"/>
                      <a:gd name="connsiteX9" fmla="*/ 12191 w 18745"/>
                      <a:gd name="connsiteY9" fmla="*/ 11395 h 17488"/>
                      <a:gd name="connsiteX10" fmla="*/ 5239 w 18745"/>
                      <a:gd name="connsiteY10" fmla="*/ 12495 h 17488"/>
                      <a:gd name="connsiteX11" fmla="*/ 6322 w 18745"/>
                      <a:gd name="connsiteY11" fmla="*/ 6602 h 17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8745" h="17488">
                        <a:moveTo>
                          <a:pt x="3622" y="16350"/>
                        </a:moveTo>
                        <a:cubicBezTo>
                          <a:pt x="6565" y="18573"/>
                          <a:pt x="11019" y="16843"/>
                          <a:pt x="14478" y="16908"/>
                        </a:cubicBezTo>
                        <a:cubicBezTo>
                          <a:pt x="18213" y="16528"/>
                          <a:pt x="19523" y="6157"/>
                          <a:pt x="18302" y="3328"/>
                        </a:cubicBezTo>
                        <a:cubicBezTo>
                          <a:pt x="16936" y="289"/>
                          <a:pt x="13589" y="353"/>
                          <a:pt x="10744" y="176"/>
                        </a:cubicBezTo>
                        <a:cubicBezTo>
                          <a:pt x="7494" y="-35"/>
                          <a:pt x="3574" y="-633"/>
                          <a:pt x="1763" y="2819"/>
                        </a:cubicBezTo>
                        <a:cubicBezTo>
                          <a:pt x="817" y="5511"/>
                          <a:pt x="-2538" y="19333"/>
                          <a:pt x="3622" y="16350"/>
                        </a:cubicBezTo>
                        <a:close/>
                        <a:moveTo>
                          <a:pt x="6322" y="6602"/>
                        </a:moveTo>
                        <a:cubicBezTo>
                          <a:pt x="7195" y="4541"/>
                          <a:pt x="9935" y="6068"/>
                          <a:pt x="11738" y="5810"/>
                        </a:cubicBezTo>
                        <a:cubicBezTo>
                          <a:pt x="13613" y="5931"/>
                          <a:pt x="13161" y="6149"/>
                          <a:pt x="12910" y="7855"/>
                        </a:cubicBezTo>
                        <a:cubicBezTo>
                          <a:pt x="12732" y="9051"/>
                          <a:pt x="12482" y="10223"/>
                          <a:pt x="12191" y="11395"/>
                        </a:cubicBezTo>
                        <a:cubicBezTo>
                          <a:pt x="9855" y="11403"/>
                          <a:pt x="7211" y="11492"/>
                          <a:pt x="5239" y="12495"/>
                        </a:cubicBezTo>
                        <a:cubicBezTo>
                          <a:pt x="5805" y="10660"/>
                          <a:pt x="5683" y="8404"/>
                          <a:pt x="6322" y="660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330" name="Graphic 141">
                  <a:extLst>
                    <a:ext uri="{FF2B5EF4-FFF2-40B4-BE49-F238E27FC236}">
                      <a16:creationId xmlns:a16="http://schemas.microsoft.com/office/drawing/2014/main" id="{331359DF-5B90-6641-A9DE-C21DFEC92303}"/>
                    </a:ext>
                  </a:extLst>
                </p:cNvPr>
                <p:cNvGrpSpPr/>
                <p:nvPr/>
              </p:nvGrpSpPr>
              <p:grpSpPr>
                <a:xfrm>
                  <a:off x="8797261" y="4520341"/>
                  <a:ext cx="627590" cy="856687"/>
                  <a:chOff x="8797261" y="4520341"/>
                  <a:chExt cx="627590" cy="856687"/>
                </a:xfrm>
                <a:solidFill>
                  <a:srgbClr val="FFFFFF"/>
                </a:solidFill>
              </p:grpSpPr>
              <p:sp>
                <p:nvSpPr>
                  <p:cNvPr id="331" name="Freeform 330">
                    <a:extLst>
                      <a:ext uri="{FF2B5EF4-FFF2-40B4-BE49-F238E27FC236}">
                        <a16:creationId xmlns:a16="http://schemas.microsoft.com/office/drawing/2014/main" id="{75B23D70-ABAC-754C-8CB1-F216AC125E60}"/>
                      </a:ext>
                    </a:extLst>
                  </p:cNvPr>
                  <p:cNvSpPr/>
                  <p:nvPr/>
                </p:nvSpPr>
                <p:spPr>
                  <a:xfrm>
                    <a:off x="9007870" y="4570123"/>
                    <a:ext cx="133128" cy="275249"/>
                  </a:xfrm>
                  <a:custGeom>
                    <a:avLst/>
                    <a:gdLst>
                      <a:gd name="connsiteX0" fmla="*/ 310 w 133128"/>
                      <a:gd name="connsiteY0" fmla="*/ 4988 h 275249"/>
                      <a:gd name="connsiteX1" fmla="*/ 78091 w 133128"/>
                      <a:gd name="connsiteY1" fmla="*/ 233592 h 275249"/>
                      <a:gd name="connsiteX2" fmla="*/ 98122 w 133128"/>
                      <a:gd name="connsiteY2" fmla="*/ 257519 h 275249"/>
                      <a:gd name="connsiteX3" fmla="*/ 124571 w 133128"/>
                      <a:gd name="connsiteY3" fmla="*/ 275141 h 275249"/>
                      <a:gd name="connsiteX4" fmla="*/ 132202 w 133128"/>
                      <a:gd name="connsiteY4" fmla="*/ 265222 h 275249"/>
                      <a:gd name="connsiteX5" fmla="*/ 114256 w 133128"/>
                      <a:gd name="connsiteY5" fmla="*/ 246170 h 275249"/>
                      <a:gd name="connsiteX6" fmla="*/ 97265 w 133128"/>
                      <a:gd name="connsiteY6" fmla="*/ 227287 h 275249"/>
                      <a:gd name="connsiteX7" fmla="*/ 69320 w 133128"/>
                      <a:gd name="connsiteY7" fmla="*/ 181261 h 275249"/>
                      <a:gd name="connsiteX8" fmla="*/ 31448 w 133128"/>
                      <a:gd name="connsiteY8" fmla="*/ 70212 h 275249"/>
                      <a:gd name="connsiteX9" fmla="*/ 8370 w 133128"/>
                      <a:gd name="connsiteY9" fmla="*/ 2773 h 275249"/>
                      <a:gd name="connsiteX10" fmla="*/ 310 w 133128"/>
                      <a:gd name="connsiteY10" fmla="*/ 4988 h 275249"/>
                      <a:gd name="connsiteX11" fmla="*/ 310 w 133128"/>
                      <a:gd name="connsiteY11" fmla="*/ 4988 h 275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3128" h="275249">
                        <a:moveTo>
                          <a:pt x="310" y="4988"/>
                        </a:moveTo>
                        <a:cubicBezTo>
                          <a:pt x="29549" y="79961"/>
                          <a:pt x="30309" y="166129"/>
                          <a:pt x="78091" y="233592"/>
                        </a:cubicBezTo>
                        <a:cubicBezTo>
                          <a:pt x="84097" y="242072"/>
                          <a:pt x="90798" y="250139"/>
                          <a:pt x="98122" y="257519"/>
                        </a:cubicBezTo>
                        <a:cubicBezTo>
                          <a:pt x="104993" y="264438"/>
                          <a:pt x="114628" y="273475"/>
                          <a:pt x="124571" y="275141"/>
                        </a:cubicBezTo>
                        <a:cubicBezTo>
                          <a:pt x="130222" y="276086"/>
                          <a:pt x="135266" y="270711"/>
                          <a:pt x="132202" y="265222"/>
                        </a:cubicBezTo>
                        <a:cubicBezTo>
                          <a:pt x="128112" y="257899"/>
                          <a:pt x="120287" y="251949"/>
                          <a:pt x="114256" y="246170"/>
                        </a:cubicBezTo>
                        <a:cubicBezTo>
                          <a:pt x="108145" y="240317"/>
                          <a:pt x="102422" y="233996"/>
                          <a:pt x="97265" y="227287"/>
                        </a:cubicBezTo>
                        <a:cubicBezTo>
                          <a:pt x="86279" y="213004"/>
                          <a:pt x="77056" y="197516"/>
                          <a:pt x="69320" y="181261"/>
                        </a:cubicBezTo>
                        <a:cubicBezTo>
                          <a:pt x="52433" y="145783"/>
                          <a:pt x="42668" y="107711"/>
                          <a:pt x="31448" y="70212"/>
                        </a:cubicBezTo>
                        <a:cubicBezTo>
                          <a:pt x="24642" y="47474"/>
                          <a:pt x="17512" y="24695"/>
                          <a:pt x="8370" y="2773"/>
                        </a:cubicBezTo>
                        <a:cubicBezTo>
                          <a:pt x="6333" y="-2077"/>
                          <a:pt x="-1662" y="-72"/>
                          <a:pt x="310" y="4988"/>
                        </a:cubicBezTo>
                        <a:lnTo>
                          <a:pt x="310" y="498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2" name="Freeform 331">
                    <a:extLst>
                      <a:ext uri="{FF2B5EF4-FFF2-40B4-BE49-F238E27FC236}">
                        <a16:creationId xmlns:a16="http://schemas.microsoft.com/office/drawing/2014/main" id="{BCD2AE40-FA4A-DA4D-A8E1-B8508A985A6C}"/>
                      </a:ext>
                    </a:extLst>
                  </p:cNvPr>
                  <p:cNvSpPr/>
                  <p:nvPr/>
                </p:nvSpPr>
                <p:spPr>
                  <a:xfrm>
                    <a:off x="9347765" y="4807739"/>
                    <a:ext cx="77086" cy="569289"/>
                  </a:xfrm>
                  <a:custGeom>
                    <a:avLst/>
                    <a:gdLst>
                      <a:gd name="connsiteX0" fmla="*/ 572 w 77086"/>
                      <a:gd name="connsiteY0" fmla="*/ 547832 h 569289"/>
                      <a:gd name="connsiteX1" fmla="*/ 12083 w 77086"/>
                      <a:gd name="connsiteY1" fmla="*/ 569076 h 569289"/>
                      <a:gd name="connsiteX2" fmla="*/ 18372 w 77086"/>
                      <a:gd name="connsiteY2" fmla="*/ 565503 h 569289"/>
                      <a:gd name="connsiteX3" fmla="*/ 37449 w 77086"/>
                      <a:gd name="connsiteY3" fmla="*/ 462586 h 569289"/>
                      <a:gd name="connsiteX4" fmla="*/ 48540 w 77086"/>
                      <a:gd name="connsiteY4" fmla="*/ 352620 h 569289"/>
                      <a:gd name="connsiteX5" fmla="*/ 69412 w 77086"/>
                      <a:gd name="connsiteY5" fmla="*/ 129521 h 569289"/>
                      <a:gd name="connsiteX6" fmla="*/ 76776 w 77086"/>
                      <a:gd name="connsiteY6" fmla="*/ 4027 h 569289"/>
                      <a:gd name="connsiteX7" fmla="*/ 68725 w 77086"/>
                      <a:gd name="connsiteY7" fmla="*/ 2936 h 569289"/>
                      <a:gd name="connsiteX8" fmla="*/ 54514 w 77086"/>
                      <a:gd name="connsiteY8" fmla="*/ 112360 h 569289"/>
                      <a:gd name="connsiteX9" fmla="*/ 44539 w 77086"/>
                      <a:gd name="connsiteY9" fmla="*/ 223909 h 569289"/>
                      <a:gd name="connsiteX10" fmla="*/ 25445 w 77086"/>
                      <a:gd name="connsiteY10" fmla="*/ 444867 h 569289"/>
                      <a:gd name="connsiteX11" fmla="*/ 8502 w 77086"/>
                      <a:gd name="connsiteY11" fmla="*/ 562787 h 569289"/>
                      <a:gd name="connsiteX12" fmla="*/ 14791 w 77086"/>
                      <a:gd name="connsiteY12" fmla="*/ 559214 h 569289"/>
                      <a:gd name="connsiteX13" fmla="*/ 6966 w 77086"/>
                      <a:gd name="connsiteY13" fmla="*/ 548697 h 569289"/>
                      <a:gd name="connsiteX14" fmla="*/ 572 w 77086"/>
                      <a:gd name="connsiteY14" fmla="*/ 547832 h 569289"/>
                      <a:gd name="connsiteX15" fmla="*/ 572 w 77086"/>
                      <a:gd name="connsiteY15" fmla="*/ 547832 h 569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7086" h="569289">
                        <a:moveTo>
                          <a:pt x="572" y="547832"/>
                        </a:moveTo>
                        <a:cubicBezTo>
                          <a:pt x="-1772" y="556724"/>
                          <a:pt x="3288" y="566295"/>
                          <a:pt x="12083" y="569076"/>
                        </a:cubicBezTo>
                        <a:cubicBezTo>
                          <a:pt x="14856" y="569949"/>
                          <a:pt x="17475" y="568033"/>
                          <a:pt x="18372" y="565503"/>
                        </a:cubicBezTo>
                        <a:cubicBezTo>
                          <a:pt x="30126" y="532450"/>
                          <a:pt x="33893" y="497296"/>
                          <a:pt x="37449" y="462586"/>
                        </a:cubicBezTo>
                        <a:cubicBezTo>
                          <a:pt x="41208" y="425944"/>
                          <a:pt x="45113" y="389294"/>
                          <a:pt x="48540" y="352620"/>
                        </a:cubicBezTo>
                        <a:cubicBezTo>
                          <a:pt x="55500" y="278254"/>
                          <a:pt x="62452" y="203887"/>
                          <a:pt x="69412" y="129521"/>
                        </a:cubicBezTo>
                        <a:cubicBezTo>
                          <a:pt x="73300" y="88005"/>
                          <a:pt x="78401" y="45786"/>
                          <a:pt x="76776" y="4027"/>
                        </a:cubicBezTo>
                        <a:cubicBezTo>
                          <a:pt x="76606" y="-419"/>
                          <a:pt x="69784" y="-1744"/>
                          <a:pt x="68725" y="2936"/>
                        </a:cubicBezTo>
                        <a:cubicBezTo>
                          <a:pt x="60674" y="38696"/>
                          <a:pt x="57771" y="75920"/>
                          <a:pt x="54514" y="112360"/>
                        </a:cubicBezTo>
                        <a:cubicBezTo>
                          <a:pt x="51191" y="149543"/>
                          <a:pt x="47861" y="186726"/>
                          <a:pt x="44539" y="223909"/>
                        </a:cubicBezTo>
                        <a:cubicBezTo>
                          <a:pt x="37959" y="297549"/>
                          <a:pt x="31467" y="371179"/>
                          <a:pt x="25445" y="444867"/>
                        </a:cubicBezTo>
                        <a:cubicBezTo>
                          <a:pt x="22204" y="484548"/>
                          <a:pt x="18922" y="524197"/>
                          <a:pt x="8502" y="562787"/>
                        </a:cubicBezTo>
                        <a:cubicBezTo>
                          <a:pt x="10596" y="561598"/>
                          <a:pt x="12698" y="560402"/>
                          <a:pt x="14791" y="559214"/>
                        </a:cubicBezTo>
                        <a:cubicBezTo>
                          <a:pt x="9424" y="557969"/>
                          <a:pt x="6392" y="554283"/>
                          <a:pt x="6966" y="548697"/>
                        </a:cubicBezTo>
                        <a:cubicBezTo>
                          <a:pt x="7362" y="544987"/>
                          <a:pt x="1494" y="544348"/>
                          <a:pt x="572" y="547832"/>
                        </a:cubicBezTo>
                        <a:lnTo>
                          <a:pt x="572" y="5478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3" name="Freeform 332">
                    <a:extLst>
                      <a:ext uri="{FF2B5EF4-FFF2-40B4-BE49-F238E27FC236}">
                        <a16:creationId xmlns:a16="http://schemas.microsoft.com/office/drawing/2014/main" id="{59C5953B-98D2-6C40-8A0E-51E99C448630}"/>
                      </a:ext>
                    </a:extLst>
                  </p:cNvPr>
                  <p:cNvSpPr/>
                  <p:nvPr/>
                </p:nvSpPr>
                <p:spPr>
                  <a:xfrm>
                    <a:off x="8797261" y="4548270"/>
                    <a:ext cx="264889" cy="738731"/>
                  </a:xfrm>
                  <a:custGeom>
                    <a:avLst/>
                    <a:gdLst>
                      <a:gd name="connsiteX0" fmla="*/ 334 w 264889"/>
                      <a:gd name="connsiteY0" fmla="*/ 2873 h 738731"/>
                      <a:gd name="connsiteX1" fmla="*/ 2783 w 264889"/>
                      <a:gd name="connsiteY1" fmla="*/ 46337 h 738731"/>
                      <a:gd name="connsiteX2" fmla="*/ 8498 w 264889"/>
                      <a:gd name="connsiteY2" fmla="*/ 89728 h 738731"/>
                      <a:gd name="connsiteX3" fmla="*/ 22952 w 264889"/>
                      <a:gd name="connsiteY3" fmla="*/ 176430 h 738731"/>
                      <a:gd name="connsiteX4" fmla="*/ 59191 w 264889"/>
                      <a:gd name="connsiteY4" fmla="*/ 348322 h 738731"/>
                      <a:gd name="connsiteX5" fmla="*/ 104628 w 264889"/>
                      <a:gd name="connsiteY5" fmla="*/ 517967 h 738731"/>
                      <a:gd name="connsiteX6" fmla="*/ 153340 w 264889"/>
                      <a:gd name="connsiteY6" fmla="*/ 644349 h 738731"/>
                      <a:gd name="connsiteX7" fmla="*/ 196151 w 264889"/>
                      <a:gd name="connsiteY7" fmla="*/ 702622 h 738731"/>
                      <a:gd name="connsiteX8" fmla="*/ 223716 w 264889"/>
                      <a:gd name="connsiteY8" fmla="*/ 724916 h 738731"/>
                      <a:gd name="connsiteX9" fmla="*/ 257222 w 264889"/>
                      <a:gd name="connsiteY9" fmla="*/ 738520 h 738731"/>
                      <a:gd name="connsiteX10" fmla="*/ 261902 w 264889"/>
                      <a:gd name="connsiteY10" fmla="*/ 727421 h 738731"/>
                      <a:gd name="connsiteX11" fmla="*/ 235687 w 264889"/>
                      <a:gd name="connsiteY11" fmla="*/ 710269 h 738731"/>
                      <a:gd name="connsiteX12" fmla="*/ 213053 w 264889"/>
                      <a:gd name="connsiteY12" fmla="*/ 691968 h 738731"/>
                      <a:gd name="connsiteX13" fmla="*/ 175473 w 264889"/>
                      <a:gd name="connsiteY13" fmla="*/ 643888 h 738731"/>
                      <a:gd name="connsiteX14" fmla="*/ 127472 w 264889"/>
                      <a:gd name="connsiteY14" fmla="*/ 526850 h 738731"/>
                      <a:gd name="connsiteX15" fmla="*/ 43589 w 264889"/>
                      <a:gd name="connsiteY15" fmla="*/ 192370 h 738731"/>
                      <a:gd name="connsiteX16" fmla="*/ 25725 w 264889"/>
                      <a:gd name="connsiteY16" fmla="*/ 97933 h 738731"/>
                      <a:gd name="connsiteX17" fmla="*/ 17002 w 264889"/>
                      <a:gd name="connsiteY17" fmla="*/ 49684 h 738731"/>
                      <a:gd name="connsiteX18" fmla="*/ 6146 w 264889"/>
                      <a:gd name="connsiteY18" fmla="*/ 2105 h 738731"/>
                      <a:gd name="connsiteX19" fmla="*/ 334 w 264889"/>
                      <a:gd name="connsiteY19" fmla="*/ 2873 h 738731"/>
                      <a:gd name="connsiteX20" fmla="*/ 334 w 264889"/>
                      <a:gd name="connsiteY20" fmla="*/ 2873 h 738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64889" h="738731">
                        <a:moveTo>
                          <a:pt x="334" y="2873"/>
                        </a:moveTo>
                        <a:cubicBezTo>
                          <a:pt x="-749" y="17504"/>
                          <a:pt x="997" y="31819"/>
                          <a:pt x="2783" y="46337"/>
                        </a:cubicBezTo>
                        <a:cubicBezTo>
                          <a:pt x="4562" y="60814"/>
                          <a:pt x="6308" y="75308"/>
                          <a:pt x="8498" y="89728"/>
                        </a:cubicBezTo>
                        <a:cubicBezTo>
                          <a:pt x="12904" y="118699"/>
                          <a:pt x="17641" y="147613"/>
                          <a:pt x="22952" y="176430"/>
                        </a:cubicBezTo>
                        <a:cubicBezTo>
                          <a:pt x="33574" y="234016"/>
                          <a:pt x="45586" y="291367"/>
                          <a:pt x="59191" y="348322"/>
                        </a:cubicBezTo>
                        <a:cubicBezTo>
                          <a:pt x="72787" y="405261"/>
                          <a:pt x="88049" y="461828"/>
                          <a:pt x="104628" y="517967"/>
                        </a:cubicBezTo>
                        <a:cubicBezTo>
                          <a:pt x="117417" y="561269"/>
                          <a:pt x="131450" y="604652"/>
                          <a:pt x="153340" y="644349"/>
                        </a:cubicBezTo>
                        <a:cubicBezTo>
                          <a:pt x="164980" y="665455"/>
                          <a:pt x="179021" y="685590"/>
                          <a:pt x="196151" y="702622"/>
                        </a:cubicBezTo>
                        <a:cubicBezTo>
                          <a:pt x="204517" y="710940"/>
                          <a:pt x="213862" y="718425"/>
                          <a:pt x="223716" y="724916"/>
                        </a:cubicBezTo>
                        <a:cubicBezTo>
                          <a:pt x="234046" y="731722"/>
                          <a:pt x="245339" y="735343"/>
                          <a:pt x="257222" y="738520"/>
                        </a:cubicBezTo>
                        <a:cubicBezTo>
                          <a:pt x="263737" y="740266"/>
                          <a:pt x="268094" y="730736"/>
                          <a:pt x="261902" y="727421"/>
                        </a:cubicBezTo>
                        <a:cubicBezTo>
                          <a:pt x="252647" y="722474"/>
                          <a:pt x="244418" y="716032"/>
                          <a:pt x="235687" y="710269"/>
                        </a:cubicBezTo>
                        <a:cubicBezTo>
                          <a:pt x="227547" y="704901"/>
                          <a:pt x="220078" y="698718"/>
                          <a:pt x="213053" y="691968"/>
                        </a:cubicBezTo>
                        <a:cubicBezTo>
                          <a:pt x="198260" y="677757"/>
                          <a:pt x="185957" y="661486"/>
                          <a:pt x="175473" y="643888"/>
                        </a:cubicBezTo>
                        <a:cubicBezTo>
                          <a:pt x="153793" y="607497"/>
                          <a:pt x="139719" y="567218"/>
                          <a:pt x="127472" y="526850"/>
                        </a:cubicBezTo>
                        <a:cubicBezTo>
                          <a:pt x="94087" y="416852"/>
                          <a:pt x="66159" y="305084"/>
                          <a:pt x="43589" y="192370"/>
                        </a:cubicBezTo>
                        <a:cubicBezTo>
                          <a:pt x="37300" y="160959"/>
                          <a:pt x="31326" y="129474"/>
                          <a:pt x="25725" y="97933"/>
                        </a:cubicBezTo>
                        <a:cubicBezTo>
                          <a:pt x="22871" y="81839"/>
                          <a:pt x="19896" y="65769"/>
                          <a:pt x="17002" y="49684"/>
                        </a:cubicBezTo>
                        <a:cubicBezTo>
                          <a:pt x="14108" y="33606"/>
                          <a:pt x="11740" y="17512"/>
                          <a:pt x="6146" y="2105"/>
                        </a:cubicBezTo>
                        <a:cubicBezTo>
                          <a:pt x="4998" y="-1072"/>
                          <a:pt x="585" y="-522"/>
                          <a:pt x="334" y="2873"/>
                        </a:cubicBezTo>
                        <a:lnTo>
                          <a:pt x="334" y="28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71C42EDF-C023-914A-B66B-7F15A46771BC}"/>
                      </a:ext>
                    </a:extLst>
                  </p:cNvPr>
                  <p:cNvSpPr/>
                  <p:nvPr/>
                </p:nvSpPr>
                <p:spPr>
                  <a:xfrm>
                    <a:off x="9268078" y="4520341"/>
                    <a:ext cx="72951" cy="577012"/>
                  </a:xfrm>
                  <a:custGeom>
                    <a:avLst/>
                    <a:gdLst>
                      <a:gd name="connsiteX0" fmla="*/ 37 w 72951"/>
                      <a:gd name="connsiteY0" fmla="*/ 6003 h 577012"/>
                      <a:gd name="connsiteX1" fmla="*/ 5963 w 72951"/>
                      <a:gd name="connsiteY1" fmla="*/ 118103 h 577012"/>
                      <a:gd name="connsiteX2" fmla="*/ 14774 w 72951"/>
                      <a:gd name="connsiteY2" fmla="*/ 232530 h 577012"/>
                      <a:gd name="connsiteX3" fmla="*/ 34886 w 72951"/>
                      <a:gd name="connsiteY3" fmla="*/ 454660 h 577012"/>
                      <a:gd name="connsiteX4" fmla="*/ 44909 w 72951"/>
                      <a:gd name="connsiteY4" fmla="*/ 514598 h 577012"/>
                      <a:gd name="connsiteX5" fmla="*/ 62321 w 72951"/>
                      <a:gd name="connsiteY5" fmla="*/ 574293 h 577012"/>
                      <a:gd name="connsiteX6" fmla="*/ 72927 w 72951"/>
                      <a:gd name="connsiteY6" fmla="*/ 571423 h 577012"/>
                      <a:gd name="connsiteX7" fmla="*/ 62354 w 72951"/>
                      <a:gd name="connsiteY7" fmla="*/ 518316 h 577012"/>
                      <a:gd name="connsiteX8" fmla="*/ 52669 w 72951"/>
                      <a:gd name="connsiteY8" fmla="*/ 464610 h 577012"/>
                      <a:gd name="connsiteX9" fmla="*/ 40641 w 72951"/>
                      <a:gd name="connsiteY9" fmla="*/ 356989 h 577012"/>
                      <a:gd name="connsiteX10" fmla="*/ 22768 w 72951"/>
                      <a:gd name="connsiteY10" fmla="*/ 131998 h 577012"/>
                      <a:gd name="connsiteX11" fmla="*/ 12470 w 72951"/>
                      <a:gd name="connsiteY11" fmla="*/ 5995 h 577012"/>
                      <a:gd name="connsiteX12" fmla="*/ 37 w 72951"/>
                      <a:gd name="connsiteY12" fmla="*/ 6003 h 577012"/>
                      <a:gd name="connsiteX13" fmla="*/ 37 w 72951"/>
                      <a:gd name="connsiteY13" fmla="*/ 6003 h 577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2951" h="577012">
                        <a:moveTo>
                          <a:pt x="37" y="6003"/>
                        </a:moveTo>
                        <a:cubicBezTo>
                          <a:pt x="-407" y="43461"/>
                          <a:pt x="3222" y="80774"/>
                          <a:pt x="5963" y="118103"/>
                        </a:cubicBezTo>
                        <a:cubicBezTo>
                          <a:pt x="8768" y="156256"/>
                          <a:pt x="11823" y="194385"/>
                          <a:pt x="14774" y="232530"/>
                        </a:cubicBezTo>
                        <a:cubicBezTo>
                          <a:pt x="20513" y="306606"/>
                          <a:pt x="24781" y="381013"/>
                          <a:pt x="34886" y="454660"/>
                        </a:cubicBezTo>
                        <a:cubicBezTo>
                          <a:pt x="37642" y="474731"/>
                          <a:pt x="40859" y="494753"/>
                          <a:pt x="44909" y="514598"/>
                        </a:cubicBezTo>
                        <a:cubicBezTo>
                          <a:pt x="48983" y="534539"/>
                          <a:pt x="53049" y="556025"/>
                          <a:pt x="62321" y="574293"/>
                        </a:cubicBezTo>
                        <a:cubicBezTo>
                          <a:pt x="64795" y="579167"/>
                          <a:pt x="73468" y="577049"/>
                          <a:pt x="72927" y="571423"/>
                        </a:cubicBezTo>
                        <a:cubicBezTo>
                          <a:pt x="71213" y="553592"/>
                          <a:pt x="66032" y="535841"/>
                          <a:pt x="62354" y="518316"/>
                        </a:cubicBezTo>
                        <a:cubicBezTo>
                          <a:pt x="58619" y="500508"/>
                          <a:pt x="55402" y="482596"/>
                          <a:pt x="52669" y="464610"/>
                        </a:cubicBezTo>
                        <a:cubicBezTo>
                          <a:pt x="47245" y="428914"/>
                          <a:pt x="43705" y="392960"/>
                          <a:pt x="40641" y="356989"/>
                        </a:cubicBezTo>
                        <a:cubicBezTo>
                          <a:pt x="34255" y="282032"/>
                          <a:pt x="28791" y="206987"/>
                          <a:pt x="22768" y="131998"/>
                        </a:cubicBezTo>
                        <a:cubicBezTo>
                          <a:pt x="19389" y="89997"/>
                          <a:pt x="15558" y="48020"/>
                          <a:pt x="12470" y="5995"/>
                        </a:cubicBezTo>
                        <a:cubicBezTo>
                          <a:pt x="11896" y="-1894"/>
                          <a:pt x="126" y="-2104"/>
                          <a:pt x="37" y="6003"/>
                        </a:cubicBezTo>
                        <a:lnTo>
                          <a:pt x="37" y="60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05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339" name="Graphic 335">
              <a:extLst>
                <a:ext uri="{FF2B5EF4-FFF2-40B4-BE49-F238E27FC236}">
                  <a16:creationId xmlns:a16="http://schemas.microsoft.com/office/drawing/2014/main" id="{729DFFBE-BFD9-C346-93B2-A4AF5DBC5210}"/>
                </a:ext>
              </a:extLst>
            </p:cNvPr>
            <p:cNvGrpSpPr/>
            <p:nvPr/>
          </p:nvGrpSpPr>
          <p:grpSpPr>
            <a:xfrm>
              <a:off x="8747254" y="2092427"/>
              <a:ext cx="583255" cy="813453"/>
              <a:chOff x="8747254" y="2092427"/>
              <a:chExt cx="583255" cy="813453"/>
            </a:xfrm>
          </p:grpSpPr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7415462D-E7FB-DE40-A3E7-399C8ADCDC91}"/>
                  </a:ext>
                </a:extLst>
              </p:cNvPr>
              <p:cNvSpPr/>
              <p:nvPr/>
            </p:nvSpPr>
            <p:spPr>
              <a:xfrm>
                <a:off x="8893606" y="2199176"/>
                <a:ext cx="376405" cy="383868"/>
              </a:xfrm>
              <a:custGeom>
                <a:avLst/>
                <a:gdLst>
                  <a:gd name="connsiteX0" fmla="*/ 370198 w 376405"/>
                  <a:gd name="connsiteY0" fmla="*/ 62469 h 383868"/>
                  <a:gd name="connsiteX1" fmla="*/ 278576 w 376405"/>
                  <a:gd name="connsiteY1" fmla="*/ 2092 h 383868"/>
                  <a:gd name="connsiteX2" fmla="*/ 24276 w 376405"/>
                  <a:gd name="connsiteY2" fmla="*/ 142647 h 383868"/>
                  <a:gd name="connsiteX3" fmla="*/ 65277 w 376405"/>
                  <a:gd name="connsiteY3" fmla="*/ 328955 h 383868"/>
                  <a:gd name="connsiteX4" fmla="*/ 79905 w 376405"/>
                  <a:gd name="connsiteY4" fmla="*/ 329236 h 383868"/>
                  <a:gd name="connsiteX5" fmla="*/ 93895 w 376405"/>
                  <a:gd name="connsiteY5" fmla="*/ 340739 h 383868"/>
                  <a:gd name="connsiteX6" fmla="*/ 114808 w 376405"/>
                  <a:gd name="connsiteY6" fmla="*/ 359934 h 383868"/>
                  <a:gd name="connsiteX7" fmla="*/ 237897 w 376405"/>
                  <a:gd name="connsiteY7" fmla="*/ 384321 h 383868"/>
                  <a:gd name="connsiteX8" fmla="*/ 356646 w 376405"/>
                  <a:gd name="connsiteY8" fmla="*/ 265817 h 383868"/>
                  <a:gd name="connsiteX9" fmla="*/ 370198 w 376405"/>
                  <a:gd name="connsiteY9" fmla="*/ 62469 h 383868"/>
                  <a:gd name="connsiteX10" fmla="*/ 370198 w 376405"/>
                  <a:gd name="connsiteY10" fmla="*/ 62469 h 383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405" h="383868">
                    <a:moveTo>
                      <a:pt x="370198" y="62469"/>
                    </a:moveTo>
                    <a:cubicBezTo>
                      <a:pt x="359114" y="22366"/>
                      <a:pt x="316743" y="4867"/>
                      <a:pt x="278576" y="2092"/>
                    </a:cubicBezTo>
                    <a:cubicBezTo>
                      <a:pt x="175251" y="-8670"/>
                      <a:pt x="70076" y="49046"/>
                      <a:pt x="24276" y="142647"/>
                    </a:cubicBezTo>
                    <a:cubicBezTo>
                      <a:pt x="-12392" y="213715"/>
                      <a:pt x="-13540" y="288377"/>
                      <a:pt x="65277" y="328955"/>
                    </a:cubicBezTo>
                    <a:cubicBezTo>
                      <a:pt x="69581" y="331327"/>
                      <a:pt x="75314" y="326935"/>
                      <a:pt x="79905" y="329236"/>
                    </a:cubicBezTo>
                    <a:cubicBezTo>
                      <a:pt x="83815" y="332995"/>
                      <a:pt x="89433" y="337654"/>
                      <a:pt x="93895" y="340739"/>
                    </a:cubicBezTo>
                    <a:cubicBezTo>
                      <a:pt x="101464" y="345728"/>
                      <a:pt x="106694" y="355937"/>
                      <a:pt x="114808" y="359934"/>
                    </a:cubicBezTo>
                    <a:cubicBezTo>
                      <a:pt x="152703" y="378598"/>
                      <a:pt x="195856" y="386507"/>
                      <a:pt x="237897" y="384321"/>
                    </a:cubicBezTo>
                    <a:cubicBezTo>
                      <a:pt x="313270" y="382797"/>
                      <a:pt x="340181" y="331543"/>
                      <a:pt x="356646" y="265817"/>
                    </a:cubicBezTo>
                    <a:cubicBezTo>
                      <a:pt x="374008" y="200386"/>
                      <a:pt x="383722" y="129382"/>
                      <a:pt x="370198" y="62469"/>
                    </a:cubicBezTo>
                    <a:lnTo>
                      <a:pt x="370198" y="62469"/>
                    </a:lnTo>
                    <a:close/>
                  </a:path>
                </a:pathLst>
              </a:custGeom>
              <a:solidFill>
                <a:schemeClr val="accent3"/>
              </a:solidFill>
              <a:ln w="70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E9DC3DE2-C0B4-5142-AB66-ED1288D4DEED}"/>
                  </a:ext>
                </a:extLst>
              </p:cNvPr>
              <p:cNvSpPr/>
              <p:nvPr/>
            </p:nvSpPr>
            <p:spPr>
              <a:xfrm>
                <a:off x="8747254" y="2092427"/>
                <a:ext cx="583255" cy="813453"/>
              </a:xfrm>
              <a:custGeom>
                <a:avLst/>
                <a:gdLst>
                  <a:gd name="connsiteX0" fmla="*/ 566024 w 583255"/>
                  <a:gd name="connsiteY0" fmla="*/ 547213 h 813453"/>
                  <a:gd name="connsiteX1" fmla="*/ 553971 w 583255"/>
                  <a:gd name="connsiteY1" fmla="*/ 515759 h 813453"/>
                  <a:gd name="connsiteX2" fmla="*/ 552371 w 583255"/>
                  <a:gd name="connsiteY2" fmla="*/ 500000 h 813453"/>
                  <a:gd name="connsiteX3" fmla="*/ 559287 w 583255"/>
                  <a:gd name="connsiteY3" fmla="*/ 443591 h 813453"/>
                  <a:gd name="connsiteX4" fmla="*/ 580157 w 583255"/>
                  <a:gd name="connsiteY4" fmla="*/ 330996 h 813453"/>
                  <a:gd name="connsiteX5" fmla="*/ 552307 w 583255"/>
                  <a:gd name="connsiteY5" fmla="*/ 129655 h 813453"/>
                  <a:gd name="connsiteX6" fmla="*/ 421340 w 583255"/>
                  <a:gd name="connsiteY6" fmla="*/ 15119 h 813453"/>
                  <a:gd name="connsiteX7" fmla="*/ 368143 w 583255"/>
                  <a:gd name="connsiteY7" fmla="*/ 6463 h 813453"/>
                  <a:gd name="connsiteX8" fmla="*/ 361478 w 583255"/>
                  <a:gd name="connsiteY8" fmla="*/ 5427 h 813453"/>
                  <a:gd name="connsiteX9" fmla="*/ 285861 w 583255"/>
                  <a:gd name="connsiteY9" fmla="*/ 1394 h 813453"/>
                  <a:gd name="connsiteX10" fmla="*/ 167485 w 583255"/>
                  <a:gd name="connsiteY10" fmla="*/ 40052 h 813453"/>
                  <a:gd name="connsiteX11" fmla="*/ 95728 w 583255"/>
                  <a:gd name="connsiteY11" fmla="*/ 138936 h 813453"/>
                  <a:gd name="connsiteX12" fmla="*/ 63780 w 583255"/>
                  <a:gd name="connsiteY12" fmla="*/ 268160 h 813453"/>
                  <a:gd name="connsiteX13" fmla="*/ 43549 w 583255"/>
                  <a:gd name="connsiteY13" fmla="*/ 302727 h 813453"/>
                  <a:gd name="connsiteX14" fmla="*/ 1206 w 583255"/>
                  <a:gd name="connsiteY14" fmla="*/ 373759 h 813453"/>
                  <a:gd name="connsiteX15" fmla="*/ 34545 w 583255"/>
                  <a:gd name="connsiteY15" fmla="*/ 464649 h 813453"/>
                  <a:gd name="connsiteX16" fmla="*/ 57123 w 583255"/>
                  <a:gd name="connsiteY16" fmla="*/ 552763 h 813453"/>
                  <a:gd name="connsiteX17" fmla="*/ 25714 w 583255"/>
                  <a:gd name="connsiteY17" fmla="*/ 590451 h 813453"/>
                  <a:gd name="connsiteX18" fmla="*/ 3222 w 583255"/>
                  <a:gd name="connsiteY18" fmla="*/ 635723 h 813453"/>
                  <a:gd name="connsiteX19" fmla="*/ 23468 w 583255"/>
                  <a:gd name="connsiteY19" fmla="*/ 723004 h 813453"/>
                  <a:gd name="connsiteX20" fmla="*/ 63400 w 583255"/>
                  <a:gd name="connsiteY20" fmla="*/ 750374 h 813453"/>
                  <a:gd name="connsiteX21" fmla="*/ 106762 w 583255"/>
                  <a:gd name="connsiteY21" fmla="*/ 774552 h 813453"/>
                  <a:gd name="connsiteX22" fmla="*/ 123011 w 583255"/>
                  <a:gd name="connsiteY22" fmla="*/ 791246 h 813453"/>
                  <a:gd name="connsiteX23" fmla="*/ 139405 w 583255"/>
                  <a:gd name="connsiteY23" fmla="*/ 811851 h 813453"/>
                  <a:gd name="connsiteX24" fmla="*/ 153308 w 583255"/>
                  <a:gd name="connsiteY24" fmla="*/ 801103 h 813453"/>
                  <a:gd name="connsiteX25" fmla="*/ 151931 w 583255"/>
                  <a:gd name="connsiteY25" fmla="*/ 799305 h 813453"/>
                  <a:gd name="connsiteX26" fmla="*/ 137948 w 583255"/>
                  <a:gd name="connsiteY26" fmla="*/ 781576 h 813453"/>
                  <a:gd name="connsiteX27" fmla="*/ 125221 w 583255"/>
                  <a:gd name="connsiteY27" fmla="*/ 704311 h 813453"/>
                  <a:gd name="connsiteX28" fmla="*/ 132919 w 583255"/>
                  <a:gd name="connsiteY28" fmla="*/ 684654 h 813453"/>
                  <a:gd name="connsiteX29" fmla="*/ 135158 w 583255"/>
                  <a:gd name="connsiteY29" fmla="*/ 689989 h 813453"/>
                  <a:gd name="connsiteX30" fmla="*/ 148136 w 583255"/>
                  <a:gd name="connsiteY30" fmla="*/ 711781 h 813453"/>
                  <a:gd name="connsiteX31" fmla="*/ 150439 w 583255"/>
                  <a:gd name="connsiteY31" fmla="*/ 725800 h 813453"/>
                  <a:gd name="connsiteX32" fmla="*/ 213156 w 583255"/>
                  <a:gd name="connsiteY32" fmla="*/ 779268 h 813453"/>
                  <a:gd name="connsiteX33" fmla="*/ 220603 w 583255"/>
                  <a:gd name="connsiteY33" fmla="*/ 782410 h 813453"/>
                  <a:gd name="connsiteX34" fmla="*/ 230231 w 583255"/>
                  <a:gd name="connsiteY34" fmla="*/ 769857 h 813453"/>
                  <a:gd name="connsiteX35" fmla="*/ 227060 w 583255"/>
                  <a:gd name="connsiteY35" fmla="*/ 765213 h 813453"/>
                  <a:gd name="connsiteX36" fmla="*/ 212525 w 583255"/>
                  <a:gd name="connsiteY36" fmla="*/ 701866 h 813453"/>
                  <a:gd name="connsiteX37" fmla="*/ 243568 w 583255"/>
                  <a:gd name="connsiteY37" fmla="*/ 640094 h 813453"/>
                  <a:gd name="connsiteX38" fmla="*/ 277653 w 583255"/>
                  <a:gd name="connsiteY38" fmla="*/ 580479 h 813453"/>
                  <a:gd name="connsiteX39" fmla="*/ 267925 w 583255"/>
                  <a:gd name="connsiteY39" fmla="*/ 508153 h 813453"/>
                  <a:gd name="connsiteX40" fmla="*/ 235296 w 583255"/>
                  <a:gd name="connsiteY40" fmla="*/ 447718 h 813453"/>
                  <a:gd name="connsiteX41" fmla="*/ 246488 w 583255"/>
                  <a:gd name="connsiteY41" fmla="*/ 458207 h 813453"/>
                  <a:gd name="connsiteX42" fmla="*/ 260385 w 583255"/>
                  <a:gd name="connsiteY42" fmla="*/ 469020 h 813453"/>
                  <a:gd name="connsiteX43" fmla="*/ 265543 w 583255"/>
                  <a:gd name="connsiteY43" fmla="*/ 467496 h 813453"/>
                  <a:gd name="connsiteX44" fmla="*/ 264976 w 583255"/>
                  <a:gd name="connsiteY44" fmla="*/ 463067 h 813453"/>
                  <a:gd name="connsiteX45" fmla="*/ 251603 w 583255"/>
                  <a:gd name="connsiteY45" fmla="*/ 451866 h 813453"/>
                  <a:gd name="connsiteX46" fmla="*/ 239335 w 583255"/>
                  <a:gd name="connsiteY46" fmla="*/ 440672 h 813453"/>
                  <a:gd name="connsiteX47" fmla="*/ 225267 w 583255"/>
                  <a:gd name="connsiteY47" fmla="*/ 425869 h 813453"/>
                  <a:gd name="connsiteX48" fmla="*/ 216284 w 583255"/>
                  <a:gd name="connsiteY48" fmla="*/ 397665 h 813453"/>
                  <a:gd name="connsiteX49" fmla="*/ 210208 w 583255"/>
                  <a:gd name="connsiteY49" fmla="*/ 357468 h 813453"/>
                  <a:gd name="connsiteX50" fmla="*/ 227103 w 583255"/>
                  <a:gd name="connsiteY50" fmla="*/ 324778 h 813453"/>
                  <a:gd name="connsiteX51" fmla="*/ 239264 w 583255"/>
                  <a:gd name="connsiteY51" fmla="*/ 313109 h 813453"/>
                  <a:gd name="connsiteX52" fmla="*/ 263993 w 583255"/>
                  <a:gd name="connsiteY52" fmla="*/ 292554 h 813453"/>
                  <a:gd name="connsiteX53" fmla="*/ 304808 w 583255"/>
                  <a:gd name="connsiteY53" fmla="*/ 252832 h 813453"/>
                  <a:gd name="connsiteX54" fmla="*/ 315204 w 583255"/>
                  <a:gd name="connsiteY54" fmla="*/ 241645 h 813453"/>
                  <a:gd name="connsiteX55" fmla="*/ 349353 w 583255"/>
                  <a:gd name="connsiteY55" fmla="*/ 203181 h 813453"/>
                  <a:gd name="connsiteX56" fmla="*/ 379973 w 583255"/>
                  <a:gd name="connsiteY56" fmla="*/ 188026 h 813453"/>
                  <a:gd name="connsiteX57" fmla="*/ 367318 w 583255"/>
                  <a:gd name="connsiteY57" fmla="*/ 200730 h 813453"/>
                  <a:gd name="connsiteX58" fmla="*/ 337272 w 583255"/>
                  <a:gd name="connsiteY58" fmla="*/ 227367 h 813453"/>
                  <a:gd name="connsiteX59" fmla="*/ 336891 w 583255"/>
                  <a:gd name="connsiteY59" fmla="*/ 229056 h 813453"/>
                  <a:gd name="connsiteX60" fmla="*/ 338204 w 583255"/>
                  <a:gd name="connsiteY60" fmla="*/ 229589 h 813453"/>
                  <a:gd name="connsiteX61" fmla="*/ 377103 w 583255"/>
                  <a:gd name="connsiteY61" fmla="*/ 214843 h 813453"/>
                  <a:gd name="connsiteX62" fmla="*/ 410356 w 583255"/>
                  <a:gd name="connsiteY62" fmla="*/ 186991 h 813453"/>
                  <a:gd name="connsiteX63" fmla="*/ 426649 w 583255"/>
                  <a:gd name="connsiteY63" fmla="*/ 177788 h 813453"/>
                  <a:gd name="connsiteX64" fmla="*/ 427460 w 583255"/>
                  <a:gd name="connsiteY64" fmla="*/ 177256 h 813453"/>
                  <a:gd name="connsiteX65" fmla="*/ 399638 w 583255"/>
                  <a:gd name="connsiteY65" fmla="*/ 216554 h 813453"/>
                  <a:gd name="connsiteX66" fmla="*/ 399767 w 583255"/>
                  <a:gd name="connsiteY66" fmla="*/ 217546 h 813453"/>
                  <a:gd name="connsiteX67" fmla="*/ 431707 w 583255"/>
                  <a:gd name="connsiteY67" fmla="*/ 202261 h 813453"/>
                  <a:gd name="connsiteX68" fmla="*/ 450862 w 583255"/>
                  <a:gd name="connsiteY68" fmla="*/ 186768 h 813453"/>
                  <a:gd name="connsiteX69" fmla="*/ 467650 w 583255"/>
                  <a:gd name="connsiteY69" fmla="*/ 169621 h 813453"/>
                  <a:gd name="connsiteX70" fmla="*/ 443738 w 583255"/>
                  <a:gd name="connsiteY70" fmla="*/ 212967 h 813453"/>
                  <a:gd name="connsiteX71" fmla="*/ 444986 w 583255"/>
                  <a:gd name="connsiteY71" fmla="*/ 214218 h 813453"/>
                  <a:gd name="connsiteX72" fmla="*/ 486131 w 583255"/>
                  <a:gd name="connsiteY72" fmla="*/ 169441 h 813453"/>
                  <a:gd name="connsiteX73" fmla="*/ 490701 w 583255"/>
                  <a:gd name="connsiteY73" fmla="*/ 161425 h 813453"/>
                  <a:gd name="connsiteX74" fmla="*/ 487071 w 583255"/>
                  <a:gd name="connsiteY74" fmla="*/ 174021 h 813453"/>
                  <a:gd name="connsiteX75" fmla="*/ 480033 w 583255"/>
                  <a:gd name="connsiteY75" fmla="*/ 196711 h 813453"/>
                  <a:gd name="connsiteX76" fmla="*/ 475513 w 583255"/>
                  <a:gd name="connsiteY76" fmla="*/ 208682 h 813453"/>
                  <a:gd name="connsiteX77" fmla="*/ 472450 w 583255"/>
                  <a:gd name="connsiteY77" fmla="*/ 217345 h 813453"/>
                  <a:gd name="connsiteX78" fmla="*/ 472758 w 583255"/>
                  <a:gd name="connsiteY78" fmla="*/ 217647 h 813453"/>
                  <a:gd name="connsiteX79" fmla="*/ 472830 w 583255"/>
                  <a:gd name="connsiteY79" fmla="*/ 217639 h 813453"/>
                  <a:gd name="connsiteX80" fmla="*/ 491060 w 583255"/>
                  <a:gd name="connsiteY80" fmla="*/ 203145 h 813453"/>
                  <a:gd name="connsiteX81" fmla="*/ 498715 w 583255"/>
                  <a:gd name="connsiteY81" fmla="*/ 194296 h 813453"/>
                  <a:gd name="connsiteX82" fmla="*/ 499059 w 583255"/>
                  <a:gd name="connsiteY82" fmla="*/ 248727 h 813453"/>
                  <a:gd name="connsiteX83" fmla="*/ 493413 w 583255"/>
                  <a:gd name="connsiteY83" fmla="*/ 348769 h 813453"/>
                  <a:gd name="connsiteX84" fmla="*/ 472808 w 583255"/>
                  <a:gd name="connsiteY84" fmla="*/ 434633 h 813453"/>
                  <a:gd name="connsiteX85" fmla="*/ 417243 w 583255"/>
                  <a:gd name="connsiteY85" fmla="*/ 474750 h 813453"/>
                  <a:gd name="connsiteX86" fmla="*/ 411303 w 583255"/>
                  <a:gd name="connsiteY86" fmla="*/ 476346 h 813453"/>
                  <a:gd name="connsiteX87" fmla="*/ 318195 w 583255"/>
                  <a:gd name="connsiteY87" fmla="*/ 459925 h 813453"/>
                  <a:gd name="connsiteX88" fmla="*/ 310555 w 583255"/>
                  <a:gd name="connsiteY88" fmla="*/ 473018 h 813453"/>
                  <a:gd name="connsiteX89" fmla="*/ 415988 w 583255"/>
                  <a:gd name="connsiteY89" fmla="*/ 490287 h 813453"/>
                  <a:gd name="connsiteX90" fmla="*/ 455640 w 583255"/>
                  <a:gd name="connsiteY90" fmla="*/ 606498 h 813453"/>
                  <a:gd name="connsiteX91" fmla="*/ 486440 w 583255"/>
                  <a:gd name="connsiteY91" fmla="*/ 667199 h 813453"/>
                  <a:gd name="connsiteX92" fmla="*/ 499461 w 583255"/>
                  <a:gd name="connsiteY92" fmla="*/ 723578 h 813453"/>
                  <a:gd name="connsiteX93" fmla="*/ 496311 w 583255"/>
                  <a:gd name="connsiteY93" fmla="*/ 792037 h 813453"/>
                  <a:gd name="connsiteX94" fmla="*/ 495780 w 583255"/>
                  <a:gd name="connsiteY94" fmla="*/ 795732 h 813453"/>
                  <a:gd name="connsiteX95" fmla="*/ 504153 w 583255"/>
                  <a:gd name="connsiteY95" fmla="*/ 802181 h 813453"/>
                  <a:gd name="connsiteX96" fmla="*/ 539529 w 583255"/>
                  <a:gd name="connsiteY96" fmla="*/ 746060 h 813453"/>
                  <a:gd name="connsiteX97" fmla="*/ 550061 w 583255"/>
                  <a:gd name="connsiteY97" fmla="*/ 684202 h 813453"/>
                  <a:gd name="connsiteX98" fmla="*/ 556991 w 583255"/>
                  <a:gd name="connsiteY98" fmla="*/ 708337 h 813453"/>
                  <a:gd name="connsiteX99" fmla="*/ 557709 w 583255"/>
                  <a:gd name="connsiteY99" fmla="*/ 711867 h 813453"/>
                  <a:gd name="connsiteX100" fmla="*/ 571096 w 583255"/>
                  <a:gd name="connsiteY100" fmla="*/ 711867 h 813453"/>
                  <a:gd name="connsiteX101" fmla="*/ 571957 w 583255"/>
                  <a:gd name="connsiteY101" fmla="*/ 708394 h 813453"/>
                  <a:gd name="connsiteX102" fmla="*/ 566053 w 583255"/>
                  <a:gd name="connsiteY102" fmla="*/ 547220 h 813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583255" h="813453">
                    <a:moveTo>
                      <a:pt x="566024" y="547213"/>
                    </a:moveTo>
                    <a:cubicBezTo>
                      <a:pt x="562501" y="536544"/>
                      <a:pt x="558096" y="526205"/>
                      <a:pt x="553971" y="515759"/>
                    </a:cubicBezTo>
                    <a:cubicBezTo>
                      <a:pt x="553074" y="510554"/>
                      <a:pt x="552543" y="505284"/>
                      <a:pt x="552371" y="500000"/>
                    </a:cubicBezTo>
                    <a:cubicBezTo>
                      <a:pt x="551797" y="481084"/>
                      <a:pt x="555327" y="462011"/>
                      <a:pt x="559287" y="443591"/>
                    </a:cubicBezTo>
                    <a:cubicBezTo>
                      <a:pt x="567337" y="406163"/>
                      <a:pt x="575874" y="369115"/>
                      <a:pt x="580157" y="330996"/>
                    </a:cubicBezTo>
                    <a:cubicBezTo>
                      <a:pt x="587805" y="262811"/>
                      <a:pt x="583257" y="191901"/>
                      <a:pt x="552307" y="129655"/>
                    </a:cubicBezTo>
                    <a:cubicBezTo>
                      <a:pt x="525489" y="75733"/>
                      <a:pt x="480040" y="31640"/>
                      <a:pt x="421340" y="15119"/>
                    </a:cubicBezTo>
                    <a:cubicBezTo>
                      <a:pt x="403964" y="10338"/>
                      <a:pt x="386136" y="7433"/>
                      <a:pt x="368143" y="6463"/>
                    </a:cubicBezTo>
                    <a:cubicBezTo>
                      <a:pt x="365919" y="6110"/>
                      <a:pt x="363695" y="5765"/>
                      <a:pt x="361478" y="5427"/>
                    </a:cubicBezTo>
                    <a:cubicBezTo>
                      <a:pt x="336461" y="1646"/>
                      <a:pt x="311143" y="-231"/>
                      <a:pt x="285861" y="1394"/>
                    </a:cubicBezTo>
                    <a:cubicBezTo>
                      <a:pt x="243934" y="4097"/>
                      <a:pt x="202402" y="16169"/>
                      <a:pt x="167485" y="40052"/>
                    </a:cubicBezTo>
                    <a:cubicBezTo>
                      <a:pt x="132331" y="64101"/>
                      <a:pt x="107350" y="97812"/>
                      <a:pt x="95728" y="138936"/>
                    </a:cubicBezTo>
                    <a:cubicBezTo>
                      <a:pt x="83639" y="181721"/>
                      <a:pt x="84665" y="228050"/>
                      <a:pt x="63780" y="268160"/>
                    </a:cubicBezTo>
                    <a:cubicBezTo>
                      <a:pt x="57611" y="280009"/>
                      <a:pt x="50415" y="291274"/>
                      <a:pt x="43549" y="302727"/>
                    </a:cubicBezTo>
                    <a:cubicBezTo>
                      <a:pt x="25319" y="323102"/>
                      <a:pt x="5540" y="345749"/>
                      <a:pt x="1206" y="373759"/>
                    </a:cubicBezTo>
                    <a:cubicBezTo>
                      <a:pt x="-4138" y="408377"/>
                      <a:pt x="15734" y="437638"/>
                      <a:pt x="34545" y="464649"/>
                    </a:cubicBezTo>
                    <a:cubicBezTo>
                      <a:pt x="51548" y="489043"/>
                      <a:pt x="74621" y="522733"/>
                      <a:pt x="57123" y="552763"/>
                    </a:cubicBezTo>
                    <a:cubicBezTo>
                      <a:pt x="48872" y="566934"/>
                      <a:pt x="35643" y="577531"/>
                      <a:pt x="25714" y="590451"/>
                    </a:cubicBezTo>
                    <a:cubicBezTo>
                      <a:pt x="15225" y="603852"/>
                      <a:pt x="7577" y="619259"/>
                      <a:pt x="3222" y="635723"/>
                    </a:cubicBezTo>
                    <a:cubicBezTo>
                      <a:pt x="-4583" y="666631"/>
                      <a:pt x="2598" y="698847"/>
                      <a:pt x="23468" y="723004"/>
                    </a:cubicBezTo>
                    <a:cubicBezTo>
                      <a:pt x="34337" y="735578"/>
                      <a:pt x="48291" y="743896"/>
                      <a:pt x="63400" y="750374"/>
                    </a:cubicBezTo>
                    <a:cubicBezTo>
                      <a:pt x="78868" y="756995"/>
                      <a:pt x="93970" y="763279"/>
                      <a:pt x="106762" y="774552"/>
                    </a:cubicBezTo>
                    <a:cubicBezTo>
                      <a:pt x="112566" y="779728"/>
                      <a:pt x="117997" y="785307"/>
                      <a:pt x="123011" y="791246"/>
                    </a:cubicBezTo>
                    <a:cubicBezTo>
                      <a:pt x="127746" y="798666"/>
                      <a:pt x="133242" y="805567"/>
                      <a:pt x="139405" y="811851"/>
                    </a:cubicBezTo>
                    <a:cubicBezTo>
                      <a:pt x="146213" y="818811"/>
                      <a:pt x="159557" y="809284"/>
                      <a:pt x="153308" y="801103"/>
                    </a:cubicBezTo>
                    <a:cubicBezTo>
                      <a:pt x="152849" y="800499"/>
                      <a:pt x="152390" y="799902"/>
                      <a:pt x="151931" y="799305"/>
                    </a:cubicBezTo>
                    <a:cubicBezTo>
                      <a:pt x="147354" y="793331"/>
                      <a:pt x="142762" y="787357"/>
                      <a:pt x="137948" y="781576"/>
                    </a:cubicBezTo>
                    <a:cubicBezTo>
                      <a:pt x="123607" y="758800"/>
                      <a:pt x="118083" y="730912"/>
                      <a:pt x="125221" y="704311"/>
                    </a:cubicBezTo>
                    <a:cubicBezTo>
                      <a:pt x="127051" y="697495"/>
                      <a:pt x="129633" y="690902"/>
                      <a:pt x="132919" y="684654"/>
                    </a:cubicBezTo>
                    <a:cubicBezTo>
                      <a:pt x="133608" y="686452"/>
                      <a:pt x="134361" y="688235"/>
                      <a:pt x="135158" y="689989"/>
                    </a:cubicBezTo>
                    <a:cubicBezTo>
                      <a:pt x="138587" y="697754"/>
                      <a:pt x="142949" y="705073"/>
                      <a:pt x="148136" y="711781"/>
                    </a:cubicBezTo>
                    <a:cubicBezTo>
                      <a:pt x="148322" y="716533"/>
                      <a:pt x="149097" y="721242"/>
                      <a:pt x="150439" y="725800"/>
                    </a:cubicBezTo>
                    <a:cubicBezTo>
                      <a:pt x="158962" y="754278"/>
                      <a:pt x="187458" y="768333"/>
                      <a:pt x="213156" y="779268"/>
                    </a:cubicBezTo>
                    <a:cubicBezTo>
                      <a:pt x="215675" y="780347"/>
                      <a:pt x="218157" y="781382"/>
                      <a:pt x="220603" y="782410"/>
                    </a:cubicBezTo>
                    <a:cubicBezTo>
                      <a:pt x="227318" y="785221"/>
                      <a:pt x="234421" y="775638"/>
                      <a:pt x="230231" y="769857"/>
                    </a:cubicBezTo>
                    <a:cubicBezTo>
                      <a:pt x="229134" y="768340"/>
                      <a:pt x="228072" y="766787"/>
                      <a:pt x="227060" y="765213"/>
                    </a:cubicBezTo>
                    <a:cubicBezTo>
                      <a:pt x="215007" y="746513"/>
                      <a:pt x="209275" y="724147"/>
                      <a:pt x="212525" y="701866"/>
                    </a:cubicBezTo>
                    <a:cubicBezTo>
                      <a:pt x="215947" y="678306"/>
                      <a:pt x="229808" y="658801"/>
                      <a:pt x="243568" y="640094"/>
                    </a:cubicBezTo>
                    <a:cubicBezTo>
                      <a:pt x="257085" y="621696"/>
                      <a:pt x="271605" y="602924"/>
                      <a:pt x="277653" y="580479"/>
                    </a:cubicBezTo>
                    <a:cubicBezTo>
                      <a:pt x="284347" y="555689"/>
                      <a:pt x="278256" y="530965"/>
                      <a:pt x="267925" y="508153"/>
                    </a:cubicBezTo>
                    <a:cubicBezTo>
                      <a:pt x="258469" y="487274"/>
                      <a:pt x="245864" y="468021"/>
                      <a:pt x="235296" y="447718"/>
                    </a:cubicBezTo>
                    <a:cubicBezTo>
                      <a:pt x="238912" y="451334"/>
                      <a:pt x="242643" y="454828"/>
                      <a:pt x="246488" y="458207"/>
                    </a:cubicBezTo>
                    <a:cubicBezTo>
                      <a:pt x="250814" y="462003"/>
                      <a:pt x="255255" y="466346"/>
                      <a:pt x="260385" y="469020"/>
                    </a:cubicBezTo>
                    <a:cubicBezTo>
                      <a:pt x="262229" y="470027"/>
                      <a:pt x="264539" y="469344"/>
                      <a:pt x="265543" y="467496"/>
                    </a:cubicBezTo>
                    <a:cubicBezTo>
                      <a:pt x="266325" y="466051"/>
                      <a:pt x="266096" y="464268"/>
                      <a:pt x="264976" y="463067"/>
                    </a:cubicBezTo>
                    <a:cubicBezTo>
                      <a:pt x="261030" y="458861"/>
                      <a:pt x="255980" y="455619"/>
                      <a:pt x="251603" y="451866"/>
                    </a:cubicBezTo>
                    <a:cubicBezTo>
                      <a:pt x="247399" y="448264"/>
                      <a:pt x="243317" y="444518"/>
                      <a:pt x="239335" y="440672"/>
                    </a:cubicBezTo>
                    <a:cubicBezTo>
                      <a:pt x="234428" y="435934"/>
                      <a:pt x="229765" y="430980"/>
                      <a:pt x="225267" y="425869"/>
                    </a:cubicBezTo>
                    <a:cubicBezTo>
                      <a:pt x="221679" y="416666"/>
                      <a:pt x="218681" y="407248"/>
                      <a:pt x="216284" y="397665"/>
                    </a:cubicBezTo>
                    <a:cubicBezTo>
                      <a:pt x="213006" y="384702"/>
                      <a:pt x="209971" y="370912"/>
                      <a:pt x="210208" y="357468"/>
                    </a:cubicBezTo>
                    <a:cubicBezTo>
                      <a:pt x="210445" y="343686"/>
                      <a:pt x="217590" y="334030"/>
                      <a:pt x="227103" y="324778"/>
                    </a:cubicBezTo>
                    <a:cubicBezTo>
                      <a:pt x="231135" y="320859"/>
                      <a:pt x="235203" y="316991"/>
                      <a:pt x="239264" y="313109"/>
                    </a:cubicBezTo>
                    <a:cubicBezTo>
                      <a:pt x="247909" y="306746"/>
                      <a:pt x="256066" y="299643"/>
                      <a:pt x="263993" y="292554"/>
                    </a:cubicBezTo>
                    <a:cubicBezTo>
                      <a:pt x="278112" y="279922"/>
                      <a:pt x="291765" y="266571"/>
                      <a:pt x="304808" y="252832"/>
                    </a:cubicBezTo>
                    <a:cubicBezTo>
                      <a:pt x="308309" y="249144"/>
                      <a:pt x="311774" y="245420"/>
                      <a:pt x="315204" y="241645"/>
                    </a:cubicBezTo>
                    <a:cubicBezTo>
                      <a:pt x="327177" y="229337"/>
                      <a:pt x="338563" y="216511"/>
                      <a:pt x="349353" y="203181"/>
                    </a:cubicBezTo>
                    <a:cubicBezTo>
                      <a:pt x="360064" y="199227"/>
                      <a:pt x="370331" y="194152"/>
                      <a:pt x="379973" y="188026"/>
                    </a:cubicBezTo>
                    <a:cubicBezTo>
                      <a:pt x="375776" y="192289"/>
                      <a:pt x="371536" y="196495"/>
                      <a:pt x="367318" y="200730"/>
                    </a:cubicBezTo>
                    <a:cubicBezTo>
                      <a:pt x="357919" y="210177"/>
                      <a:pt x="348162" y="219667"/>
                      <a:pt x="337272" y="227367"/>
                    </a:cubicBezTo>
                    <a:cubicBezTo>
                      <a:pt x="336705" y="227726"/>
                      <a:pt x="336533" y="228482"/>
                      <a:pt x="336891" y="229056"/>
                    </a:cubicBezTo>
                    <a:cubicBezTo>
                      <a:pt x="337171" y="229502"/>
                      <a:pt x="337702" y="229711"/>
                      <a:pt x="338204" y="229589"/>
                    </a:cubicBezTo>
                    <a:cubicBezTo>
                      <a:pt x="351936" y="227008"/>
                      <a:pt x="365108" y="222018"/>
                      <a:pt x="377103" y="214843"/>
                    </a:cubicBezTo>
                    <a:cubicBezTo>
                      <a:pt x="389400" y="207358"/>
                      <a:pt x="400240" y="197193"/>
                      <a:pt x="410356" y="186991"/>
                    </a:cubicBezTo>
                    <a:cubicBezTo>
                      <a:pt x="416009" y="184338"/>
                      <a:pt x="421455" y="181261"/>
                      <a:pt x="426649" y="177788"/>
                    </a:cubicBezTo>
                    <a:cubicBezTo>
                      <a:pt x="426914" y="177616"/>
                      <a:pt x="427187" y="177436"/>
                      <a:pt x="427460" y="177256"/>
                    </a:cubicBezTo>
                    <a:cubicBezTo>
                      <a:pt x="422488" y="193044"/>
                      <a:pt x="415192" y="210925"/>
                      <a:pt x="399638" y="216554"/>
                    </a:cubicBezTo>
                    <a:cubicBezTo>
                      <a:pt x="399128" y="216741"/>
                      <a:pt x="399164" y="217582"/>
                      <a:pt x="399767" y="217546"/>
                    </a:cubicBezTo>
                    <a:cubicBezTo>
                      <a:pt x="412867" y="216777"/>
                      <a:pt x="423399" y="210867"/>
                      <a:pt x="431707" y="202261"/>
                    </a:cubicBezTo>
                    <a:cubicBezTo>
                      <a:pt x="438386" y="197473"/>
                      <a:pt x="444778" y="192304"/>
                      <a:pt x="450862" y="186768"/>
                    </a:cubicBezTo>
                    <a:cubicBezTo>
                      <a:pt x="456752" y="181347"/>
                      <a:pt x="462355" y="175624"/>
                      <a:pt x="467650" y="169621"/>
                    </a:cubicBezTo>
                    <a:cubicBezTo>
                      <a:pt x="460232" y="184338"/>
                      <a:pt x="451931" y="198738"/>
                      <a:pt x="443738" y="212967"/>
                    </a:cubicBezTo>
                    <a:cubicBezTo>
                      <a:pt x="443308" y="213721"/>
                      <a:pt x="444212" y="214742"/>
                      <a:pt x="444986" y="214218"/>
                    </a:cubicBezTo>
                    <a:cubicBezTo>
                      <a:pt x="462277" y="202484"/>
                      <a:pt x="475398" y="187343"/>
                      <a:pt x="486131" y="169441"/>
                    </a:cubicBezTo>
                    <a:cubicBezTo>
                      <a:pt x="487717" y="166803"/>
                      <a:pt x="489230" y="164128"/>
                      <a:pt x="490701" y="161425"/>
                    </a:cubicBezTo>
                    <a:cubicBezTo>
                      <a:pt x="489589" y="165645"/>
                      <a:pt x="488377" y="169851"/>
                      <a:pt x="487071" y="174021"/>
                    </a:cubicBezTo>
                    <a:cubicBezTo>
                      <a:pt x="484718" y="181577"/>
                      <a:pt x="482393" y="189155"/>
                      <a:pt x="480033" y="196711"/>
                    </a:cubicBezTo>
                    <a:cubicBezTo>
                      <a:pt x="478742" y="200780"/>
                      <a:pt x="477235" y="204778"/>
                      <a:pt x="475513" y="208682"/>
                    </a:cubicBezTo>
                    <a:cubicBezTo>
                      <a:pt x="474293" y="211486"/>
                      <a:pt x="472701" y="214275"/>
                      <a:pt x="472450" y="217345"/>
                    </a:cubicBezTo>
                    <a:cubicBezTo>
                      <a:pt x="472450" y="217510"/>
                      <a:pt x="472586" y="217647"/>
                      <a:pt x="472758" y="217647"/>
                    </a:cubicBezTo>
                    <a:cubicBezTo>
                      <a:pt x="472787" y="217647"/>
                      <a:pt x="472808" y="217647"/>
                      <a:pt x="472830" y="217639"/>
                    </a:cubicBezTo>
                    <a:cubicBezTo>
                      <a:pt x="479724" y="215914"/>
                      <a:pt x="486145" y="208034"/>
                      <a:pt x="491060" y="203145"/>
                    </a:cubicBezTo>
                    <a:cubicBezTo>
                      <a:pt x="493822" y="200385"/>
                      <a:pt x="496383" y="197430"/>
                      <a:pt x="498715" y="194296"/>
                    </a:cubicBezTo>
                    <a:cubicBezTo>
                      <a:pt x="499152" y="212420"/>
                      <a:pt x="499454" y="230545"/>
                      <a:pt x="499059" y="248727"/>
                    </a:cubicBezTo>
                    <a:cubicBezTo>
                      <a:pt x="498320" y="282115"/>
                      <a:pt x="496168" y="315489"/>
                      <a:pt x="493413" y="348769"/>
                    </a:cubicBezTo>
                    <a:cubicBezTo>
                      <a:pt x="490981" y="378188"/>
                      <a:pt x="489180" y="409067"/>
                      <a:pt x="472808" y="434633"/>
                    </a:cubicBezTo>
                    <a:cubicBezTo>
                      <a:pt x="460131" y="454426"/>
                      <a:pt x="439577" y="468114"/>
                      <a:pt x="417243" y="474750"/>
                    </a:cubicBezTo>
                    <a:cubicBezTo>
                      <a:pt x="415278" y="475340"/>
                      <a:pt x="413298" y="475872"/>
                      <a:pt x="411303" y="476346"/>
                    </a:cubicBezTo>
                    <a:cubicBezTo>
                      <a:pt x="378976" y="484032"/>
                      <a:pt x="346778" y="475318"/>
                      <a:pt x="318195" y="459925"/>
                    </a:cubicBezTo>
                    <a:cubicBezTo>
                      <a:pt x="309608" y="455295"/>
                      <a:pt x="302268" y="467848"/>
                      <a:pt x="310555" y="473018"/>
                    </a:cubicBezTo>
                    <a:cubicBezTo>
                      <a:pt x="341569" y="492365"/>
                      <a:pt x="380877" y="498957"/>
                      <a:pt x="415988" y="490287"/>
                    </a:cubicBezTo>
                    <a:cubicBezTo>
                      <a:pt x="414883" y="531835"/>
                      <a:pt x="435316" y="571255"/>
                      <a:pt x="455640" y="606498"/>
                    </a:cubicBezTo>
                    <a:cubicBezTo>
                      <a:pt x="467019" y="626218"/>
                      <a:pt x="478404" y="645817"/>
                      <a:pt x="486440" y="667199"/>
                    </a:cubicBezTo>
                    <a:cubicBezTo>
                      <a:pt x="493391" y="685287"/>
                      <a:pt x="497775" y="704268"/>
                      <a:pt x="499461" y="723578"/>
                    </a:cubicBezTo>
                    <a:cubicBezTo>
                      <a:pt x="501312" y="746419"/>
                      <a:pt x="499497" y="769390"/>
                      <a:pt x="496311" y="792037"/>
                    </a:cubicBezTo>
                    <a:cubicBezTo>
                      <a:pt x="496139" y="793266"/>
                      <a:pt x="495967" y="794510"/>
                      <a:pt x="495780" y="795732"/>
                    </a:cubicBezTo>
                    <a:cubicBezTo>
                      <a:pt x="495070" y="800600"/>
                      <a:pt x="499432" y="804676"/>
                      <a:pt x="504153" y="802181"/>
                    </a:cubicBezTo>
                    <a:cubicBezTo>
                      <a:pt x="525037" y="791181"/>
                      <a:pt x="534048" y="767736"/>
                      <a:pt x="539529" y="746060"/>
                    </a:cubicBezTo>
                    <a:cubicBezTo>
                      <a:pt x="544630" y="725743"/>
                      <a:pt x="548153" y="705066"/>
                      <a:pt x="550061" y="684202"/>
                    </a:cubicBezTo>
                    <a:cubicBezTo>
                      <a:pt x="552902" y="692081"/>
                      <a:pt x="555219" y="700148"/>
                      <a:pt x="556991" y="708337"/>
                    </a:cubicBezTo>
                    <a:cubicBezTo>
                      <a:pt x="557243" y="709516"/>
                      <a:pt x="557479" y="710688"/>
                      <a:pt x="557709" y="711867"/>
                    </a:cubicBezTo>
                    <a:cubicBezTo>
                      <a:pt x="559065" y="718740"/>
                      <a:pt x="569439" y="718251"/>
                      <a:pt x="571096" y="711867"/>
                    </a:cubicBezTo>
                    <a:cubicBezTo>
                      <a:pt x="571397" y="710716"/>
                      <a:pt x="571684" y="709559"/>
                      <a:pt x="571957" y="708394"/>
                    </a:cubicBezTo>
                    <a:cubicBezTo>
                      <a:pt x="585115" y="655178"/>
                      <a:pt x="583070" y="599330"/>
                      <a:pt x="566053" y="547220"/>
                    </a:cubicBezTo>
                  </a:path>
                </a:pathLst>
              </a:custGeom>
              <a:solidFill>
                <a:srgbClr val="000000"/>
              </a:solidFill>
              <a:ln w="70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338" name="Graphic 337">
              <a:extLst>
                <a:ext uri="{FF2B5EF4-FFF2-40B4-BE49-F238E27FC236}">
                  <a16:creationId xmlns:a16="http://schemas.microsoft.com/office/drawing/2014/main" id="{B6883B93-F6C6-6845-A1B6-0E7A6D9A6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01440" y="2310338"/>
              <a:ext cx="247729" cy="247729"/>
            </a:xfrm>
            <a:prstGeom prst="rect">
              <a:avLst/>
            </a:prstGeom>
          </p:spPr>
        </p:pic>
      </p:grpSp>
      <p:grpSp>
        <p:nvGrpSpPr>
          <p:cNvPr id="379" name="Group 378" descr="illustration of older woman with her hands in the pocket of her skirt">
            <a:extLst>
              <a:ext uri="{FF2B5EF4-FFF2-40B4-BE49-F238E27FC236}">
                <a16:creationId xmlns:a16="http://schemas.microsoft.com/office/drawing/2014/main" id="{3CDD1A27-E00B-5C43-86C0-CDA02B9D0EF1}"/>
              </a:ext>
            </a:extLst>
          </p:cNvPr>
          <p:cNvGrpSpPr/>
          <p:nvPr/>
        </p:nvGrpSpPr>
        <p:grpSpPr>
          <a:xfrm>
            <a:off x="9928171" y="1787150"/>
            <a:ext cx="1490534" cy="3436171"/>
            <a:chOff x="9928171" y="1787150"/>
            <a:chExt cx="1490534" cy="3436171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3E00EADF-D929-2442-8B42-6E7841002189}"/>
                </a:ext>
              </a:extLst>
            </p:cNvPr>
            <p:cNvGrpSpPr/>
            <p:nvPr/>
          </p:nvGrpSpPr>
          <p:grpSpPr>
            <a:xfrm flipH="1">
              <a:off x="9928171" y="1787150"/>
              <a:ext cx="1490534" cy="3436171"/>
              <a:chOff x="10057264" y="1787150"/>
              <a:chExt cx="1490534" cy="3436171"/>
            </a:xfrm>
          </p:grpSpPr>
          <p:grpSp>
            <p:nvGrpSpPr>
              <p:cNvPr id="346" name="Graphic 344">
                <a:extLst>
                  <a:ext uri="{FF2B5EF4-FFF2-40B4-BE49-F238E27FC236}">
                    <a16:creationId xmlns:a16="http://schemas.microsoft.com/office/drawing/2014/main" id="{A52A7B69-07E6-AC46-9063-44645F6B6339}"/>
                  </a:ext>
                </a:extLst>
              </p:cNvPr>
              <p:cNvGrpSpPr/>
              <p:nvPr/>
            </p:nvGrpSpPr>
            <p:grpSpPr>
              <a:xfrm>
                <a:off x="10057264" y="2223775"/>
                <a:ext cx="1490534" cy="2999546"/>
                <a:chOff x="10057264" y="2223775"/>
                <a:chExt cx="1490534" cy="2999546"/>
              </a:xfrm>
            </p:grpSpPr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D617F89D-2E51-B346-995F-4C7AE0D8A671}"/>
                    </a:ext>
                  </a:extLst>
                </p:cNvPr>
                <p:cNvSpPr/>
                <p:nvPr/>
              </p:nvSpPr>
              <p:spPr>
                <a:xfrm>
                  <a:off x="10066517" y="2229979"/>
                  <a:ext cx="1471895" cy="2980197"/>
                </a:xfrm>
                <a:custGeom>
                  <a:avLst/>
                  <a:gdLst>
                    <a:gd name="connsiteX0" fmla="*/ 1470858 w 1471895"/>
                    <a:gd name="connsiteY0" fmla="*/ 2819303 h 2980197"/>
                    <a:gd name="connsiteX1" fmla="*/ 1317822 w 1471895"/>
                    <a:gd name="connsiteY1" fmla="*/ 2750058 h 2980197"/>
                    <a:gd name="connsiteX2" fmla="*/ 1165890 w 1471895"/>
                    <a:gd name="connsiteY2" fmla="*/ 2659930 h 2980197"/>
                    <a:gd name="connsiteX3" fmla="*/ 1106439 w 1471895"/>
                    <a:gd name="connsiteY3" fmla="*/ 2561004 h 2980197"/>
                    <a:gd name="connsiteX4" fmla="*/ 1056603 w 1471895"/>
                    <a:gd name="connsiteY4" fmla="*/ 2342682 h 2980197"/>
                    <a:gd name="connsiteX5" fmla="*/ 1080013 w 1471895"/>
                    <a:gd name="connsiteY5" fmla="*/ 2327980 h 2980197"/>
                    <a:gd name="connsiteX6" fmla="*/ 958582 w 1471895"/>
                    <a:gd name="connsiteY6" fmla="*/ 1424537 h 2980197"/>
                    <a:gd name="connsiteX7" fmla="*/ 901106 w 1471895"/>
                    <a:gd name="connsiteY7" fmla="*/ 1013856 h 2980197"/>
                    <a:gd name="connsiteX8" fmla="*/ 1058232 w 1471895"/>
                    <a:gd name="connsiteY8" fmla="*/ 769915 h 2980197"/>
                    <a:gd name="connsiteX9" fmla="*/ 1056446 w 1471895"/>
                    <a:gd name="connsiteY9" fmla="*/ 692929 h 2980197"/>
                    <a:gd name="connsiteX10" fmla="*/ 978719 w 1471895"/>
                    <a:gd name="connsiteY10" fmla="*/ 450606 h 2980197"/>
                    <a:gd name="connsiteX11" fmla="*/ 931976 w 1471895"/>
                    <a:gd name="connsiteY11" fmla="*/ 308490 h 2980197"/>
                    <a:gd name="connsiteX12" fmla="*/ 755538 w 1471895"/>
                    <a:gd name="connsiteY12" fmla="*/ 158805 h 2980197"/>
                    <a:gd name="connsiteX13" fmla="*/ 746419 w 1471895"/>
                    <a:gd name="connsiteY13" fmla="*/ 157127 h 2980197"/>
                    <a:gd name="connsiteX14" fmla="*/ 701281 w 1471895"/>
                    <a:gd name="connsiteY14" fmla="*/ 150398 h 2980197"/>
                    <a:gd name="connsiteX15" fmla="*/ 701281 w 1471895"/>
                    <a:gd name="connsiteY15" fmla="*/ 91179 h 2980197"/>
                    <a:gd name="connsiteX16" fmla="*/ 510936 w 1471895"/>
                    <a:gd name="connsiteY16" fmla="*/ 16 h 2980197"/>
                    <a:gd name="connsiteX17" fmla="*/ 509660 w 1471895"/>
                    <a:gd name="connsiteY17" fmla="*/ 1043 h 2980197"/>
                    <a:gd name="connsiteX18" fmla="*/ 506343 w 1471895"/>
                    <a:gd name="connsiteY18" fmla="*/ 60607 h 2980197"/>
                    <a:gd name="connsiteX19" fmla="*/ 491017 w 1471895"/>
                    <a:gd name="connsiteY19" fmla="*/ 135149 h 2980197"/>
                    <a:gd name="connsiteX20" fmla="*/ 152004 w 1471895"/>
                    <a:gd name="connsiteY20" fmla="*/ 333892 h 2980197"/>
                    <a:gd name="connsiteX21" fmla="*/ 30454 w 1471895"/>
                    <a:gd name="connsiteY21" fmla="*/ 572296 h 2980197"/>
                    <a:gd name="connsiteX22" fmla="*/ 1393 w 1471895"/>
                    <a:gd name="connsiteY22" fmla="*/ 706537 h 2980197"/>
                    <a:gd name="connsiteX23" fmla="*/ 325320 w 1471895"/>
                    <a:gd name="connsiteY23" fmla="*/ 985375 h 2980197"/>
                    <a:gd name="connsiteX24" fmla="*/ 202846 w 1471895"/>
                    <a:gd name="connsiteY24" fmla="*/ 1576912 h 2980197"/>
                    <a:gd name="connsiteX25" fmla="*/ 158617 w 1471895"/>
                    <a:gd name="connsiteY25" fmla="*/ 1961044 h 2980197"/>
                    <a:gd name="connsiteX26" fmla="*/ 136723 w 1471895"/>
                    <a:gd name="connsiteY26" fmla="*/ 2248844 h 2980197"/>
                    <a:gd name="connsiteX27" fmla="*/ 148740 w 1471895"/>
                    <a:gd name="connsiteY27" fmla="*/ 2266453 h 2980197"/>
                    <a:gd name="connsiteX28" fmla="*/ 298705 w 1471895"/>
                    <a:gd name="connsiteY28" fmla="*/ 2298726 h 2980197"/>
                    <a:gd name="connsiteX29" fmla="*/ 311938 w 1471895"/>
                    <a:gd name="connsiteY29" fmla="*/ 2348856 h 2980197"/>
                    <a:gd name="connsiteX30" fmla="*/ 339985 w 1471895"/>
                    <a:gd name="connsiteY30" fmla="*/ 2451641 h 2980197"/>
                    <a:gd name="connsiteX31" fmla="*/ 395420 w 1471895"/>
                    <a:gd name="connsiteY31" fmla="*/ 2641256 h 2980197"/>
                    <a:gd name="connsiteX32" fmla="*/ 391202 w 1471895"/>
                    <a:gd name="connsiteY32" fmla="*/ 2752703 h 2980197"/>
                    <a:gd name="connsiteX33" fmla="*/ 386249 w 1471895"/>
                    <a:gd name="connsiteY33" fmla="*/ 2777311 h 2980197"/>
                    <a:gd name="connsiteX34" fmla="*/ 386249 w 1471895"/>
                    <a:gd name="connsiteY34" fmla="*/ 2777311 h 2980197"/>
                    <a:gd name="connsiteX35" fmla="*/ 419438 w 1471895"/>
                    <a:gd name="connsiteY35" fmla="*/ 2844937 h 2980197"/>
                    <a:gd name="connsiteX36" fmla="*/ 461243 w 1471895"/>
                    <a:gd name="connsiteY36" fmla="*/ 2880035 h 2980197"/>
                    <a:gd name="connsiteX37" fmla="*/ 518997 w 1471895"/>
                    <a:gd name="connsiteY37" fmla="*/ 2938580 h 2980197"/>
                    <a:gd name="connsiteX38" fmla="*/ 671763 w 1471895"/>
                    <a:gd name="connsiteY38" fmla="*/ 2980197 h 2980197"/>
                    <a:gd name="connsiteX39" fmla="*/ 756093 w 1471895"/>
                    <a:gd name="connsiteY39" fmla="*/ 2911365 h 2980197"/>
                    <a:gd name="connsiteX40" fmla="*/ 563129 w 1471895"/>
                    <a:gd name="connsiteY40" fmla="*/ 2745817 h 2980197"/>
                    <a:gd name="connsiteX41" fmla="*/ 524784 w 1471895"/>
                    <a:gd name="connsiteY41" fmla="*/ 2681622 h 2980197"/>
                    <a:gd name="connsiteX42" fmla="*/ 513391 w 1471895"/>
                    <a:gd name="connsiteY42" fmla="*/ 2634760 h 2980197"/>
                    <a:gd name="connsiteX43" fmla="*/ 505285 w 1471895"/>
                    <a:gd name="connsiteY43" fmla="*/ 2576575 h 2980197"/>
                    <a:gd name="connsiteX44" fmla="*/ 498065 w 1471895"/>
                    <a:gd name="connsiteY44" fmla="*/ 2401001 h 2980197"/>
                    <a:gd name="connsiteX45" fmla="*/ 787886 w 1471895"/>
                    <a:gd name="connsiteY45" fmla="*/ 2374873 h 2980197"/>
                    <a:gd name="connsiteX46" fmla="*/ 888684 w 1471895"/>
                    <a:gd name="connsiteY46" fmla="*/ 2386240 h 2980197"/>
                    <a:gd name="connsiteX47" fmla="*/ 973511 w 1471895"/>
                    <a:gd name="connsiteY47" fmla="*/ 2600358 h 2980197"/>
                    <a:gd name="connsiteX48" fmla="*/ 986112 w 1471895"/>
                    <a:gd name="connsiteY48" fmla="*/ 2721809 h 2980197"/>
                    <a:gd name="connsiteX49" fmla="*/ 981009 w 1471895"/>
                    <a:gd name="connsiteY49" fmla="*/ 2748424 h 2980197"/>
                    <a:gd name="connsiteX50" fmla="*/ 1056145 w 1471895"/>
                    <a:gd name="connsiteY50" fmla="*/ 2844143 h 2980197"/>
                    <a:gd name="connsiteX51" fmla="*/ 1246978 w 1471895"/>
                    <a:gd name="connsiteY51" fmla="*/ 2843543 h 2980197"/>
                    <a:gd name="connsiteX52" fmla="*/ 1277323 w 1471895"/>
                    <a:gd name="connsiteY52" fmla="*/ 2846810 h 2980197"/>
                    <a:gd name="connsiteX53" fmla="*/ 1470858 w 1471895"/>
                    <a:gd name="connsiteY53" fmla="*/ 2819303 h 2980197"/>
                    <a:gd name="connsiteX54" fmla="*/ 351589 w 1471895"/>
                    <a:gd name="connsiteY54" fmla="*/ 872467 h 2980197"/>
                    <a:gd name="connsiteX55" fmla="*/ 250513 w 1471895"/>
                    <a:gd name="connsiteY55" fmla="*/ 789337 h 2980197"/>
                    <a:gd name="connsiteX56" fmla="*/ 149715 w 1471895"/>
                    <a:gd name="connsiteY56" fmla="*/ 685369 h 2980197"/>
                    <a:gd name="connsiteX57" fmla="*/ 149242 w 1471895"/>
                    <a:gd name="connsiteY57" fmla="*/ 670892 h 2980197"/>
                    <a:gd name="connsiteX58" fmla="*/ 295628 w 1471895"/>
                    <a:gd name="connsiteY58" fmla="*/ 505427 h 2980197"/>
                    <a:gd name="connsiteX59" fmla="*/ 351589 w 1471895"/>
                    <a:gd name="connsiteY59" fmla="*/ 872467 h 2980197"/>
                    <a:gd name="connsiteX60" fmla="*/ 887131 w 1471895"/>
                    <a:gd name="connsiteY60" fmla="*/ 653732 h 2980197"/>
                    <a:gd name="connsiteX61" fmla="*/ 924785 w 1471895"/>
                    <a:gd name="connsiteY61" fmla="*/ 756172 h 2980197"/>
                    <a:gd name="connsiteX62" fmla="*/ 880083 w 1471895"/>
                    <a:gd name="connsiteY62" fmla="*/ 869605 h 2980197"/>
                    <a:gd name="connsiteX63" fmla="*/ 887131 w 1471895"/>
                    <a:gd name="connsiteY63" fmla="*/ 653732 h 2980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1471895" h="2980197">
                      <a:moveTo>
                        <a:pt x="1470858" y="2819303"/>
                      </a:moveTo>
                      <a:cubicBezTo>
                        <a:pt x="1463149" y="2770942"/>
                        <a:pt x="1317822" y="2750058"/>
                        <a:pt x="1317822" y="2750058"/>
                      </a:cubicBezTo>
                      <a:lnTo>
                        <a:pt x="1165890" y="2659930"/>
                      </a:lnTo>
                      <a:cubicBezTo>
                        <a:pt x="1165890" y="2659930"/>
                        <a:pt x="1129556" y="2622561"/>
                        <a:pt x="1106439" y="2561004"/>
                      </a:cubicBezTo>
                      <a:cubicBezTo>
                        <a:pt x="1083323" y="2499447"/>
                        <a:pt x="1056603" y="2342682"/>
                        <a:pt x="1056603" y="2342682"/>
                      </a:cubicBezTo>
                      <a:lnTo>
                        <a:pt x="1080013" y="2327980"/>
                      </a:lnTo>
                      <a:lnTo>
                        <a:pt x="958582" y="1424537"/>
                      </a:lnTo>
                      <a:lnTo>
                        <a:pt x="901106" y="1013856"/>
                      </a:lnTo>
                      <a:cubicBezTo>
                        <a:pt x="976235" y="951865"/>
                        <a:pt x="1034342" y="835503"/>
                        <a:pt x="1058232" y="769915"/>
                      </a:cubicBezTo>
                      <a:cubicBezTo>
                        <a:pt x="1070256" y="736900"/>
                        <a:pt x="1067208" y="726379"/>
                        <a:pt x="1056446" y="692929"/>
                      </a:cubicBezTo>
                      <a:lnTo>
                        <a:pt x="978719" y="450606"/>
                      </a:lnTo>
                      <a:lnTo>
                        <a:pt x="931976" y="308490"/>
                      </a:lnTo>
                      <a:cubicBezTo>
                        <a:pt x="904356" y="235348"/>
                        <a:pt x="832153" y="174908"/>
                        <a:pt x="755538" y="158805"/>
                      </a:cubicBezTo>
                      <a:cubicBezTo>
                        <a:pt x="749744" y="157591"/>
                        <a:pt x="746419" y="157127"/>
                        <a:pt x="746419" y="157127"/>
                      </a:cubicBezTo>
                      <a:lnTo>
                        <a:pt x="701281" y="150398"/>
                      </a:lnTo>
                      <a:lnTo>
                        <a:pt x="701281" y="91179"/>
                      </a:lnTo>
                      <a:cubicBezTo>
                        <a:pt x="674112" y="29607"/>
                        <a:pt x="525850" y="2594"/>
                        <a:pt x="510936" y="16"/>
                      </a:cubicBezTo>
                      <a:cubicBezTo>
                        <a:pt x="510291" y="-96"/>
                        <a:pt x="509698" y="384"/>
                        <a:pt x="509660" y="1043"/>
                      </a:cubicBezTo>
                      <a:lnTo>
                        <a:pt x="506343" y="60607"/>
                      </a:lnTo>
                      <a:lnTo>
                        <a:pt x="491017" y="135149"/>
                      </a:lnTo>
                      <a:cubicBezTo>
                        <a:pt x="235585" y="178010"/>
                        <a:pt x="207777" y="266565"/>
                        <a:pt x="152004" y="333892"/>
                      </a:cubicBezTo>
                      <a:cubicBezTo>
                        <a:pt x="107505" y="387611"/>
                        <a:pt x="56978" y="500758"/>
                        <a:pt x="30454" y="572296"/>
                      </a:cubicBezTo>
                      <a:cubicBezTo>
                        <a:pt x="23489" y="591082"/>
                        <a:pt x="-6795" y="688239"/>
                        <a:pt x="1393" y="706537"/>
                      </a:cubicBezTo>
                      <a:cubicBezTo>
                        <a:pt x="55770" y="828092"/>
                        <a:pt x="325320" y="985375"/>
                        <a:pt x="325320" y="985375"/>
                      </a:cubicBezTo>
                      <a:cubicBezTo>
                        <a:pt x="276467" y="1121714"/>
                        <a:pt x="202846" y="1576912"/>
                        <a:pt x="202846" y="1576912"/>
                      </a:cubicBezTo>
                      <a:lnTo>
                        <a:pt x="158617" y="1961044"/>
                      </a:lnTo>
                      <a:lnTo>
                        <a:pt x="136723" y="2248844"/>
                      </a:lnTo>
                      <a:cubicBezTo>
                        <a:pt x="135943" y="2257858"/>
                        <a:pt x="139688" y="2265996"/>
                        <a:pt x="148740" y="2266453"/>
                      </a:cubicBezTo>
                      <a:cubicBezTo>
                        <a:pt x="207800" y="2269405"/>
                        <a:pt x="298705" y="2298726"/>
                        <a:pt x="298705" y="2298726"/>
                      </a:cubicBezTo>
                      <a:lnTo>
                        <a:pt x="311938" y="2348856"/>
                      </a:lnTo>
                      <a:lnTo>
                        <a:pt x="339985" y="2451641"/>
                      </a:lnTo>
                      <a:lnTo>
                        <a:pt x="395420" y="2641256"/>
                      </a:lnTo>
                      <a:cubicBezTo>
                        <a:pt x="405395" y="2678161"/>
                        <a:pt x="402686" y="2716413"/>
                        <a:pt x="391202" y="2752703"/>
                      </a:cubicBezTo>
                      <a:cubicBezTo>
                        <a:pt x="388665" y="2760706"/>
                        <a:pt x="386939" y="2768949"/>
                        <a:pt x="386249" y="2777311"/>
                      </a:cubicBezTo>
                      <a:lnTo>
                        <a:pt x="386249" y="2777311"/>
                      </a:lnTo>
                      <a:cubicBezTo>
                        <a:pt x="389799" y="2802810"/>
                        <a:pt x="401432" y="2826504"/>
                        <a:pt x="419438" y="2844937"/>
                      </a:cubicBezTo>
                      <a:lnTo>
                        <a:pt x="461243" y="2880035"/>
                      </a:lnTo>
                      <a:lnTo>
                        <a:pt x="518997" y="2938580"/>
                      </a:lnTo>
                      <a:cubicBezTo>
                        <a:pt x="557402" y="2966470"/>
                        <a:pt x="624276" y="2980257"/>
                        <a:pt x="671763" y="2980197"/>
                      </a:cubicBezTo>
                      <a:cubicBezTo>
                        <a:pt x="751020" y="2980107"/>
                        <a:pt x="773303" y="2925422"/>
                        <a:pt x="756093" y="2911365"/>
                      </a:cubicBezTo>
                      <a:cubicBezTo>
                        <a:pt x="672108" y="2842712"/>
                        <a:pt x="600956" y="2779844"/>
                        <a:pt x="563129" y="2745817"/>
                      </a:cubicBezTo>
                      <a:cubicBezTo>
                        <a:pt x="544163" y="2728755"/>
                        <a:pt x="530811" y="2706388"/>
                        <a:pt x="524784" y="2681622"/>
                      </a:cubicBezTo>
                      <a:lnTo>
                        <a:pt x="513391" y="2634760"/>
                      </a:lnTo>
                      <a:cubicBezTo>
                        <a:pt x="508752" y="2615682"/>
                        <a:pt x="506035" y="2596192"/>
                        <a:pt x="505285" y="2576575"/>
                      </a:cubicBezTo>
                      <a:lnTo>
                        <a:pt x="498065" y="2401001"/>
                      </a:lnTo>
                      <a:cubicBezTo>
                        <a:pt x="720525" y="2402418"/>
                        <a:pt x="787886" y="2374873"/>
                        <a:pt x="787886" y="2374873"/>
                      </a:cubicBezTo>
                      <a:cubicBezTo>
                        <a:pt x="824220" y="2394655"/>
                        <a:pt x="888684" y="2386240"/>
                        <a:pt x="888684" y="2386240"/>
                      </a:cubicBezTo>
                      <a:lnTo>
                        <a:pt x="973511" y="2600358"/>
                      </a:lnTo>
                      <a:cubicBezTo>
                        <a:pt x="985354" y="2634962"/>
                        <a:pt x="988296" y="2685309"/>
                        <a:pt x="986112" y="2721809"/>
                      </a:cubicBezTo>
                      <a:lnTo>
                        <a:pt x="981009" y="2748424"/>
                      </a:lnTo>
                      <a:cubicBezTo>
                        <a:pt x="959453" y="2826324"/>
                        <a:pt x="1056145" y="2844143"/>
                        <a:pt x="1056145" y="2844143"/>
                      </a:cubicBezTo>
                      <a:lnTo>
                        <a:pt x="1246978" y="2843543"/>
                      </a:lnTo>
                      <a:cubicBezTo>
                        <a:pt x="1257186" y="2843513"/>
                        <a:pt x="1267363" y="2844585"/>
                        <a:pt x="1277323" y="2846810"/>
                      </a:cubicBezTo>
                      <a:cubicBezTo>
                        <a:pt x="1497787" y="2896093"/>
                        <a:pt x="1470858" y="2819303"/>
                        <a:pt x="1470858" y="2819303"/>
                      </a:cubicBezTo>
                      <a:close/>
                      <a:moveTo>
                        <a:pt x="351589" y="872467"/>
                      </a:moveTo>
                      <a:lnTo>
                        <a:pt x="250513" y="789337"/>
                      </a:lnTo>
                      <a:lnTo>
                        <a:pt x="149715" y="685369"/>
                      </a:lnTo>
                      <a:cubicBezTo>
                        <a:pt x="146901" y="682649"/>
                        <a:pt x="146608" y="673792"/>
                        <a:pt x="149242" y="670892"/>
                      </a:cubicBezTo>
                      <a:lnTo>
                        <a:pt x="295628" y="505427"/>
                      </a:lnTo>
                      <a:cubicBezTo>
                        <a:pt x="295621" y="505427"/>
                        <a:pt x="395315" y="695919"/>
                        <a:pt x="351589" y="872467"/>
                      </a:cubicBezTo>
                      <a:close/>
                      <a:moveTo>
                        <a:pt x="887131" y="653732"/>
                      </a:moveTo>
                      <a:lnTo>
                        <a:pt x="924785" y="756172"/>
                      </a:lnTo>
                      <a:lnTo>
                        <a:pt x="880083" y="869605"/>
                      </a:lnTo>
                      <a:cubicBezTo>
                        <a:pt x="850362" y="780570"/>
                        <a:pt x="887131" y="653732"/>
                        <a:pt x="887131" y="653732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63866C64-20E1-C048-902B-4E78C65486E4}"/>
                    </a:ext>
                  </a:extLst>
                </p:cNvPr>
                <p:cNvSpPr/>
                <p:nvPr/>
              </p:nvSpPr>
              <p:spPr>
                <a:xfrm>
                  <a:off x="10206713" y="3044749"/>
                  <a:ext cx="937458" cy="1581986"/>
                </a:xfrm>
                <a:custGeom>
                  <a:avLst/>
                  <a:gdLst>
                    <a:gd name="connsiteX0" fmla="*/ 937452 w 937458"/>
                    <a:gd name="connsiteY0" fmla="*/ 1504547 h 1581986"/>
                    <a:gd name="connsiteX1" fmla="*/ 727758 w 937458"/>
                    <a:gd name="connsiteY1" fmla="*/ 28008 h 1581986"/>
                    <a:gd name="connsiteX2" fmla="*/ 706833 w 937458"/>
                    <a:gd name="connsiteY2" fmla="*/ 29350 h 1581986"/>
                    <a:gd name="connsiteX3" fmla="*/ 670627 w 937458"/>
                    <a:gd name="connsiteY3" fmla="*/ 36356 h 1581986"/>
                    <a:gd name="connsiteX4" fmla="*/ 234704 w 937458"/>
                    <a:gd name="connsiteY4" fmla="*/ 3446 h 1581986"/>
                    <a:gd name="connsiteX5" fmla="*/ 223221 w 937458"/>
                    <a:gd name="connsiteY5" fmla="*/ 2022 h 1581986"/>
                    <a:gd name="connsiteX6" fmla="*/ 214650 w 937458"/>
                    <a:gd name="connsiteY6" fmla="*/ 50690 h 1581986"/>
                    <a:gd name="connsiteX7" fmla="*/ 216241 w 937458"/>
                    <a:gd name="connsiteY7" fmla="*/ 55539 h 1581986"/>
                    <a:gd name="connsiteX8" fmla="*/ 263157 w 937458"/>
                    <a:gd name="connsiteY8" fmla="*/ 88366 h 1581986"/>
                    <a:gd name="connsiteX9" fmla="*/ 302253 w 937458"/>
                    <a:gd name="connsiteY9" fmla="*/ 115806 h 1581986"/>
                    <a:gd name="connsiteX10" fmla="*/ 309030 w 937458"/>
                    <a:gd name="connsiteY10" fmla="*/ 113956 h 1581986"/>
                    <a:gd name="connsiteX11" fmla="*/ 339863 w 937458"/>
                    <a:gd name="connsiteY11" fmla="*/ 103398 h 1581986"/>
                    <a:gd name="connsiteX12" fmla="*/ 367378 w 937458"/>
                    <a:gd name="connsiteY12" fmla="*/ 98227 h 1581986"/>
                    <a:gd name="connsiteX13" fmla="*/ 418962 w 937458"/>
                    <a:gd name="connsiteY13" fmla="*/ 113004 h 1581986"/>
                    <a:gd name="connsiteX14" fmla="*/ 460565 w 937458"/>
                    <a:gd name="connsiteY14" fmla="*/ 144198 h 1581986"/>
                    <a:gd name="connsiteX15" fmla="*/ 411885 w 937458"/>
                    <a:gd name="connsiteY15" fmla="*/ 157978 h 1581986"/>
                    <a:gd name="connsiteX16" fmla="*/ 401677 w 937458"/>
                    <a:gd name="connsiteY16" fmla="*/ 158383 h 1581986"/>
                    <a:gd name="connsiteX17" fmla="*/ 265612 w 937458"/>
                    <a:gd name="connsiteY17" fmla="*/ 260178 h 1581986"/>
                    <a:gd name="connsiteX18" fmla="*/ 255006 w 937458"/>
                    <a:gd name="connsiteY18" fmla="*/ 245080 h 1581986"/>
                    <a:gd name="connsiteX19" fmla="*/ 229698 w 937458"/>
                    <a:gd name="connsiteY19" fmla="*/ 202061 h 1581986"/>
                    <a:gd name="connsiteX20" fmla="*/ 225773 w 937458"/>
                    <a:gd name="connsiteY20" fmla="*/ 199925 h 1581986"/>
                    <a:gd name="connsiteX21" fmla="*/ 200037 w 937458"/>
                    <a:gd name="connsiteY21" fmla="*/ 184437 h 1581986"/>
                    <a:gd name="connsiteX22" fmla="*/ 181866 w 937458"/>
                    <a:gd name="connsiteY22" fmla="*/ 199296 h 1581986"/>
                    <a:gd name="connsiteX23" fmla="*/ 152460 w 937458"/>
                    <a:gd name="connsiteY23" fmla="*/ 314354 h 1581986"/>
                    <a:gd name="connsiteX24" fmla="*/ 29851 w 937458"/>
                    <a:gd name="connsiteY24" fmla="*/ 1026195 h 1581986"/>
                    <a:gd name="connsiteX25" fmla="*/ 62 w 937458"/>
                    <a:gd name="connsiteY25" fmla="*/ 1443553 h 1581986"/>
                    <a:gd name="connsiteX26" fmla="*/ 5076 w 937458"/>
                    <a:gd name="connsiteY26" fmla="*/ 1448536 h 1581986"/>
                    <a:gd name="connsiteX27" fmla="*/ 34820 w 937458"/>
                    <a:gd name="connsiteY27" fmla="*/ 1449360 h 1581986"/>
                    <a:gd name="connsiteX28" fmla="*/ 124254 w 937458"/>
                    <a:gd name="connsiteY28" fmla="*/ 1466707 h 1581986"/>
                    <a:gd name="connsiteX29" fmla="*/ 150411 w 937458"/>
                    <a:gd name="connsiteY29" fmla="*/ 1476530 h 1581986"/>
                    <a:gd name="connsiteX30" fmla="*/ 171516 w 937458"/>
                    <a:gd name="connsiteY30" fmla="*/ 1495188 h 1581986"/>
                    <a:gd name="connsiteX31" fmla="*/ 171644 w 937458"/>
                    <a:gd name="connsiteY31" fmla="*/ 1498688 h 1581986"/>
                    <a:gd name="connsiteX32" fmla="*/ 238292 w 937458"/>
                    <a:gd name="connsiteY32" fmla="*/ 1560207 h 1581986"/>
                    <a:gd name="connsiteX33" fmla="*/ 425162 w 937458"/>
                    <a:gd name="connsiteY33" fmla="*/ 1581982 h 1581986"/>
                    <a:gd name="connsiteX34" fmla="*/ 637505 w 937458"/>
                    <a:gd name="connsiteY34" fmla="*/ 1559600 h 1581986"/>
                    <a:gd name="connsiteX35" fmla="*/ 658723 w 937458"/>
                    <a:gd name="connsiteY35" fmla="*/ 1560499 h 1581986"/>
                    <a:gd name="connsiteX36" fmla="*/ 897396 w 937458"/>
                    <a:gd name="connsiteY36" fmla="*/ 1529477 h 1581986"/>
                    <a:gd name="connsiteX37" fmla="*/ 937452 w 937458"/>
                    <a:gd name="connsiteY37" fmla="*/ 1504547 h 1581986"/>
                    <a:gd name="connsiteX38" fmla="*/ 171531 w 937458"/>
                    <a:gd name="connsiteY38" fmla="*/ 1495323 h 1581986"/>
                    <a:gd name="connsiteX39" fmla="*/ 171539 w 937458"/>
                    <a:gd name="connsiteY39" fmla="*/ 1495608 h 1581986"/>
                    <a:gd name="connsiteX40" fmla="*/ 171531 w 937458"/>
                    <a:gd name="connsiteY40" fmla="*/ 1495323 h 1581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937458" h="1581986">
                      <a:moveTo>
                        <a:pt x="937452" y="1504547"/>
                      </a:moveTo>
                      <a:cubicBezTo>
                        <a:pt x="854645" y="1012610"/>
                        <a:pt x="811796" y="522928"/>
                        <a:pt x="727758" y="28008"/>
                      </a:cubicBezTo>
                      <a:cubicBezTo>
                        <a:pt x="724898" y="18927"/>
                        <a:pt x="712477" y="30002"/>
                        <a:pt x="706833" y="29350"/>
                      </a:cubicBezTo>
                      <a:cubicBezTo>
                        <a:pt x="694074" y="32579"/>
                        <a:pt x="681375" y="34707"/>
                        <a:pt x="670627" y="36356"/>
                      </a:cubicBezTo>
                      <a:cubicBezTo>
                        <a:pt x="567990" y="51874"/>
                        <a:pt x="330196" y="58641"/>
                        <a:pt x="234704" y="3446"/>
                      </a:cubicBezTo>
                      <a:cubicBezTo>
                        <a:pt x="233834" y="2944"/>
                        <a:pt x="223664" y="-3043"/>
                        <a:pt x="223221" y="2022"/>
                      </a:cubicBezTo>
                      <a:cubicBezTo>
                        <a:pt x="221164" y="17660"/>
                        <a:pt x="218778" y="34985"/>
                        <a:pt x="214650" y="50690"/>
                      </a:cubicBezTo>
                      <a:cubicBezTo>
                        <a:pt x="214087" y="52481"/>
                        <a:pt x="214725" y="54422"/>
                        <a:pt x="216241" y="55539"/>
                      </a:cubicBezTo>
                      <a:cubicBezTo>
                        <a:pt x="232025" y="67198"/>
                        <a:pt x="247186" y="77756"/>
                        <a:pt x="263157" y="88366"/>
                      </a:cubicBezTo>
                      <a:cubicBezTo>
                        <a:pt x="276194" y="97096"/>
                        <a:pt x="289674" y="106118"/>
                        <a:pt x="302253" y="115806"/>
                      </a:cubicBezTo>
                      <a:cubicBezTo>
                        <a:pt x="304445" y="117590"/>
                        <a:pt x="308062" y="116616"/>
                        <a:pt x="309030" y="113956"/>
                      </a:cubicBezTo>
                      <a:cubicBezTo>
                        <a:pt x="318412" y="109280"/>
                        <a:pt x="329820" y="107302"/>
                        <a:pt x="339863" y="103398"/>
                      </a:cubicBezTo>
                      <a:cubicBezTo>
                        <a:pt x="348832" y="99936"/>
                        <a:pt x="357688" y="96939"/>
                        <a:pt x="367378" y="98227"/>
                      </a:cubicBezTo>
                      <a:cubicBezTo>
                        <a:pt x="385075" y="101390"/>
                        <a:pt x="400221" y="111206"/>
                        <a:pt x="418962" y="113004"/>
                      </a:cubicBezTo>
                      <a:cubicBezTo>
                        <a:pt x="437276" y="115245"/>
                        <a:pt x="465061" y="123015"/>
                        <a:pt x="460565" y="144198"/>
                      </a:cubicBezTo>
                      <a:cubicBezTo>
                        <a:pt x="451161" y="159080"/>
                        <a:pt x="428187" y="159102"/>
                        <a:pt x="411885" y="157978"/>
                      </a:cubicBezTo>
                      <a:cubicBezTo>
                        <a:pt x="408732" y="158053"/>
                        <a:pt x="404379" y="155685"/>
                        <a:pt x="401677" y="158383"/>
                      </a:cubicBezTo>
                      <a:cubicBezTo>
                        <a:pt x="401009" y="221581"/>
                        <a:pt x="322150" y="260935"/>
                        <a:pt x="265612" y="260178"/>
                      </a:cubicBezTo>
                      <a:cubicBezTo>
                        <a:pt x="264050" y="260156"/>
                        <a:pt x="256342" y="250819"/>
                        <a:pt x="255006" y="245080"/>
                      </a:cubicBezTo>
                      <a:cubicBezTo>
                        <a:pt x="246908" y="230138"/>
                        <a:pt x="237939" y="215099"/>
                        <a:pt x="229698" y="202061"/>
                      </a:cubicBezTo>
                      <a:cubicBezTo>
                        <a:pt x="228858" y="200697"/>
                        <a:pt x="227319" y="200090"/>
                        <a:pt x="225773" y="199925"/>
                      </a:cubicBezTo>
                      <a:cubicBezTo>
                        <a:pt x="216534" y="196883"/>
                        <a:pt x="208293" y="189944"/>
                        <a:pt x="200037" y="184437"/>
                      </a:cubicBezTo>
                      <a:cubicBezTo>
                        <a:pt x="182654" y="170237"/>
                        <a:pt x="186144" y="186108"/>
                        <a:pt x="181866" y="199296"/>
                      </a:cubicBezTo>
                      <a:cubicBezTo>
                        <a:pt x="172222" y="237953"/>
                        <a:pt x="161744" y="275465"/>
                        <a:pt x="152460" y="314354"/>
                      </a:cubicBezTo>
                      <a:cubicBezTo>
                        <a:pt x="95884" y="545258"/>
                        <a:pt x="54657" y="784801"/>
                        <a:pt x="29851" y="1026195"/>
                      </a:cubicBezTo>
                      <a:cubicBezTo>
                        <a:pt x="15561" y="1165277"/>
                        <a:pt x="12881" y="1305745"/>
                        <a:pt x="62" y="1443553"/>
                      </a:cubicBezTo>
                      <a:cubicBezTo>
                        <a:pt x="-448" y="1446333"/>
                        <a:pt x="2269" y="1449083"/>
                        <a:pt x="5076" y="1448536"/>
                      </a:cubicBezTo>
                      <a:cubicBezTo>
                        <a:pt x="14608" y="1447089"/>
                        <a:pt x="24883" y="1448243"/>
                        <a:pt x="34820" y="1449360"/>
                      </a:cubicBezTo>
                      <a:cubicBezTo>
                        <a:pt x="62004" y="1452042"/>
                        <a:pt x="96154" y="1458906"/>
                        <a:pt x="124254" y="1466707"/>
                      </a:cubicBezTo>
                      <a:cubicBezTo>
                        <a:pt x="133081" y="1469142"/>
                        <a:pt x="142373" y="1471907"/>
                        <a:pt x="150411" y="1476530"/>
                      </a:cubicBezTo>
                      <a:cubicBezTo>
                        <a:pt x="151844" y="1477355"/>
                        <a:pt x="171516" y="1495188"/>
                        <a:pt x="171516" y="1495188"/>
                      </a:cubicBezTo>
                      <a:cubicBezTo>
                        <a:pt x="171531" y="1496372"/>
                        <a:pt x="171569" y="1497541"/>
                        <a:pt x="171644" y="1498688"/>
                      </a:cubicBezTo>
                      <a:cubicBezTo>
                        <a:pt x="173925" y="1535397"/>
                        <a:pt x="205643" y="1552362"/>
                        <a:pt x="238292" y="1560207"/>
                      </a:cubicBezTo>
                      <a:cubicBezTo>
                        <a:pt x="290049" y="1574602"/>
                        <a:pt x="363265" y="1582192"/>
                        <a:pt x="425162" y="1581982"/>
                      </a:cubicBezTo>
                      <a:cubicBezTo>
                        <a:pt x="494977" y="1581937"/>
                        <a:pt x="568778" y="1573672"/>
                        <a:pt x="637505" y="1559600"/>
                      </a:cubicBezTo>
                      <a:cubicBezTo>
                        <a:pt x="640057" y="1559076"/>
                        <a:pt x="657215" y="1559653"/>
                        <a:pt x="658723" y="1560499"/>
                      </a:cubicBezTo>
                      <a:cubicBezTo>
                        <a:pt x="705422" y="1586793"/>
                        <a:pt x="842381" y="1551058"/>
                        <a:pt x="897396" y="1529477"/>
                      </a:cubicBezTo>
                      <a:cubicBezTo>
                        <a:pt x="906710" y="1525423"/>
                        <a:pt x="937977" y="1515068"/>
                        <a:pt x="937452" y="1504547"/>
                      </a:cubicBezTo>
                      <a:close/>
                      <a:moveTo>
                        <a:pt x="171531" y="1495323"/>
                      </a:moveTo>
                      <a:cubicBezTo>
                        <a:pt x="171531" y="1495421"/>
                        <a:pt x="171531" y="1495518"/>
                        <a:pt x="171539" y="1495608"/>
                      </a:cubicBezTo>
                      <a:cubicBezTo>
                        <a:pt x="171531" y="1495488"/>
                        <a:pt x="171531" y="1495383"/>
                        <a:pt x="171531" y="1495323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 w="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8387BA2A-7DD2-2640-AD7E-F596B3D2C1BA}"/>
                    </a:ext>
                  </a:extLst>
                </p:cNvPr>
                <p:cNvSpPr/>
                <p:nvPr/>
              </p:nvSpPr>
              <p:spPr>
                <a:xfrm>
                  <a:off x="10429967" y="3011812"/>
                  <a:ext cx="505085" cy="79684"/>
                </a:xfrm>
                <a:custGeom>
                  <a:avLst/>
                  <a:gdLst>
                    <a:gd name="connsiteX0" fmla="*/ 504804 w 505085"/>
                    <a:gd name="connsiteY0" fmla="*/ 32929 h 79684"/>
                    <a:gd name="connsiteX1" fmla="*/ 498710 w 505085"/>
                    <a:gd name="connsiteY1" fmla="*/ 19673 h 79684"/>
                    <a:gd name="connsiteX2" fmla="*/ 33208 w 505085"/>
                    <a:gd name="connsiteY2" fmla="*/ 7976 h 79684"/>
                    <a:gd name="connsiteX3" fmla="*/ 8793 w 505085"/>
                    <a:gd name="connsiteY3" fmla="*/ 378 h 79684"/>
                    <a:gd name="connsiteX4" fmla="*/ 2601 w 505085"/>
                    <a:gd name="connsiteY4" fmla="*/ 4200 h 79684"/>
                    <a:gd name="connsiteX5" fmla="*/ 109 w 505085"/>
                    <a:gd name="connsiteY5" fmla="*/ 26320 h 79684"/>
                    <a:gd name="connsiteX6" fmla="*/ 6827 w 505085"/>
                    <a:gd name="connsiteY6" fmla="*/ 35664 h 79684"/>
                    <a:gd name="connsiteX7" fmla="*/ 11525 w 505085"/>
                    <a:gd name="connsiteY7" fmla="*/ 39403 h 79684"/>
                    <a:gd name="connsiteX8" fmla="*/ 455854 w 505085"/>
                    <a:gd name="connsiteY8" fmla="*/ 65839 h 79684"/>
                    <a:gd name="connsiteX9" fmla="*/ 499753 w 505085"/>
                    <a:gd name="connsiteY9" fmla="*/ 56922 h 79684"/>
                    <a:gd name="connsiteX10" fmla="*/ 504804 w 505085"/>
                    <a:gd name="connsiteY10" fmla="*/ 32929 h 79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05085" h="79684">
                      <a:moveTo>
                        <a:pt x="504804" y="32929"/>
                      </a:moveTo>
                      <a:cubicBezTo>
                        <a:pt x="504947" y="28133"/>
                        <a:pt x="506800" y="17133"/>
                        <a:pt x="498710" y="19673"/>
                      </a:cubicBezTo>
                      <a:cubicBezTo>
                        <a:pt x="357097" y="63561"/>
                        <a:pt x="188743" y="39965"/>
                        <a:pt x="33208" y="7976"/>
                      </a:cubicBezTo>
                      <a:cubicBezTo>
                        <a:pt x="25350" y="5998"/>
                        <a:pt x="17139" y="3443"/>
                        <a:pt x="8793" y="378"/>
                      </a:cubicBezTo>
                      <a:cubicBezTo>
                        <a:pt x="6069" y="-888"/>
                        <a:pt x="2654" y="1187"/>
                        <a:pt x="2601" y="4200"/>
                      </a:cubicBezTo>
                      <a:cubicBezTo>
                        <a:pt x="2143" y="14076"/>
                        <a:pt x="1423" y="15507"/>
                        <a:pt x="109" y="26320"/>
                      </a:cubicBezTo>
                      <a:cubicBezTo>
                        <a:pt x="-521" y="31033"/>
                        <a:pt x="1558" y="32569"/>
                        <a:pt x="6827" y="35664"/>
                      </a:cubicBezTo>
                      <a:cubicBezTo>
                        <a:pt x="6872" y="35694"/>
                        <a:pt x="11472" y="39380"/>
                        <a:pt x="11525" y="39403"/>
                      </a:cubicBezTo>
                      <a:cubicBezTo>
                        <a:pt x="128580" y="92208"/>
                        <a:pt x="329192" y="83995"/>
                        <a:pt x="455854" y="65839"/>
                      </a:cubicBezTo>
                      <a:cubicBezTo>
                        <a:pt x="473904" y="62857"/>
                        <a:pt x="484149" y="60781"/>
                        <a:pt x="499753" y="56922"/>
                      </a:cubicBezTo>
                      <a:cubicBezTo>
                        <a:pt x="502387" y="56240"/>
                        <a:pt x="503971" y="37852"/>
                        <a:pt x="504804" y="32929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746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50" name="Graphic 344">
                  <a:extLst>
                    <a:ext uri="{FF2B5EF4-FFF2-40B4-BE49-F238E27FC236}">
                      <a16:creationId xmlns:a16="http://schemas.microsoft.com/office/drawing/2014/main" id="{960F9A3D-7B4A-8641-8CB4-CF4D55E2EA92}"/>
                    </a:ext>
                  </a:extLst>
                </p:cNvPr>
                <p:cNvGrpSpPr/>
                <p:nvPr/>
              </p:nvGrpSpPr>
              <p:grpSpPr>
                <a:xfrm>
                  <a:off x="10057264" y="2223775"/>
                  <a:ext cx="1490534" cy="2999546"/>
                  <a:chOff x="10057264" y="2223775"/>
                  <a:chExt cx="1490534" cy="2999546"/>
                </a:xfrm>
              </p:grpSpPr>
              <p:sp>
                <p:nvSpPr>
                  <p:cNvPr id="351" name="Freeform 350">
                    <a:extLst>
                      <a:ext uri="{FF2B5EF4-FFF2-40B4-BE49-F238E27FC236}">
                        <a16:creationId xmlns:a16="http://schemas.microsoft.com/office/drawing/2014/main" id="{A60EB320-D002-2646-9BBD-385D3A58C3BE}"/>
                      </a:ext>
                    </a:extLst>
                  </p:cNvPr>
                  <p:cNvSpPr/>
                  <p:nvPr/>
                </p:nvSpPr>
                <p:spPr>
                  <a:xfrm>
                    <a:off x="10057264" y="2223775"/>
                    <a:ext cx="1490534" cy="2999546"/>
                  </a:xfrm>
                  <a:custGeom>
                    <a:avLst/>
                    <a:gdLst>
                      <a:gd name="connsiteX0" fmla="*/ 1488006 w 1490534"/>
                      <a:gd name="connsiteY0" fmla="*/ 2817091 h 2999546"/>
                      <a:gd name="connsiteX1" fmla="*/ 1361449 w 1490534"/>
                      <a:gd name="connsiteY1" fmla="*/ 2753309 h 2999546"/>
                      <a:gd name="connsiteX2" fmla="*/ 1181417 w 1490534"/>
                      <a:gd name="connsiteY2" fmla="*/ 2662866 h 2999546"/>
                      <a:gd name="connsiteX3" fmla="*/ 1072671 w 1490534"/>
                      <a:gd name="connsiteY3" fmla="*/ 2357180 h 2999546"/>
                      <a:gd name="connsiteX4" fmla="*/ 1098287 w 1490534"/>
                      <a:gd name="connsiteY4" fmla="*/ 2299655 h 2999546"/>
                      <a:gd name="connsiteX5" fmla="*/ 919628 w 1490534"/>
                      <a:gd name="connsiteY5" fmla="*/ 1022525 h 2999546"/>
                      <a:gd name="connsiteX6" fmla="*/ 1082540 w 1490534"/>
                      <a:gd name="connsiteY6" fmla="*/ 736224 h 2999546"/>
                      <a:gd name="connsiteX7" fmla="*/ 1064693 w 1490534"/>
                      <a:gd name="connsiteY7" fmla="*/ 660055 h 2999546"/>
                      <a:gd name="connsiteX8" fmla="*/ 993406 w 1490534"/>
                      <a:gd name="connsiteY8" fmla="*/ 429939 h 2999546"/>
                      <a:gd name="connsiteX9" fmla="*/ 920468 w 1490534"/>
                      <a:gd name="connsiteY9" fmla="*/ 254125 h 2999546"/>
                      <a:gd name="connsiteX10" fmla="*/ 716081 w 1490534"/>
                      <a:gd name="connsiteY10" fmla="*/ 149025 h 2999546"/>
                      <a:gd name="connsiteX11" fmla="*/ 715675 w 1490534"/>
                      <a:gd name="connsiteY11" fmla="*/ 118101 h 2999546"/>
                      <a:gd name="connsiteX12" fmla="*/ 718205 w 1490534"/>
                      <a:gd name="connsiteY12" fmla="*/ 97097 h 2999546"/>
                      <a:gd name="connsiteX13" fmla="*/ 705145 w 1490534"/>
                      <a:gd name="connsiteY13" fmla="*/ 110053 h 2999546"/>
                      <a:gd name="connsiteX14" fmla="*/ 601863 w 1490534"/>
                      <a:gd name="connsiteY14" fmla="*/ 103010 h 2999546"/>
                      <a:gd name="connsiteX15" fmla="*/ 522711 w 1490534"/>
                      <a:gd name="connsiteY15" fmla="*/ 63445 h 2999546"/>
                      <a:gd name="connsiteX16" fmla="*/ 525000 w 1490534"/>
                      <a:gd name="connsiteY16" fmla="*/ 4406 h 2999546"/>
                      <a:gd name="connsiteX17" fmla="*/ 513254 w 1490534"/>
                      <a:gd name="connsiteY17" fmla="*/ 7636 h 2999546"/>
                      <a:gd name="connsiteX18" fmla="*/ 491293 w 1490534"/>
                      <a:gd name="connsiteY18" fmla="*/ 136707 h 2999546"/>
                      <a:gd name="connsiteX19" fmla="*/ 130402 w 1490534"/>
                      <a:gd name="connsiteY19" fmla="*/ 367775 h 2999546"/>
                      <a:gd name="connsiteX20" fmla="*/ 566 w 1490534"/>
                      <a:gd name="connsiteY20" fmla="*/ 691332 h 2999546"/>
                      <a:gd name="connsiteX21" fmla="*/ 6075 w 1490534"/>
                      <a:gd name="connsiteY21" fmla="*/ 713744 h 2999546"/>
                      <a:gd name="connsiteX22" fmla="*/ 325994 w 1490534"/>
                      <a:gd name="connsiteY22" fmla="*/ 995257 h 2999546"/>
                      <a:gd name="connsiteX23" fmla="*/ 180786 w 1490534"/>
                      <a:gd name="connsiteY23" fmla="*/ 1735407 h 2999546"/>
                      <a:gd name="connsiteX24" fmla="*/ 142389 w 1490534"/>
                      <a:gd name="connsiteY24" fmla="*/ 2269254 h 2999546"/>
                      <a:gd name="connsiteX25" fmla="*/ 181132 w 1490534"/>
                      <a:gd name="connsiteY25" fmla="*/ 2283529 h 2999546"/>
                      <a:gd name="connsiteX26" fmla="*/ 290696 w 1490534"/>
                      <a:gd name="connsiteY26" fmla="*/ 2309838 h 2999546"/>
                      <a:gd name="connsiteX27" fmla="*/ 305977 w 1490534"/>
                      <a:gd name="connsiteY27" fmla="*/ 2330122 h 2999546"/>
                      <a:gd name="connsiteX28" fmla="*/ 405108 w 1490534"/>
                      <a:gd name="connsiteY28" fmla="*/ 2726970 h 2999546"/>
                      <a:gd name="connsiteX29" fmla="*/ 403247 w 1490534"/>
                      <a:gd name="connsiteY29" fmla="*/ 2837158 h 2999546"/>
                      <a:gd name="connsiteX30" fmla="*/ 477258 w 1490534"/>
                      <a:gd name="connsiteY30" fmla="*/ 2911154 h 2999546"/>
                      <a:gd name="connsiteX31" fmla="*/ 772011 w 1490534"/>
                      <a:gd name="connsiteY31" fmla="*/ 2960452 h 2999546"/>
                      <a:gd name="connsiteX32" fmla="*/ 710084 w 1490534"/>
                      <a:gd name="connsiteY32" fmla="*/ 2855284 h 2999546"/>
                      <a:gd name="connsiteX33" fmla="*/ 555510 w 1490534"/>
                      <a:gd name="connsiteY33" fmla="*/ 2719507 h 2999546"/>
                      <a:gd name="connsiteX34" fmla="*/ 515611 w 1490534"/>
                      <a:gd name="connsiteY34" fmla="*/ 2416354 h 2999546"/>
                      <a:gd name="connsiteX35" fmla="*/ 799991 w 1490534"/>
                      <a:gd name="connsiteY35" fmla="*/ 2392128 h 2999546"/>
                      <a:gd name="connsiteX36" fmla="*/ 893156 w 1490534"/>
                      <a:gd name="connsiteY36" fmla="*/ 2402386 h 2999546"/>
                      <a:gd name="connsiteX37" fmla="*/ 990772 w 1490534"/>
                      <a:gd name="connsiteY37" fmla="*/ 2699987 h 2999546"/>
                      <a:gd name="connsiteX38" fmla="*/ 1012980 w 1490534"/>
                      <a:gd name="connsiteY38" fmla="*/ 2838297 h 2999546"/>
                      <a:gd name="connsiteX39" fmla="*/ 1064985 w 1490534"/>
                      <a:gd name="connsiteY39" fmla="*/ 2856483 h 2999546"/>
                      <a:gd name="connsiteX40" fmla="*/ 1141728 w 1490534"/>
                      <a:gd name="connsiteY40" fmla="*/ 2859076 h 2999546"/>
                      <a:gd name="connsiteX41" fmla="*/ 1249063 w 1490534"/>
                      <a:gd name="connsiteY41" fmla="*/ 2858948 h 2999546"/>
                      <a:gd name="connsiteX42" fmla="*/ 1458622 w 1490534"/>
                      <a:gd name="connsiteY42" fmla="*/ 2875688 h 2999546"/>
                      <a:gd name="connsiteX43" fmla="*/ 1488006 w 1490534"/>
                      <a:gd name="connsiteY43" fmla="*/ 2817091 h 2999546"/>
                      <a:gd name="connsiteX44" fmla="*/ 1069323 w 1490534"/>
                      <a:gd name="connsiteY44" fmla="*/ 736936 h 2999546"/>
                      <a:gd name="connsiteX45" fmla="*/ 916340 w 1490534"/>
                      <a:gd name="connsiteY45" fmla="*/ 1002571 h 2999546"/>
                      <a:gd name="connsiteX46" fmla="*/ 894365 w 1490534"/>
                      <a:gd name="connsiteY46" fmla="*/ 877044 h 2999546"/>
                      <a:gd name="connsiteX47" fmla="*/ 937250 w 1490534"/>
                      <a:gd name="connsiteY47" fmla="*/ 768947 h 2999546"/>
                      <a:gd name="connsiteX48" fmla="*/ 940208 w 1490534"/>
                      <a:gd name="connsiteY48" fmla="*/ 747374 h 2999546"/>
                      <a:gd name="connsiteX49" fmla="*/ 915883 w 1490534"/>
                      <a:gd name="connsiteY49" fmla="*/ 674053 h 2999546"/>
                      <a:gd name="connsiteX50" fmla="*/ 1028712 w 1490534"/>
                      <a:gd name="connsiteY50" fmla="*/ 620012 h 2999546"/>
                      <a:gd name="connsiteX51" fmla="*/ 1059852 w 1490534"/>
                      <a:gd name="connsiteY51" fmla="*/ 717401 h 2999546"/>
                      <a:gd name="connsiteX52" fmla="*/ 1069323 w 1490534"/>
                      <a:gd name="connsiteY52" fmla="*/ 736936 h 2999546"/>
                      <a:gd name="connsiteX53" fmla="*/ 308326 w 1490534"/>
                      <a:gd name="connsiteY53" fmla="*/ 526212 h 2999546"/>
                      <a:gd name="connsiteX54" fmla="*/ 362147 w 1490534"/>
                      <a:gd name="connsiteY54" fmla="*/ 822861 h 2999546"/>
                      <a:gd name="connsiteX55" fmla="*/ 354860 w 1490534"/>
                      <a:gd name="connsiteY55" fmla="*/ 863294 h 2999546"/>
                      <a:gd name="connsiteX56" fmla="*/ 162443 w 1490534"/>
                      <a:gd name="connsiteY56" fmla="*/ 686709 h 2999546"/>
                      <a:gd name="connsiteX57" fmla="*/ 308326 w 1490534"/>
                      <a:gd name="connsiteY57" fmla="*/ 526212 h 2999546"/>
                      <a:gd name="connsiteX58" fmla="*/ 897945 w 1490534"/>
                      <a:gd name="connsiteY58" fmla="*/ 676383 h 2999546"/>
                      <a:gd name="connsiteX59" fmla="*/ 928109 w 1490534"/>
                      <a:gd name="connsiteY59" fmla="*/ 762083 h 2999546"/>
                      <a:gd name="connsiteX60" fmla="*/ 891287 w 1490534"/>
                      <a:gd name="connsiteY60" fmla="*/ 860424 h 2999546"/>
                      <a:gd name="connsiteX61" fmla="*/ 885351 w 1490534"/>
                      <a:gd name="connsiteY61" fmla="*/ 832437 h 2999546"/>
                      <a:gd name="connsiteX62" fmla="*/ 897945 w 1490534"/>
                      <a:gd name="connsiteY62" fmla="*/ 676383 h 2999546"/>
                      <a:gd name="connsiteX63" fmla="*/ 928199 w 1490534"/>
                      <a:gd name="connsiteY63" fmla="*/ 761911 h 2999546"/>
                      <a:gd name="connsiteX64" fmla="*/ 928214 w 1490534"/>
                      <a:gd name="connsiteY64" fmla="*/ 761694 h 2999546"/>
                      <a:gd name="connsiteX65" fmla="*/ 928259 w 1490534"/>
                      <a:gd name="connsiteY65" fmla="*/ 761813 h 2999546"/>
                      <a:gd name="connsiteX66" fmla="*/ 928199 w 1490534"/>
                      <a:gd name="connsiteY66" fmla="*/ 761911 h 2999546"/>
                      <a:gd name="connsiteX67" fmla="*/ 290080 w 1490534"/>
                      <a:gd name="connsiteY67" fmla="*/ 951961 h 2999546"/>
                      <a:gd name="connsiteX68" fmla="*/ 14556 w 1490534"/>
                      <a:gd name="connsiteY68" fmla="*/ 709788 h 2999546"/>
                      <a:gd name="connsiteX69" fmla="*/ 63529 w 1490534"/>
                      <a:gd name="connsiteY69" fmla="*/ 544945 h 2999546"/>
                      <a:gd name="connsiteX70" fmla="*/ 183263 w 1490534"/>
                      <a:gd name="connsiteY70" fmla="*/ 634106 h 2999546"/>
                      <a:gd name="connsiteX71" fmla="*/ 153121 w 1490534"/>
                      <a:gd name="connsiteY71" fmla="*/ 693325 h 2999546"/>
                      <a:gd name="connsiteX72" fmla="*/ 374081 w 1490534"/>
                      <a:gd name="connsiteY72" fmla="*/ 898422 h 2999546"/>
                      <a:gd name="connsiteX73" fmla="*/ 458517 w 1490534"/>
                      <a:gd name="connsiteY73" fmla="*/ 938886 h 2999546"/>
                      <a:gd name="connsiteX74" fmla="*/ 541595 w 1490534"/>
                      <a:gd name="connsiteY74" fmla="*/ 935042 h 2999546"/>
                      <a:gd name="connsiteX75" fmla="*/ 603079 w 1490534"/>
                      <a:gd name="connsiteY75" fmla="*/ 961680 h 2999546"/>
                      <a:gd name="connsiteX76" fmla="*/ 549475 w 1490534"/>
                      <a:gd name="connsiteY76" fmla="*/ 970762 h 2999546"/>
                      <a:gd name="connsiteX77" fmla="*/ 542330 w 1490534"/>
                      <a:gd name="connsiteY77" fmla="*/ 979963 h 2999546"/>
                      <a:gd name="connsiteX78" fmla="*/ 416659 w 1490534"/>
                      <a:gd name="connsiteY78" fmla="*/ 1076948 h 2999546"/>
                      <a:gd name="connsiteX79" fmla="*/ 381391 w 1490534"/>
                      <a:gd name="connsiteY79" fmla="*/ 1018067 h 2999546"/>
                      <a:gd name="connsiteX80" fmla="*/ 359130 w 1490534"/>
                      <a:gd name="connsiteY80" fmla="*/ 998464 h 2999546"/>
                      <a:gd name="connsiteX81" fmla="*/ 290080 w 1490534"/>
                      <a:gd name="connsiteY81" fmla="*/ 951961 h 2999546"/>
                      <a:gd name="connsiteX82" fmla="*/ 517637 w 1490534"/>
                      <a:gd name="connsiteY82" fmla="*/ 2676339 h 2999546"/>
                      <a:gd name="connsiteX83" fmla="*/ 601578 w 1490534"/>
                      <a:gd name="connsiteY83" fmla="*/ 2794102 h 2999546"/>
                      <a:gd name="connsiteX84" fmla="*/ 677495 w 1490534"/>
                      <a:gd name="connsiteY84" fmla="*/ 2857037 h 2999546"/>
                      <a:gd name="connsiteX85" fmla="*/ 560035 w 1490534"/>
                      <a:gd name="connsiteY85" fmla="*/ 2910067 h 2999546"/>
                      <a:gd name="connsiteX86" fmla="*/ 558985 w 1490534"/>
                      <a:gd name="connsiteY86" fmla="*/ 2910157 h 2999546"/>
                      <a:gd name="connsiteX87" fmla="*/ 454261 w 1490534"/>
                      <a:gd name="connsiteY87" fmla="*/ 2782278 h 2999546"/>
                      <a:gd name="connsiteX88" fmla="*/ 426146 w 1490534"/>
                      <a:gd name="connsiteY88" fmla="*/ 2728102 h 2999546"/>
                      <a:gd name="connsiteX89" fmla="*/ 337259 w 1490534"/>
                      <a:gd name="connsiteY89" fmla="*/ 2376385 h 2999546"/>
                      <a:gd name="connsiteX90" fmla="*/ 504630 w 1490534"/>
                      <a:gd name="connsiteY90" fmla="*/ 2415507 h 2999546"/>
                      <a:gd name="connsiteX91" fmla="*/ 517637 w 1490534"/>
                      <a:gd name="connsiteY91" fmla="*/ 2676339 h 2999546"/>
                      <a:gd name="connsiteX92" fmla="*/ 860433 w 1490534"/>
                      <a:gd name="connsiteY92" fmla="*/ 2385722 h 2999546"/>
                      <a:gd name="connsiteX93" fmla="*/ 807872 w 1490534"/>
                      <a:gd name="connsiteY93" fmla="*/ 2378228 h 2999546"/>
                      <a:gd name="connsiteX94" fmla="*/ 674801 w 1490534"/>
                      <a:gd name="connsiteY94" fmla="*/ 1542255 h 2999546"/>
                      <a:gd name="connsiteX95" fmla="*/ 660240 w 1490534"/>
                      <a:gd name="connsiteY95" fmla="*/ 1542255 h 2999546"/>
                      <a:gd name="connsiteX96" fmla="*/ 790467 w 1490534"/>
                      <a:gd name="connsiteY96" fmla="*/ 2376595 h 2999546"/>
                      <a:gd name="connsiteX97" fmla="*/ 521397 w 1490534"/>
                      <a:gd name="connsiteY97" fmla="*/ 2396984 h 2999546"/>
                      <a:gd name="connsiteX98" fmla="*/ 324996 w 1490534"/>
                      <a:gd name="connsiteY98" fmla="*/ 2316709 h 2999546"/>
                      <a:gd name="connsiteX99" fmla="*/ 302652 w 1490534"/>
                      <a:gd name="connsiteY99" fmla="*/ 1875696 h 2999546"/>
                      <a:gd name="connsiteX100" fmla="*/ 288181 w 1490534"/>
                      <a:gd name="connsiteY100" fmla="*/ 1949526 h 2999546"/>
                      <a:gd name="connsiteX101" fmla="*/ 301624 w 1490534"/>
                      <a:gd name="connsiteY101" fmla="*/ 2293705 h 2999546"/>
                      <a:gd name="connsiteX102" fmla="*/ 231576 w 1490534"/>
                      <a:gd name="connsiteY102" fmla="*/ 2273271 h 2999546"/>
                      <a:gd name="connsiteX103" fmla="*/ 153429 w 1490534"/>
                      <a:gd name="connsiteY103" fmla="*/ 2265163 h 2999546"/>
                      <a:gd name="connsiteX104" fmla="*/ 339046 w 1490534"/>
                      <a:gd name="connsiteY104" fmla="*/ 1004002 h 2999546"/>
                      <a:gd name="connsiteX105" fmla="*/ 374997 w 1490534"/>
                      <a:gd name="connsiteY105" fmla="*/ 1025402 h 2999546"/>
                      <a:gd name="connsiteX106" fmla="*/ 406865 w 1490534"/>
                      <a:gd name="connsiteY106" fmla="*/ 1077892 h 2999546"/>
                      <a:gd name="connsiteX107" fmla="*/ 400433 w 1490534"/>
                      <a:gd name="connsiteY107" fmla="*/ 1078312 h 2999546"/>
                      <a:gd name="connsiteX108" fmla="*/ 400433 w 1490534"/>
                      <a:gd name="connsiteY108" fmla="*/ 1084599 h 2999546"/>
                      <a:gd name="connsiteX109" fmla="*/ 553836 w 1490534"/>
                      <a:gd name="connsiteY109" fmla="*/ 982421 h 2999546"/>
                      <a:gd name="connsiteX110" fmla="*/ 568614 w 1490534"/>
                      <a:gd name="connsiteY110" fmla="*/ 929632 h 2999546"/>
                      <a:gd name="connsiteX111" fmla="*/ 487270 w 1490534"/>
                      <a:gd name="connsiteY111" fmla="*/ 920280 h 2999546"/>
                      <a:gd name="connsiteX112" fmla="*/ 453939 w 1490534"/>
                      <a:gd name="connsiteY112" fmla="*/ 933303 h 2999546"/>
                      <a:gd name="connsiteX113" fmla="*/ 367852 w 1490534"/>
                      <a:gd name="connsiteY113" fmla="*/ 872983 h 2999546"/>
                      <a:gd name="connsiteX114" fmla="*/ 379260 w 1490534"/>
                      <a:gd name="connsiteY114" fmla="*/ 792446 h 2999546"/>
                      <a:gd name="connsiteX115" fmla="*/ 872839 w 1490534"/>
                      <a:gd name="connsiteY115" fmla="*/ 811696 h 2999546"/>
                      <a:gd name="connsiteX116" fmla="*/ 872809 w 1490534"/>
                      <a:gd name="connsiteY116" fmla="*/ 832377 h 2999546"/>
                      <a:gd name="connsiteX117" fmla="*/ 870842 w 1490534"/>
                      <a:gd name="connsiteY117" fmla="*/ 840732 h 2999546"/>
                      <a:gd name="connsiteX118" fmla="*/ 381481 w 1490534"/>
                      <a:gd name="connsiteY118" fmla="*/ 820987 h 2999546"/>
                      <a:gd name="connsiteX119" fmla="*/ 377729 w 1490534"/>
                      <a:gd name="connsiteY119" fmla="*/ 825835 h 2999546"/>
                      <a:gd name="connsiteX120" fmla="*/ 872419 w 1490534"/>
                      <a:gd name="connsiteY120" fmla="*/ 849754 h 2999546"/>
                      <a:gd name="connsiteX121" fmla="*/ 1082248 w 1490534"/>
                      <a:gd name="connsiteY121" fmla="*/ 2326840 h 2999546"/>
                      <a:gd name="connsiteX122" fmla="*/ 860433 w 1490534"/>
                      <a:gd name="connsiteY122" fmla="*/ 2385722 h 2999546"/>
                      <a:gd name="connsiteX123" fmla="*/ 954543 w 1490534"/>
                      <a:gd name="connsiteY123" fmla="*/ 2503395 h 2999546"/>
                      <a:gd name="connsiteX124" fmla="*/ 909383 w 1490534"/>
                      <a:gd name="connsiteY124" fmla="*/ 2400835 h 2999546"/>
                      <a:gd name="connsiteX125" fmla="*/ 1061630 w 1490534"/>
                      <a:gd name="connsiteY125" fmla="*/ 2362620 h 2999546"/>
                      <a:gd name="connsiteX126" fmla="*/ 1161498 w 1490534"/>
                      <a:gd name="connsiteY126" fmla="*/ 2676511 h 2999546"/>
                      <a:gd name="connsiteX127" fmla="*/ 1330940 w 1490534"/>
                      <a:gd name="connsiteY127" fmla="*/ 2767344 h 2999546"/>
                      <a:gd name="connsiteX128" fmla="*/ 1246444 w 1490534"/>
                      <a:gd name="connsiteY128" fmla="*/ 2805919 h 2999546"/>
                      <a:gd name="connsiteX129" fmla="*/ 1157730 w 1490534"/>
                      <a:gd name="connsiteY129" fmla="*/ 2793480 h 2999546"/>
                      <a:gd name="connsiteX130" fmla="*/ 1078878 w 1490534"/>
                      <a:gd name="connsiteY130" fmla="*/ 2769809 h 2999546"/>
                      <a:gd name="connsiteX131" fmla="*/ 1005707 w 1490534"/>
                      <a:gd name="connsiteY131" fmla="*/ 2702437 h 2999546"/>
                      <a:gd name="connsiteX132" fmla="*/ 1010031 w 1490534"/>
                      <a:gd name="connsiteY132" fmla="*/ 2691093 h 2999546"/>
                      <a:gd name="connsiteX133" fmla="*/ 1010001 w 1490534"/>
                      <a:gd name="connsiteY133" fmla="*/ 2691190 h 2999546"/>
                      <a:gd name="connsiteX134" fmla="*/ 954543 w 1490534"/>
                      <a:gd name="connsiteY134" fmla="*/ 2503395 h 2999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</a:cxnLst>
                    <a:rect l="l" t="t" r="r" b="b"/>
                    <a:pathLst>
                      <a:path w="1490534" h="2999546">
                        <a:moveTo>
                          <a:pt x="1488006" y="2817091"/>
                        </a:moveTo>
                        <a:cubicBezTo>
                          <a:pt x="1466120" y="2770513"/>
                          <a:pt x="1405844" y="2765133"/>
                          <a:pt x="1361449" y="2753309"/>
                        </a:cubicBezTo>
                        <a:cubicBezTo>
                          <a:pt x="1294906" y="2738060"/>
                          <a:pt x="1239591" y="2696308"/>
                          <a:pt x="1181417" y="2662866"/>
                        </a:cubicBezTo>
                        <a:cubicBezTo>
                          <a:pt x="1110033" y="2576911"/>
                          <a:pt x="1096441" y="2462415"/>
                          <a:pt x="1072671" y="2357180"/>
                        </a:cubicBezTo>
                        <a:cubicBezTo>
                          <a:pt x="1106100" y="2338732"/>
                          <a:pt x="1102085" y="2335023"/>
                          <a:pt x="1098287" y="2299655"/>
                        </a:cubicBezTo>
                        <a:cubicBezTo>
                          <a:pt x="1033492" y="1874691"/>
                          <a:pt x="986449" y="1447196"/>
                          <a:pt x="919628" y="1022525"/>
                        </a:cubicBezTo>
                        <a:cubicBezTo>
                          <a:pt x="993931" y="947495"/>
                          <a:pt x="1071440" y="843812"/>
                          <a:pt x="1082540" y="736224"/>
                        </a:cubicBezTo>
                        <a:cubicBezTo>
                          <a:pt x="1095825" y="731338"/>
                          <a:pt x="1066697" y="673371"/>
                          <a:pt x="1064693" y="660055"/>
                        </a:cubicBezTo>
                        <a:cubicBezTo>
                          <a:pt x="1040105" y="583610"/>
                          <a:pt x="1018159" y="506340"/>
                          <a:pt x="993406" y="429939"/>
                        </a:cubicBezTo>
                        <a:cubicBezTo>
                          <a:pt x="972511" y="370345"/>
                          <a:pt x="956104" y="306967"/>
                          <a:pt x="920468" y="254125"/>
                        </a:cubicBezTo>
                        <a:cubicBezTo>
                          <a:pt x="872156" y="196457"/>
                          <a:pt x="792021" y="151431"/>
                          <a:pt x="716081" y="149025"/>
                        </a:cubicBezTo>
                        <a:cubicBezTo>
                          <a:pt x="714009" y="138880"/>
                          <a:pt x="713964" y="128314"/>
                          <a:pt x="715675" y="118101"/>
                        </a:cubicBezTo>
                        <a:cubicBezTo>
                          <a:pt x="716794" y="111477"/>
                          <a:pt x="719863" y="103729"/>
                          <a:pt x="718205" y="97097"/>
                        </a:cubicBezTo>
                        <a:cubicBezTo>
                          <a:pt x="711818" y="87364"/>
                          <a:pt x="705603" y="103849"/>
                          <a:pt x="705145" y="110053"/>
                        </a:cubicBezTo>
                        <a:cubicBezTo>
                          <a:pt x="670853" y="116100"/>
                          <a:pt x="635547" y="110375"/>
                          <a:pt x="601863" y="103010"/>
                        </a:cubicBezTo>
                        <a:cubicBezTo>
                          <a:pt x="572277" y="97000"/>
                          <a:pt x="545385" y="83025"/>
                          <a:pt x="522711" y="63445"/>
                        </a:cubicBezTo>
                        <a:cubicBezTo>
                          <a:pt x="524963" y="43881"/>
                          <a:pt x="527605" y="24038"/>
                          <a:pt x="525000" y="4406"/>
                        </a:cubicBezTo>
                        <a:cubicBezTo>
                          <a:pt x="523852" y="-3334"/>
                          <a:pt x="512196" y="0"/>
                          <a:pt x="513254" y="7636"/>
                        </a:cubicBezTo>
                        <a:cubicBezTo>
                          <a:pt x="515311" y="50205"/>
                          <a:pt x="506852" y="96858"/>
                          <a:pt x="491293" y="136707"/>
                        </a:cubicBezTo>
                        <a:cubicBezTo>
                          <a:pt x="311486" y="161202"/>
                          <a:pt x="226877" y="213737"/>
                          <a:pt x="130402" y="367775"/>
                        </a:cubicBezTo>
                        <a:cubicBezTo>
                          <a:pt x="70329" y="466993"/>
                          <a:pt x="17649" y="575757"/>
                          <a:pt x="566" y="691332"/>
                        </a:cubicBezTo>
                        <a:cubicBezTo>
                          <a:pt x="941" y="698676"/>
                          <a:pt x="-3089" y="711099"/>
                          <a:pt x="6075" y="713744"/>
                        </a:cubicBezTo>
                        <a:cubicBezTo>
                          <a:pt x="64377" y="842883"/>
                          <a:pt x="215244" y="915529"/>
                          <a:pt x="325994" y="995257"/>
                        </a:cubicBezTo>
                        <a:cubicBezTo>
                          <a:pt x="250242" y="1235422"/>
                          <a:pt x="212940" y="1486220"/>
                          <a:pt x="180786" y="1735407"/>
                        </a:cubicBezTo>
                        <a:cubicBezTo>
                          <a:pt x="163734" y="1912180"/>
                          <a:pt x="133667" y="2092279"/>
                          <a:pt x="142389" y="2269254"/>
                        </a:cubicBezTo>
                        <a:cubicBezTo>
                          <a:pt x="137645" y="2280359"/>
                          <a:pt x="173859" y="2281671"/>
                          <a:pt x="181132" y="2283529"/>
                        </a:cubicBezTo>
                        <a:cubicBezTo>
                          <a:pt x="217983" y="2289808"/>
                          <a:pt x="256111" y="2295211"/>
                          <a:pt x="290696" y="2309838"/>
                        </a:cubicBezTo>
                        <a:cubicBezTo>
                          <a:pt x="299402" y="2314566"/>
                          <a:pt x="303102" y="2321370"/>
                          <a:pt x="305977" y="2330122"/>
                        </a:cubicBezTo>
                        <a:cubicBezTo>
                          <a:pt x="327352" y="2465052"/>
                          <a:pt x="394218" y="2589874"/>
                          <a:pt x="405108" y="2726970"/>
                        </a:cubicBezTo>
                        <a:cubicBezTo>
                          <a:pt x="381399" y="2757962"/>
                          <a:pt x="377301" y="2806286"/>
                          <a:pt x="403247" y="2837158"/>
                        </a:cubicBezTo>
                        <a:cubicBezTo>
                          <a:pt x="426829" y="2862800"/>
                          <a:pt x="452941" y="2886186"/>
                          <a:pt x="477258" y="2911154"/>
                        </a:cubicBezTo>
                        <a:cubicBezTo>
                          <a:pt x="536108" y="2981897"/>
                          <a:pt x="702916" y="3041753"/>
                          <a:pt x="772011" y="2960452"/>
                        </a:cubicBezTo>
                        <a:cubicBezTo>
                          <a:pt x="807369" y="2918452"/>
                          <a:pt x="738342" y="2878723"/>
                          <a:pt x="710084" y="2855284"/>
                        </a:cubicBezTo>
                        <a:cubicBezTo>
                          <a:pt x="652104" y="2817616"/>
                          <a:pt x="605316" y="2766714"/>
                          <a:pt x="555510" y="2719507"/>
                        </a:cubicBezTo>
                        <a:cubicBezTo>
                          <a:pt x="514372" y="2623894"/>
                          <a:pt x="522846" y="2517677"/>
                          <a:pt x="515611" y="2416354"/>
                        </a:cubicBezTo>
                        <a:cubicBezTo>
                          <a:pt x="610187" y="2420603"/>
                          <a:pt x="709086" y="2421045"/>
                          <a:pt x="799991" y="2392128"/>
                        </a:cubicBezTo>
                        <a:cubicBezTo>
                          <a:pt x="828587" y="2406148"/>
                          <a:pt x="862249" y="2403945"/>
                          <a:pt x="893156" y="2402386"/>
                        </a:cubicBezTo>
                        <a:cubicBezTo>
                          <a:pt x="933385" y="2498847"/>
                          <a:pt x="967482" y="2598582"/>
                          <a:pt x="990772" y="2699987"/>
                        </a:cubicBezTo>
                        <a:cubicBezTo>
                          <a:pt x="986118" y="2746243"/>
                          <a:pt x="960795" y="2809995"/>
                          <a:pt x="1012980" y="2838297"/>
                        </a:cubicBezTo>
                        <a:cubicBezTo>
                          <a:pt x="1028667" y="2846764"/>
                          <a:pt x="1046417" y="2859705"/>
                          <a:pt x="1064985" y="2856483"/>
                        </a:cubicBezTo>
                        <a:cubicBezTo>
                          <a:pt x="1089130" y="2864426"/>
                          <a:pt x="1116810" y="2860230"/>
                          <a:pt x="1141728" y="2859076"/>
                        </a:cubicBezTo>
                        <a:cubicBezTo>
                          <a:pt x="1177537" y="2857420"/>
                          <a:pt x="1213255" y="2856940"/>
                          <a:pt x="1249063" y="2858948"/>
                        </a:cubicBezTo>
                        <a:cubicBezTo>
                          <a:pt x="1319404" y="2858424"/>
                          <a:pt x="1388694" y="2888524"/>
                          <a:pt x="1458622" y="2875688"/>
                        </a:cubicBezTo>
                        <a:cubicBezTo>
                          <a:pt x="1483398" y="2870315"/>
                          <a:pt x="1496352" y="2839946"/>
                          <a:pt x="1488006" y="2817091"/>
                        </a:cubicBezTo>
                        <a:close/>
                        <a:moveTo>
                          <a:pt x="1069323" y="736936"/>
                        </a:moveTo>
                        <a:cubicBezTo>
                          <a:pt x="1048301" y="839031"/>
                          <a:pt x="988603" y="928987"/>
                          <a:pt x="916340" y="1002571"/>
                        </a:cubicBezTo>
                        <a:cubicBezTo>
                          <a:pt x="909413" y="960654"/>
                          <a:pt x="902095" y="918804"/>
                          <a:pt x="894365" y="877044"/>
                        </a:cubicBezTo>
                        <a:cubicBezTo>
                          <a:pt x="915312" y="844022"/>
                          <a:pt x="922517" y="804809"/>
                          <a:pt x="937250" y="768947"/>
                        </a:cubicBezTo>
                        <a:cubicBezTo>
                          <a:pt x="948306" y="767231"/>
                          <a:pt x="943082" y="753983"/>
                          <a:pt x="940208" y="747374"/>
                        </a:cubicBezTo>
                        <a:cubicBezTo>
                          <a:pt x="932057" y="722946"/>
                          <a:pt x="923628" y="698616"/>
                          <a:pt x="915883" y="674053"/>
                        </a:cubicBezTo>
                        <a:cubicBezTo>
                          <a:pt x="960802" y="681546"/>
                          <a:pt x="1015937" y="670239"/>
                          <a:pt x="1028712" y="620012"/>
                        </a:cubicBezTo>
                        <a:cubicBezTo>
                          <a:pt x="1038619" y="652630"/>
                          <a:pt x="1048774" y="685173"/>
                          <a:pt x="1059852" y="717401"/>
                        </a:cubicBezTo>
                        <a:cubicBezTo>
                          <a:pt x="1062816" y="723815"/>
                          <a:pt x="1063679" y="732313"/>
                          <a:pt x="1069323" y="736936"/>
                        </a:cubicBezTo>
                        <a:close/>
                        <a:moveTo>
                          <a:pt x="308326" y="526212"/>
                        </a:moveTo>
                        <a:cubicBezTo>
                          <a:pt x="344330" y="620386"/>
                          <a:pt x="377068" y="720855"/>
                          <a:pt x="362147" y="822861"/>
                        </a:cubicBezTo>
                        <a:cubicBezTo>
                          <a:pt x="360286" y="836453"/>
                          <a:pt x="357854" y="849881"/>
                          <a:pt x="354860" y="863294"/>
                        </a:cubicBezTo>
                        <a:cubicBezTo>
                          <a:pt x="285457" y="810489"/>
                          <a:pt x="222374" y="749892"/>
                          <a:pt x="162443" y="686709"/>
                        </a:cubicBezTo>
                        <a:cubicBezTo>
                          <a:pt x="202567" y="626141"/>
                          <a:pt x="261447" y="581092"/>
                          <a:pt x="308326" y="526212"/>
                        </a:cubicBezTo>
                        <a:close/>
                        <a:moveTo>
                          <a:pt x="897945" y="676383"/>
                        </a:moveTo>
                        <a:cubicBezTo>
                          <a:pt x="906306" y="705517"/>
                          <a:pt x="918007" y="733609"/>
                          <a:pt x="928109" y="762083"/>
                        </a:cubicBezTo>
                        <a:cubicBezTo>
                          <a:pt x="913473" y="794004"/>
                          <a:pt x="908092" y="829387"/>
                          <a:pt x="891287" y="860424"/>
                        </a:cubicBezTo>
                        <a:cubicBezTo>
                          <a:pt x="889126" y="851230"/>
                          <a:pt x="888555" y="841272"/>
                          <a:pt x="885351" y="832437"/>
                        </a:cubicBezTo>
                        <a:cubicBezTo>
                          <a:pt x="886206" y="780239"/>
                          <a:pt x="888908" y="727884"/>
                          <a:pt x="897945" y="676383"/>
                        </a:cubicBezTo>
                        <a:close/>
                        <a:moveTo>
                          <a:pt x="928199" y="761911"/>
                        </a:moveTo>
                        <a:cubicBezTo>
                          <a:pt x="928199" y="761843"/>
                          <a:pt x="928206" y="761761"/>
                          <a:pt x="928214" y="761694"/>
                        </a:cubicBezTo>
                        <a:cubicBezTo>
                          <a:pt x="928229" y="761731"/>
                          <a:pt x="928244" y="761776"/>
                          <a:pt x="928259" y="761813"/>
                        </a:cubicBezTo>
                        <a:cubicBezTo>
                          <a:pt x="928244" y="761843"/>
                          <a:pt x="928221" y="761873"/>
                          <a:pt x="928199" y="761911"/>
                        </a:cubicBezTo>
                        <a:close/>
                        <a:moveTo>
                          <a:pt x="290080" y="951961"/>
                        </a:moveTo>
                        <a:cubicBezTo>
                          <a:pt x="188254" y="883833"/>
                          <a:pt x="79846" y="816686"/>
                          <a:pt x="14556" y="709788"/>
                        </a:cubicBezTo>
                        <a:cubicBezTo>
                          <a:pt x="26587" y="653679"/>
                          <a:pt x="41741" y="598154"/>
                          <a:pt x="63529" y="544945"/>
                        </a:cubicBezTo>
                        <a:cubicBezTo>
                          <a:pt x="77114" y="570279"/>
                          <a:pt x="154135" y="638610"/>
                          <a:pt x="183263" y="634106"/>
                        </a:cubicBezTo>
                        <a:cubicBezTo>
                          <a:pt x="177754" y="642604"/>
                          <a:pt x="132204" y="689346"/>
                          <a:pt x="153121" y="693325"/>
                        </a:cubicBezTo>
                        <a:cubicBezTo>
                          <a:pt x="217285" y="771083"/>
                          <a:pt x="291664" y="840267"/>
                          <a:pt x="374081" y="898422"/>
                        </a:cubicBezTo>
                        <a:cubicBezTo>
                          <a:pt x="385174" y="904402"/>
                          <a:pt x="455973" y="962587"/>
                          <a:pt x="458517" y="938886"/>
                        </a:cubicBezTo>
                        <a:cubicBezTo>
                          <a:pt x="494010" y="936518"/>
                          <a:pt x="503527" y="914773"/>
                          <a:pt x="541595" y="935042"/>
                        </a:cubicBezTo>
                        <a:cubicBezTo>
                          <a:pt x="559915" y="944026"/>
                          <a:pt x="596992" y="937634"/>
                          <a:pt x="603079" y="961680"/>
                        </a:cubicBezTo>
                        <a:cubicBezTo>
                          <a:pt x="592992" y="976247"/>
                          <a:pt x="565139" y="970769"/>
                          <a:pt x="549475" y="970762"/>
                        </a:cubicBezTo>
                        <a:cubicBezTo>
                          <a:pt x="541039" y="968671"/>
                          <a:pt x="529909" y="974621"/>
                          <a:pt x="542330" y="979963"/>
                        </a:cubicBezTo>
                        <a:cubicBezTo>
                          <a:pt x="537767" y="1041138"/>
                          <a:pt x="470616" y="1071096"/>
                          <a:pt x="416659" y="1076948"/>
                        </a:cubicBezTo>
                        <a:cubicBezTo>
                          <a:pt x="422836" y="1064704"/>
                          <a:pt x="389790" y="1028460"/>
                          <a:pt x="381391" y="1018067"/>
                        </a:cubicBezTo>
                        <a:cubicBezTo>
                          <a:pt x="378487" y="1008430"/>
                          <a:pt x="366643" y="1004279"/>
                          <a:pt x="359130" y="998464"/>
                        </a:cubicBezTo>
                        <a:cubicBezTo>
                          <a:pt x="336111" y="982976"/>
                          <a:pt x="313099" y="967465"/>
                          <a:pt x="290080" y="951961"/>
                        </a:cubicBezTo>
                        <a:close/>
                        <a:moveTo>
                          <a:pt x="517637" y="2676339"/>
                        </a:moveTo>
                        <a:cubicBezTo>
                          <a:pt x="527319" y="2732500"/>
                          <a:pt x="563240" y="2756921"/>
                          <a:pt x="601578" y="2794102"/>
                        </a:cubicBezTo>
                        <a:cubicBezTo>
                          <a:pt x="625460" y="2816731"/>
                          <a:pt x="650431" y="2838267"/>
                          <a:pt x="677495" y="2857037"/>
                        </a:cubicBezTo>
                        <a:cubicBezTo>
                          <a:pt x="635150" y="2865767"/>
                          <a:pt x="593675" y="2882627"/>
                          <a:pt x="560035" y="2910067"/>
                        </a:cubicBezTo>
                        <a:cubicBezTo>
                          <a:pt x="559645" y="2910052"/>
                          <a:pt x="559060" y="2910090"/>
                          <a:pt x="558985" y="2910157"/>
                        </a:cubicBezTo>
                        <a:cubicBezTo>
                          <a:pt x="505554" y="2891117"/>
                          <a:pt x="468754" y="2835300"/>
                          <a:pt x="454261" y="2782278"/>
                        </a:cubicBezTo>
                        <a:cubicBezTo>
                          <a:pt x="449255" y="2762458"/>
                          <a:pt x="442448" y="2741612"/>
                          <a:pt x="426146" y="2728102"/>
                        </a:cubicBezTo>
                        <a:cubicBezTo>
                          <a:pt x="419429" y="2606592"/>
                          <a:pt x="367011" y="2493362"/>
                          <a:pt x="337259" y="2376385"/>
                        </a:cubicBezTo>
                        <a:cubicBezTo>
                          <a:pt x="387343" y="2405728"/>
                          <a:pt x="448160" y="2408816"/>
                          <a:pt x="504630" y="2415507"/>
                        </a:cubicBezTo>
                        <a:cubicBezTo>
                          <a:pt x="493995" y="2501769"/>
                          <a:pt x="498806" y="2591403"/>
                          <a:pt x="517637" y="2676339"/>
                        </a:cubicBezTo>
                        <a:close/>
                        <a:moveTo>
                          <a:pt x="860433" y="2385722"/>
                        </a:moveTo>
                        <a:cubicBezTo>
                          <a:pt x="842044" y="2385819"/>
                          <a:pt x="824024" y="2385302"/>
                          <a:pt x="807872" y="2378228"/>
                        </a:cubicBezTo>
                        <a:cubicBezTo>
                          <a:pt x="745577" y="2102733"/>
                          <a:pt x="694713" y="1824389"/>
                          <a:pt x="674801" y="1542255"/>
                        </a:cubicBezTo>
                        <a:cubicBezTo>
                          <a:pt x="674073" y="1533046"/>
                          <a:pt x="659790" y="1532828"/>
                          <a:pt x="660240" y="1542255"/>
                        </a:cubicBezTo>
                        <a:cubicBezTo>
                          <a:pt x="675536" y="1823520"/>
                          <a:pt x="718678" y="2104186"/>
                          <a:pt x="790467" y="2376595"/>
                        </a:cubicBezTo>
                        <a:cubicBezTo>
                          <a:pt x="701520" y="2390967"/>
                          <a:pt x="611770" y="2403743"/>
                          <a:pt x="521397" y="2396984"/>
                        </a:cubicBezTo>
                        <a:cubicBezTo>
                          <a:pt x="466645" y="2390382"/>
                          <a:pt x="324328" y="2389131"/>
                          <a:pt x="324996" y="2316709"/>
                        </a:cubicBezTo>
                        <a:cubicBezTo>
                          <a:pt x="306382" y="2170389"/>
                          <a:pt x="300535" y="2023005"/>
                          <a:pt x="302652" y="1875696"/>
                        </a:cubicBezTo>
                        <a:cubicBezTo>
                          <a:pt x="289382" y="1854153"/>
                          <a:pt x="288467" y="1942917"/>
                          <a:pt x="288181" y="1949526"/>
                        </a:cubicBezTo>
                        <a:cubicBezTo>
                          <a:pt x="287273" y="2064352"/>
                          <a:pt x="291079" y="2179336"/>
                          <a:pt x="301624" y="2293705"/>
                        </a:cubicBezTo>
                        <a:cubicBezTo>
                          <a:pt x="279963" y="2282555"/>
                          <a:pt x="255150" y="2278696"/>
                          <a:pt x="231576" y="2273271"/>
                        </a:cubicBezTo>
                        <a:cubicBezTo>
                          <a:pt x="205922" y="2268835"/>
                          <a:pt x="179555" y="2262878"/>
                          <a:pt x="153429" y="2265163"/>
                        </a:cubicBezTo>
                        <a:cubicBezTo>
                          <a:pt x="191437" y="1841789"/>
                          <a:pt x="225113" y="1415462"/>
                          <a:pt x="339046" y="1004002"/>
                        </a:cubicBezTo>
                        <a:cubicBezTo>
                          <a:pt x="350867" y="1011113"/>
                          <a:pt x="361494" y="1021768"/>
                          <a:pt x="374997" y="1025402"/>
                        </a:cubicBezTo>
                        <a:cubicBezTo>
                          <a:pt x="386728" y="1042150"/>
                          <a:pt x="394638" y="1061752"/>
                          <a:pt x="406865" y="1077892"/>
                        </a:cubicBezTo>
                        <a:cubicBezTo>
                          <a:pt x="404726" y="1078057"/>
                          <a:pt x="402579" y="1078192"/>
                          <a:pt x="400433" y="1078312"/>
                        </a:cubicBezTo>
                        <a:cubicBezTo>
                          <a:pt x="396290" y="1078529"/>
                          <a:pt x="396485" y="1084119"/>
                          <a:pt x="400433" y="1084599"/>
                        </a:cubicBezTo>
                        <a:cubicBezTo>
                          <a:pt x="460281" y="1092055"/>
                          <a:pt x="554151" y="1051232"/>
                          <a:pt x="553836" y="982421"/>
                        </a:cubicBezTo>
                        <a:cubicBezTo>
                          <a:pt x="619681" y="994725"/>
                          <a:pt x="643180" y="940602"/>
                          <a:pt x="568614" y="929632"/>
                        </a:cubicBezTo>
                        <a:cubicBezTo>
                          <a:pt x="539988" y="925997"/>
                          <a:pt x="516444" y="904971"/>
                          <a:pt x="487270" y="920280"/>
                        </a:cubicBezTo>
                        <a:cubicBezTo>
                          <a:pt x="476815" y="925166"/>
                          <a:pt x="462187" y="925278"/>
                          <a:pt x="453939" y="933303"/>
                        </a:cubicBezTo>
                        <a:cubicBezTo>
                          <a:pt x="426019" y="912135"/>
                          <a:pt x="395809" y="894136"/>
                          <a:pt x="367852" y="872983"/>
                        </a:cubicBezTo>
                        <a:cubicBezTo>
                          <a:pt x="374374" y="846697"/>
                          <a:pt x="377714" y="819474"/>
                          <a:pt x="379260" y="792446"/>
                        </a:cubicBezTo>
                        <a:cubicBezTo>
                          <a:pt x="518343" y="830998"/>
                          <a:pt x="735017" y="857307"/>
                          <a:pt x="872839" y="811696"/>
                        </a:cubicBezTo>
                        <a:cubicBezTo>
                          <a:pt x="872764" y="818575"/>
                          <a:pt x="872344" y="825536"/>
                          <a:pt x="872809" y="832377"/>
                        </a:cubicBezTo>
                        <a:cubicBezTo>
                          <a:pt x="870827" y="834310"/>
                          <a:pt x="870024" y="837585"/>
                          <a:pt x="870842" y="840732"/>
                        </a:cubicBezTo>
                        <a:cubicBezTo>
                          <a:pt x="739670" y="869701"/>
                          <a:pt x="503775" y="877142"/>
                          <a:pt x="381481" y="820987"/>
                        </a:cubicBezTo>
                        <a:cubicBezTo>
                          <a:pt x="378569" y="819159"/>
                          <a:pt x="374959" y="823595"/>
                          <a:pt x="377729" y="825835"/>
                        </a:cubicBezTo>
                        <a:cubicBezTo>
                          <a:pt x="469805" y="885894"/>
                          <a:pt x="765924" y="882709"/>
                          <a:pt x="872419" y="849754"/>
                        </a:cubicBezTo>
                        <a:cubicBezTo>
                          <a:pt x="955841" y="1339998"/>
                          <a:pt x="999561" y="1836851"/>
                          <a:pt x="1082248" y="2326840"/>
                        </a:cubicBezTo>
                        <a:cubicBezTo>
                          <a:pt x="1028036" y="2362612"/>
                          <a:pt x="925422" y="2383451"/>
                          <a:pt x="860433" y="2385722"/>
                        </a:cubicBezTo>
                        <a:close/>
                        <a:moveTo>
                          <a:pt x="954543" y="2503395"/>
                        </a:moveTo>
                        <a:cubicBezTo>
                          <a:pt x="940365" y="2468829"/>
                          <a:pt x="925249" y="2434660"/>
                          <a:pt x="909383" y="2400835"/>
                        </a:cubicBezTo>
                        <a:cubicBezTo>
                          <a:pt x="961343" y="2394541"/>
                          <a:pt x="1013528" y="2383676"/>
                          <a:pt x="1061630" y="2362620"/>
                        </a:cubicBezTo>
                        <a:cubicBezTo>
                          <a:pt x="1068573" y="2473227"/>
                          <a:pt x="1098707" y="2584149"/>
                          <a:pt x="1161498" y="2676511"/>
                        </a:cubicBezTo>
                        <a:cubicBezTo>
                          <a:pt x="1215777" y="2708290"/>
                          <a:pt x="1270326" y="2746370"/>
                          <a:pt x="1330940" y="2767344"/>
                        </a:cubicBezTo>
                        <a:cubicBezTo>
                          <a:pt x="1351452" y="2796957"/>
                          <a:pt x="1264322" y="2809755"/>
                          <a:pt x="1246444" y="2805919"/>
                        </a:cubicBezTo>
                        <a:cubicBezTo>
                          <a:pt x="1216677" y="2804293"/>
                          <a:pt x="1187181" y="2797811"/>
                          <a:pt x="1157730" y="2793480"/>
                        </a:cubicBezTo>
                        <a:cubicBezTo>
                          <a:pt x="1130575" y="2789486"/>
                          <a:pt x="1102445" y="2784750"/>
                          <a:pt x="1078878" y="2769809"/>
                        </a:cubicBezTo>
                        <a:cubicBezTo>
                          <a:pt x="1050980" y="2751548"/>
                          <a:pt x="1029897" y="2725007"/>
                          <a:pt x="1005707" y="2702437"/>
                        </a:cubicBezTo>
                        <a:cubicBezTo>
                          <a:pt x="1008875" y="2700527"/>
                          <a:pt x="1010008" y="2694405"/>
                          <a:pt x="1010031" y="2691093"/>
                        </a:cubicBezTo>
                        <a:cubicBezTo>
                          <a:pt x="1010023" y="2691123"/>
                          <a:pt x="1010016" y="2691160"/>
                          <a:pt x="1010001" y="2691190"/>
                        </a:cubicBezTo>
                        <a:cubicBezTo>
                          <a:pt x="1002953" y="2626269"/>
                          <a:pt x="978148" y="2563985"/>
                          <a:pt x="954543" y="25033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4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352" name="Graphic 344">
                    <a:extLst>
                      <a:ext uri="{FF2B5EF4-FFF2-40B4-BE49-F238E27FC236}">
                        <a16:creationId xmlns:a16="http://schemas.microsoft.com/office/drawing/2014/main" id="{0D97A470-82B0-174E-950B-F9125FA7FCD2}"/>
                      </a:ext>
                    </a:extLst>
                  </p:cNvPr>
                  <p:cNvGrpSpPr/>
                  <p:nvPr/>
                </p:nvGrpSpPr>
                <p:grpSpPr>
                  <a:xfrm>
                    <a:off x="10794229" y="3119798"/>
                    <a:ext cx="45253" cy="354303"/>
                    <a:chOff x="10794229" y="3119798"/>
                    <a:chExt cx="45253" cy="354303"/>
                  </a:xfrm>
                  <a:solidFill>
                    <a:srgbClr val="000000"/>
                  </a:solidFill>
                </p:grpSpPr>
                <p:sp>
                  <p:nvSpPr>
                    <p:cNvPr id="353" name="Freeform 352">
                      <a:extLst>
                        <a:ext uri="{FF2B5EF4-FFF2-40B4-BE49-F238E27FC236}">
                          <a16:creationId xmlns:a16="http://schemas.microsoft.com/office/drawing/2014/main" id="{BD2DD3BA-0352-7A4F-8507-678AC74A2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94229" y="3119798"/>
                      <a:ext cx="29114" cy="27300"/>
                    </a:xfrm>
                    <a:custGeom>
                      <a:avLst/>
                      <a:gdLst>
                        <a:gd name="connsiteX0" fmla="*/ 5362 w 29114"/>
                        <a:gd name="connsiteY0" fmla="*/ 24130 h 27300"/>
                        <a:gd name="connsiteX1" fmla="*/ 23825 w 29114"/>
                        <a:gd name="connsiteY1" fmla="*/ 3328 h 27300"/>
                        <a:gd name="connsiteX2" fmla="*/ 5362 w 29114"/>
                        <a:gd name="connsiteY2" fmla="*/ 24130 h 27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114" h="27300">
                          <a:moveTo>
                            <a:pt x="5362" y="24130"/>
                          </a:moveTo>
                          <a:cubicBezTo>
                            <a:pt x="18969" y="35070"/>
                            <a:pt x="38663" y="15130"/>
                            <a:pt x="23825" y="3328"/>
                          </a:cubicBezTo>
                          <a:cubicBezTo>
                            <a:pt x="9865" y="-7971"/>
                            <a:pt x="-9529" y="12155"/>
                            <a:pt x="5362" y="2413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46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54" name="Freeform 353">
                      <a:extLst>
                        <a:ext uri="{FF2B5EF4-FFF2-40B4-BE49-F238E27FC236}">
                          <a16:creationId xmlns:a16="http://schemas.microsoft.com/office/drawing/2014/main" id="{73C100F0-9D3E-0045-AB98-9A31D630F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96101" y="3212184"/>
                      <a:ext cx="27965" cy="28901"/>
                    </a:xfrm>
                    <a:custGeom>
                      <a:avLst/>
                      <a:gdLst>
                        <a:gd name="connsiteX0" fmla="*/ 13983 w 27965"/>
                        <a:gd name="connsiteY0" fmla="*/ 28901 h 28901"/>
                        <a:gd name="connsiteX1" fmla="*/ 13983 w 27965"/>
                        <a:gd name="connsiteY1" fmla="*/ 0 h 28901"/>
                        <a:gd name="connsiteX2" fmla="*/ 13983 w 27965"/>
                        <a:gd name="connsiteY2" fmla="*/ 28901 h 289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965" h="28901">
                          <a:moveTo>
                            <a:pt x="13983" y="28901"/>
                          </a:moveTo>
                          <a:cubicBezTo>
                            <a:pt x="32611" y="28901"/>
                            <a:pt x="32641" y="0"/>
                            <a:pt x="13983" y="0"/>
                          </a:cubicBezTo>
                          <a:cubicBezTo>
                            <a:pt x="-4646" y="-7"/>
                            <a:pt x="-4676" y="28901"/>
                            <a:pt x="13983" y="2890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46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55" name="Freeform 354">
                      <a:extLst>
                        <a:ext uri="{FF2B5EF4-FFF2-40B4-BE49-F238E27FC236}">
                          <a16:creationId xmlns:a16="http://schemas.microsoft.com/office/drawing/2014/main" id="{BF0738A9-8E8C-3E4D-82D3-65BFECF8E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1517" y="3445200"/>
                      <a:ext cx="27965" cy="28901"/>
                    </a:xfrm>
                    <a:custGeom>
                      <a:avLst/>
                      <a:gdLst>
                        <a:gd name="connsiteX0" fmla="*/ 13983 w 27965"/>
                        <a:gd name="connsiteY0" fmla="*/ 0 h 28901"/>
                        <a:gd name="connsiteX1" fmla="*/ 13983 w 27965"/>
                        <a:gd name="connsiteY1" fmla="*/ 28901 h 28901"/>
                        <a:gd name="connsiteX2" fmla="*/ 13983 w 27965"/>
                        <a:gd name="connsiteY2" fmla="*/ 0 h 289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965" h="28901">
                          <a:moveTo>
                            <a:pt x="13983" y="0"/>
                          </a:moveTo>
                          <a:cubicBezTo>
                            <a:pt x="-4646" y="0"/>
                            <a:pt x="-4676" y="28901"/>
                            <a:pt x="13983" y="28901"/>
                          </a:cubicBezTo>
                          <a:cubicBezTo>
                            <a:pt x="32611" y="28909"/>
                            <a:pt x="32641" y="0"/>
                            <a:pt x="13983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46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56" name="Freeform 355">
                      <a:extLst>
                        <a:ext uri="{FF2B5EF4-FFF2-40B4-BE49-F238E27FC236}">
                          <a16:creationId xmlns:a16="http://schemas.microsoft.com/office/drawing/2014/main" id="{45107FD2-97E0-3944-8D67-9CC6E0AF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98512" y="3308094"/>
                      <a:ext cx="28714" cy="30314"/>
                    </a:xfrm>
                    <a:custGeom>
                      <a:avLst/>
                      <a:gdLst>
                        <a:gd name="connsiteX0" fmla="*/ 21306 w 28714"/>
                        <a:gd name="connsiteY0" fmla="*/ 28305 h 30314"/>
                        <a:gd name="connsiteX1" fmla="*/ 4217 w 28714"/>
                        <a:gd name="connsiteY1" fmla="*/ 4387 h 30314"/>
                        <a:gd name="connsiteX2" fmla="*/ 21306 w 28714"/>
                        <a:gd name="connsiteY2" fmla="*/ 28305 h 30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714" h="30314">
                          <a:moveTo>
                            <a:pt x="21306" y="28305"/>
                          </a:moveTo>
                          <a:cubicBezTo>
                            <a:pt x="39372" y="16826"/>
                            <a:pt x="20759" y="-10637"/>
                            <a:pt x="4217" y="4387"/>
                          </a:cubicBezTo>
                          <a:cubicBezTo>
                            <a:pt x="-7319" y="15252"/>
                            <a:pt x="6956" y="37012"/>
                            <a:pt x="21306" y="283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746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357" name="Freeform 356">
                    <a:extLst>
                      <a:ext uri="{FF2B5EF4-FFF2-40B4-BE49-F238E27FC236}">
                        <a16:creationId xmlns:a16="http://schemas.microsoft.com/office/drawing/2014/main" id="{099B4658-9597-9946-8A86-97B4C1FE8B15}"/>
                      </a:ext>
                    </a:extLst>
                  </p:cNvPr>
                  <p:cNvSpPr/>
                  <p:nvPr/>
                </p:nvSpPr>
                <p:spPr>
                  <a:xfrm>
                    <a:off x="10753797" y="3099897"/>
                    <a:ext cx="28546" cy="407570"/>
                  </a:xfrm>
                  <a:custGeom>
                    <a:avLst/>
                    <a:gdLst>
                      <a:gd name="connsiteX0" fmla="*/ 25800 w 28546"/>
                      <a:gd name="connsiteY0" fmla="*/ 324660 h 407570"/>
                      <a:gd name="connsiteX1" fmla="*/ 6924 w 28546"/>
                      <a:gd name="connsiteY1" fmla="*/ 1769 h 407570"/>
                      <a:gd name="connsiteX2" fmla="*/ 2841 w 28546"/>
                      <a:gd name="connsiteY2" fmla="*/ 81430 h 407570"/>
                      <a:gd name="connsiteX3" fmla="*/ 15442 w 28546"/>
                      <a:gd name="connsiteY3" fmla="*/ 360815 h 407570"/>
                      <a:gd name="connsiteX4" fmla="*/ 27661 w 28546"/>
                      <a:gd name="connsiteY4" fmla="*/ 403548 h 407570"/>
                      <a:gd name="connsiteX5" fmla="*/ 25800 w 28546"/>
                      <a:gd name="connsiteY5" fmla="*/ 324660 h 407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546" h="407570">
                        <a:moveTo>
                          <a:pt x="25800" y="324660"/>
                        </a:moveTo>
                        <a:cubicBezTo>
                          <a:pt x="18910" y="217109"/>
                          <a:pt x="17386" y="108990"/>
                          <a:pt x="6924" y="1769"/>
                        </a:cubicBezTo>
                        <a:cubicBezTo>
                          <a:pt x="-6361" y="-13487"/>
                          <a:pt x="3719" y="74746"/>
                          <a:pt x="2841" y="81430"/>
                        </a:cubicBezTo>
                        <a:cubicBezTo>
                          <a:pt x="6804" y="174570"/>
                          <a:pt x="11202" y="267689"/>
                          <a:pt x="15442" y="360815"/>
                        </a:cubicBezTo>
                        <a:cubicBezTo>
                          <a:pt x="16306" y="367558"/>
                          <a:pt x="15668" y="422708"/>
                          <a:pt x="27661" y="403548"/>
                        </a:cubicBezTo>
                        <a:cubicBezTo>
                          <a:pt x="30183" y="377292"/>
                          <a:pt x="26595" y="350938"/>
                          <a:pt x="25800" y="32466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46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358" name="Graphic 344">
                    <a:extLst>
                      <a:ext uri="{FF2B5EF4-FFF2-40B4-BE49-F238E27FC236}">
                        <a16:creationId xmlns:a16="http://schemas.microsoft.com/office/drawing/2014/main" id="{086A0553-44FF-BA43-ABF1-9E62A88D85D7}"/>
                      </a:ext>
                    </a:extLst>
                  </p:cNvPr>
                  <p:cNvGrpSpPr/>
                  <p:nvPr/>
                </p:nvGrpSpPr>
                <p:grpSpPr>
                  <a:xfrm>
                    <a:off x="10358154" y="2624814"/>
                    <a:ext cx="627348" cy="288432"/>
                    <a:chOff x="10358154" y="2624814"/>
                    <a:chExt cx="627348" cy="288432"/>
                  </a:xfrm>
                  <a:solidFill>
                    <a:srgbClr val="FFFFFF"/>
                  </a:solidFill>
                </p:grpSpPr>
                <p:sp>
                  <p:nvSpPr>
                    <p:cNvPr id="359" name="Freeform 358">
                      <a:extLst>
                        <a:ext uri="{FF2B5EF4-FFF2-40B4-BE49-F238E27FC236}">
                          <a16:creationId xmlns:a16="http://schemas.microsoft.com/office/drawing/2014/main" id="{4CCADD35-8605-A14C-9C51-D652B48EA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8154" y="2630411"/>
                      <a:ext cx="86436" cy="133620"/>
                    </a:xfrm>
                    <a:custGeom>
                      <a:avLst/>
                      <a:gdLst>
                        <a:gd name="connsiteX0" fmla="*/ 5267 w 86436"/>
                        <a:gd name="connsiteY0" fmla="*/ 132652 h 133620"/>
                        <a:gd name="connsiteX1" fmla="*/ 15024 w 86436"/>
                        <a:gd name="connsiteY1" fmla="*/ 117426 h 133620"/>
                        <a:gd name="connsiteX2" fmla="*/ 24549 w 86436"/>
                        <a:gd name="connsiteY2" fmla="*/ 101787 h 133620"/>
                        <a:gd name="connsiteX3" fmla="*/ 45038 w 86436"/>
                        <a:gd name="connsiteY3" fmla="*/ 68989 h 133620"/>
                        <a:gd name="connsiteX4" fmla="*/ 65686 w 86436"/>
                        <a:gd name="connsiteY4" fmla="*/ 37510 h 133620"/>
                        <a:gd name="connsiteX5" fmla="*/ 86078 w 86436"/>
                        <a:gd name="connsiteY5" fmla="*/ 4847 h 133620"/>
                        <a:gd name="connsiteX6" fmla="*/ 80974 w 86436"/>
                        <a:gd name="connsiteY6" fmla="*/ 913 h 133620"/>
                        <a:gd name="connsiteX7" fmla="*/ 56957 w 86436"/>
                        <a:gd name="connsiteY7" fmla="*/ 30070 h 133620"/>
                        <a:gd name="connsiteX8" fmla="*/ 35582 w 86436"/>
                        <a:gd name="connsiteY8" fmla="*/ 62290 h 133620"/>
                        <a:gd name="connsiteX9" fmla="*/ 16750 w 86436"/>
                        <a:gd name="connsiteY9" fmla="*/ 94878 h 133620"/>
                        <a:gd name="connsiteX10" fmla="*/ 7879 w 86436"/>
                        <a:gd name="connsiteY10" fmla="*/ 112075 h 133620"/>
                        <a:gd name="connsiteX11" fmla="*/ 96 w 86436"/>
                        <a:gd name="connsiteY11" fmla="*/ 129639 h 133620"/>
                        <a:gd name="connsiteX12" fmla="*/ 5267 w 86436"/>
                        <a:gd name="connsiteY12" fmla="*/ 132652 h 133620"/>
                        <a:gd name="connsiteX13" fmla="*/ 5267 w 86436"/>
                        <a:gd name="connsiteY13" fmla="*/ 132652 h 1336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86436" h="133620">
                          <a:moveTo>
                            <a:pt x="5267" y="132652"/>
                          </a:moveTo>
                          <a:cubicBezTo>
                            <a:pt x="9177" y="128066"/>
                            <a:pt x="11909" y="122566"/>
                            <a:pt x="15024" y="117426"/>
                          </a:cubicBezTo>
                          <a:cubicBezTo>
                            <a:pt x="18184" y="112195"/>
                            <a:pt x="21426" y="107032"/>
                            <a:pt x="24549" y="101787"/>
                          </a:cubicBezTo>
                          <a:cubicBezTo>
                            <a:pt x="31153" y="90712"/>
                            <a:pt x="37983" y="79780"/>
                            <a:pt x="45038" y="68989"/>
                          </a:cubicBezTo>
                          <a:cubicBezTo>
                            <a:pt x="51906" y="58491"/>
                            <a:pt x="58796" y="48001"/>
                            <a:pt x="65686" y="37510"/>
                          </a:cubicBezTo>
                          <a:cubicBezTo>
                            <a:pt x="72628" y="26937"/>
                            <a:pt x="80727" y="16327"/>
                            <a:pt x="86078" y="4847"/>
                          </a:cubicBezTo>
                          <a:cubicBezTo>
                            <a:pt x="87624" y="1535"/>
                            <a:pt x="83834" y="-1604"/>
                            <a:pt x="80974" y="913"/>
                          </a:cubicBezTo>
                          <a:cubicBezTo>
                            <a:pt x="71690" y="9089"/>
                            <a:pt x="64162" y="20081"/>
                            <a:pt x="56957" y="30070"/>
                          </a:cubicBezTo>
                          <a:cubicBezTo>
                            <a:pt x="49399" y="40545"/>
                            <a:pt x="42269" y="51245"/>
                            <a:pt x="35582" y="62290"/>
                          </a:cubicBezTo>
                          <a:cubicBezTo>
                            <a:pt x="29082" y="73028"/>
                            <a:pt x="22807" y="83893"/>
                            <a:pt x="16750" y="94878"/>
                          </a:cubicBezTo>
                          <a:cubicBezTo>
                            <a:pt x="13628" y="100543"/>
                            <a:pt x="10731" y="106276"/>
                            <a:pt x="7879" y="112075"/>
                          </a:cubicBezTo>
                          <a:cubicBezTo>
                            <a:pt x="5087" y="117755"/>
                            <a:pt x="1710" y="123495"/>
                            <a:pt x="96" y="129639"/>
                          </a:cubicBezTo>
                          <a:cubicBezTo>
                            <a:pt x="-655" y="132464"/>
                            <a:pt x="3181" y="135102"/>
                            <a:pt x="5267" y="132652"/>
                          </a:cubicBezTo>
                          <a:lnTo>
                            <a:pt x="5267" y="13265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46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60" name="Freeform 359">
                      <a:extLst>
                        <a:ext uri="{FF2B5EF4-FFF2-40B4-BE49-F238E27FC236}">
                          <a16:creationId xmlns:a16="http://schemas.microsoft.com/office/drawing/2014/main" id="{F50E0C19-9C23-8E44-84CC-21E12299B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45973" y="2624814"/>
                      <a:ext cx="39528" cy="288432"/>
                    </a:xfrm>
                    <a:custGeom>
                      <a:avLst/>
                      <a:gdLst>
                        <a:gd name="connsiteX0" fmla="*/ 439 w 39528"/>
                        <a:gd name="connsiteY0" fmla="*/ 3880 h 288432"/>
                        <a:gd name="connsiteX1" fmla="*/ 15104 w 39528"/>
                        <a:gd name="connsiteY1" fmla="*/ 33763 h 288432"/>
                        <a:gd name="connsiteX2" fmla="*/ 24681 w 39528"/>
                        <a:gd name="connsiteY2" fmla="*/ 63594 h 288432"/>
                        <a:gd name="connsiteX3" fmla="*/ 30100 w 39528"/>
                        <a:gd name="connsiteY3" fmla="*/ 127444 h 288432"/>
                        <a:gd name="connsiteX4" fmla="*/ 17041 w 39528"/>
                        <a:gd name="connsiteY4" fmla="*/ 180855 h 288432"/>
                        <a:gd name="connsiteX5" fmla="*/ 2578 w 39528"/>
                        <a:gd name="connsiteY5" fmla="*/ 227231 h 288432"/>
                        <a:gd name="connsiteX6" fmla="*/ 259 w 39528"/>
                        <a:gd name="connsiteY6" fmla="*/ 255705 h 288432"/>
                        <a:gd name="connsiteX7" fmla="*/ 7644 w 39528"/>
                        <a:gd name="connsiteY7" fmla="*/ 286420 h 288432"/>
                        <a:gd name="connsiteX8" fmla="*/ 15622 w 39528"/>
                        <a:gd name="connsiteY8" fmla="*/ 284262 h 288432"/>
                        <a:gd name="connsiteX9" fmla="*/ 12500 w 39528"/>
                        <a:gd name="connsiteY9" fmla="*/ 255705 h 288432"/>
                        <a:gd name="connsiteX10" fmla="*/ 14339 w 39528"/>
                        <a:gd name="connsiteY10" fmla="*/ 230468 h 288432"/>
                        <a:gd name="connsiteX11" fmla="*/ 28074 w 39528"/>
                        <a:gd name="connsiteY11" fmla="*/ 183103 h 288432"/>
                        <a:gd name="connsiteX12" fmla="*/ 34153 w 39528"/>
                        <a:gd name="connsiteY12" fmla="*/ 65924 h 288432"/>
                        <a:gd name="connsiteX13" fmla="*/ 23180 w 39528"/>
                        <a:gd name="connsiteY13" fmla="*/ 33456 h 288432"/>
                        <a:gd name="connsiteX14" fmla="*/ 15262 w 39528"/>
                        <a:gd name="connsiteY14" fmla="*/ 17256 h 288432"/>
                        <a:gd name="connsiteX15" fmla="*/ 4980 w 39528"/>
                        <a:gd name="connsiteY15" fmla="*/ 1235 h 288432"/>
                        <a:gd name="connsiteX16" fmla="*/ 439 w 39528"/>
                        <a:gd name="connsiteY16" fmla="*/ 3880 h 288432"/>
                        <a:gd name="connsiteX17" fmla="*/ 439 w 39528"/>
                        <a:gd name="connsiteY17" fmla="*/ 3880 h 288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9528" h="288432">
                          <a:moveTo>
                            <a:pt x="439" y="3880"/>
                          </a:moveTo>
                          <a:cubicBezTo>
                            <a:pt x="6443" y="12895"/>
                            <a:pt x="11014" y="23752"/>
                            <a:pt x="15104" y="33763"/>
                          </a:cubicBezTo>
                          <a:cubicBezTo>
                            <a:pt x="19060" y="43445"/>
                            <a:pt x="22227" y="53433"/>
                            <a:pt x="24681" y="63594"/>
                          </a:cubicBezTo>
                          <a:cubicBezTo>
                            <a:pt x="29710" y="84395"/>
                            <a:pt x="32112" y="106066"/>
                            <a:pt x="30100" y="127444"/>
                          </a:cubicBezTo>
                          <a:cubicBezTo>
                            <a:pt x="28374" y="145787"/>
                            <a:pt x="23068" y="163516"/>
                            <a:pt x="17041" y="180855"/>
                          </a:cubicBezTo>
                          <a:cubicBezTo>
                            <a:pt x="11727" y="196134"/>
                            <a:pt x="5640" y="211293"/>
                            <a:pt x="2578" y="227231"/>
                          </a:cubicBezTo>
                          <a:cubicBezTo>
                            <a:pt x="784" y="236597"/>
                            <a:pt x="-147" y="246166"/>
                            <a:pt x="259" y="255705"/>
                          </a:cubicBezTo>
                          <a:cubicBezTo>
                            <a:pt x="702" y="266233"/>
                            <a:pt x="1850" y="277376"/>
                            <a:pt x="7644" y="286420"/>
                          </a:cubicBezTo>
                          <a:cubicBezTo>
                            <a:pt x="9896" y="289934"/>
                            <a:pt x="15615" y="288615"/>
                            <a:pt x="15622" y="284262"/>
                          </a:cubicBezTo>
                          <a:cubicBezTo>
                            <a:pt x="15652" y="274610"/>
                            <a:pt x="12928" y="265334"/>
                            <a:pt x="12500" y="255705"/>
                          </a:cubicBezTo>
                          <a:cubicBezTo>
                            <a:pt x="12125" y="247245"/>
                            <a:pt x="12755" y="238785"/>
                            <a:pt x="14339" y="230468"/>
                          </a:cubicBezTo>
                          <a:cubicBezTo>
                            <a:pt x="17409" y="214275"/>
                            <a:pt x="23068" y="198757"/>
                            <a:pt x="28074" y="183103"/>
                          </a:cubicBezTo>
                          <a:cubicBezTo>
                            <a:pt x="40285" y="144918"/>
                            <a:pt x="43407" y="105189"/>
                            <a:pt x="34153" y="65924"/>
                          </a:cubicBezTo>
                          <a:cubicBezTo>
                            <a:pt x="31534" y="54797"/>
                            <a:pt x="27699" y="43954"/>
                            <a:pt x="23180" y="33456"/>
                          </a:cubicBezTo>
                          <a:cubicBezTo>
                            <a:pt x="20801" y="27926"/>
                            <a:pt x="18182" y="22516"/>
                            <a:pt x="15262" y="17256"/>
                          </a:cubicBezTo>
                          <a:cubicBezTo>
                            <a:pt x="12155" y="11643"/>
                            <a:pt x="8327" y="6668"/>
                            <a:pt x="4980" y="1235"/>
                          </a:cubicBezTo>
                          <a:cubicBezTo>
                            <a:pt x="3201" y="-1657"/>
                            <a:pt x="-1437" y="1071"/>
                            <a:pt x="439" y="3880"/>
                          </a:cubicBezTo>
                          <a:lnTo>
                            <a:pt x="439" y="388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46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363" name="Graphic 361">
                <a:extLst>
                  <a:ext uri="{FF2B5EF4-FFF2-40B4-BE49-F238E27FC236}">
                    <a16:creationId xmlns:a16="http://schemas.microsoft.com/office/drawing/2014/main" id="{209B87DE-AE9A-F249-8080-4ABCFA99BB62}"/>
                  </a:ext>
                </a:extLst>
              </p:cNvPr>
              <p:cNvGrpSpPr/>
              <p:nvPr/>
            </p:nvGrpSpPr>
            <p:grpSpPr>
              <a:xfrm>
                <a:off x="10405562" y="1787150"/>
                <a:ext cx="512646" cy="522834"/>
                <a:chOff x="10405562" y="1787150"/>
                <a:chExt cx="512646" cy="522834"/>
              </a:xfrm>
            </p:grpSpPr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3F1B53BF-040E-214D-A9D9-9CEAAB670144}"/>
                    </a:ext>
                  </a:extLst>
                </p:cNvPr>
                <p:cNvSpPr/>
                <p:nvPr/>
              </p:nvSpPr>
              <p:spPr>
                <a:xfrm>
                  <a:off x="10412412" y="1792724"/>
                  <a:ext cx="502242" cy="511796"/>
                </a:xfrm>
                <a:custGeom>
                  <a:avLst/>
                  <a:gdLst>
                    <a:gd name="connsiteX0" fmla="*/ 337346 w 502242"/>
                    <a:gd name="connsiteY0" fmla="*/ 512518 h 511796"/>
                    <a:gd name="connsiteX1" fmla="*/ 271825 w 502242"/>
                    <a:gd name="connsiteY1" fmla="*/ 497772 h 511796"/>
                    <a:gd name="connsiteX2" fmla="*/ 200244 w 502242"/>
                    <a:gd name="connsiteY2" fmla="*/ 467390 h 511796"/>
                    <a:gd name="connsiteX3" fmla="*/ 172444 w 502242"/>
                    <a:gd name="connsiteY3" fmla="*/ 453436 h 511796"/>
                    <a:gd name="connsiteX4" fmla="*/ 61626 w 502242"/>
                    <a:gd name="connsiteY4" fmla="*/ 462566 h 511796"/>
                    <a:gd name="connsiteX5" fmla="*/ 63671 w 502242"/>
                    <a:gd name="connsiteY5" fmla="*/ 394459 h 511796"/>
                    <a:gd name="connsiteX6" fmla="*/ 2316 w 502242"/>
                    <a:gd name="connsiteY6" fmla="*/ 242177 h 511796"/>
                    <a:gd name="connsiteX7" fmla="*/ 194789 w 502242"/>
                    <a:gd name="connsiteY7" fmla="*/ 3237 h 511796"/>
                    <a:gd name="connsiteX8" fmla="*/ 258115 w 502242"/>
                    <a:gd name="connsiteY8" fmla="*/ 4333 h 511796"/>
                    <a:gd name="connsiteX9" fmla="*/ 293488 w 502242"/>
                    <a:gd name="connsiteY9" fmla="*/ 11561 h 511796"/>
                    <a:gd name="connsiteX10" fmla="*/ 434909 w 502242"/>
                    <a:gd name="connsiteY10" fmla="*/ 35856 h 511796"/>
                    <a:gd name="connsiteX11" fmla="*/ 503082 w 502242"/>
                    <a:gd name="connsiteY11" fmla="*/ 229607 h 511796"/>
                    <a:gd name="connsiteX12" fmla="*/ 502551 w 502242"/>
                    <a:gd name="connsiteY12" fmla="*/ 235694 h 511796"/>
                    <a:gd name="connsiteX13" fmla="*/ 478918 w 502242"/>
                    <a:gd name="connsiteY13" fmla="*/ 298056 h 511796"/>
                    <a:gd name="connsiteX14" fmla="*/ 469829 w 502242"/>
                    <a:gd name="connsiteY14" fmla="*/ 385413 h 511796"/>
                    <a:gd name="connsiteX15" fmla="*/ 337346 w 502242"/>
                    <a:gd name="connsiteY15" fmla="*/ 512518 h 511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242" h="511796">
                      <a:moveTo>
                        <a:pt x="337346" y="512518"/>
                      </a:moveTo>
                      <a:cubicBezTo>
                        <a:pt x="313789" y="512450"/>
                        <a:pt x="292276" y="507854"/>
                        <a:pt x="271825" y="497772"/>
                      </a:cubicBezTo>
                      <a:cubicBezTo>
                        <a:pt x="247207" y="489691"/>
                        <a:pt x="220241" y="485286"/>
                        <a:pt x="200244" y="467390"/>
                      </a:cubicBezTo>
                      <a:cubicBezTo>
                        <a:pt x="190472" y="469467"/>
                        <a:pt x="180474" y="459416"/>
                        <a:pt x="172444" y="453436"/>
                      </a:cubicBezTo>
                      <a:cubicBezTo>
                        <a:pt x="159264" y="502170"/>
                        <a:pt x="90637" y="494067"/>
                        <a:pt x="61626" y="462566"/>
                      </a:cubicBezTo>
                      <a:cubicBezTo>
                        <a:pt x="43901" y="447516"/>
                        <a:pt x="41477" y="416267"/>
                        <a:pt x="63671" y="394459"/>
                      </a:cubicBezTo>
                      <a:cubicBezTo>
                        <a:pt x="13223" y="360030"/>
                        <a:pt x="-1169" y="306540"/>
                        <a:pt x="2316" y="242177"/>
                      </a:cubicBezTo>
                      <a:cubicBezTo>
                        <a:pt x="5952" y="134207"/>
                        <a:pt x="88592" y="21962"/>
                        <a:pt x="194789" y="3237"/>
                      </a:cubicBezTo>
                      <a:cubicBezTo>
                        <a:pt x="215772" y="-453"/>
                        <a:pt x="237284" y="-81"/>
                        <a:pt x="258115" y="4333"/>
                      </a:cubicBezTo>
                      <a:cubicBezTo>
                        <a:pt x="269779" y="6874"/>
                        <a:pt x="281066" y="11789"/>
                        <a:pt x="293488" y="11561"/>
                      </a:cubicBezTo>
                      <a:cubicBezTo>
                        <a:pt x="341891" y="3884"/>
                        <a:pt x="394990" y="4766"/>
                        <a:pt x="434909" y="35856"/>
                      </a:cubicBezTo>
                      <a:cubicBezTo>
                        <a:pt x="498764" y="78754"/>
                        <a:pt x="507551" y="168234"/>
                        <a:pt x="503082" y="229607"/>
                      </a:cubicBezTo>
                      <a:lnTo>
                        <a:pt x="502551" y="235694"/>
                      </a:lnTo>
                      <a:cubicBezTo>
                        <a:pt x="498840" y="261032"/>
                        <a:pt x="490583" y="282785"/>
                        <a:pt x="478918" y="298056"/>
                      </a:cubicBezTo>
                      <a:cubicBezTo>
                        <a:pt x="478009" y="320015"/>
                        <a:pt x="470434" y="366885"/>
                        <a:pt x="469829" y="385413"/>
                      </a:cubicBezTo>
                      <a:cubicBezTo>
                        <a:pt x="471192" y="471636"/>
                        <a:pt x="422486" y="509908"/>
                        <a:pt x="337346" y="512518"/>
                      </a:cubicBezTo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75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BB802192-FCE5-474A-897F-E87CDCA14F3E}"/>
                    </a:ext>
                  </a:extLst>
                </p:cNvPr>
                <p:cNvSpPr/>
                <p:nvPr/>
              </p:nvSpPr>
              <p:spPr>
                <a:xfrm>
                  <a:off x="10413657" y="1795785"/>
                  <a:ext cx="501200" cy="480856"/>
                </a:xfrm>
                <a:custGeom>
                  <a:avLst/>
                  <a:gdLst>
                    <a:gd name="connsiteX0" fmla="*/ 168017 w 501200"/>
                    <a:gd name="connsiteY0" fmla="*/ 8926 h 480856"/>
                    <a:gd name="connsiteX1" fmla="*/ 289440 w 501200"/>
                    <a:gd name="connsiteY1" fmla="*/ 11718 h 480856"/>
                    <a:gd name="connsiteX2" fmla="*/ 469719 w 501200"/>
                    <a:gd name="connsiteY2" fmla="*/ 72589 h 480856"/>
                    <a:gd name="connsiteX3" fmla="*/ 501533 w 501200"/>
                    <a:gd name="connsiteY3" fmla="*/ 236178 h 480856"/>
                    <a:gd name="connsiteX4" fmla="*/ 478051 w 501200"/>
                    <a:gd name="connsiteY4" fmla="*/ 288428 h 480856"/>
                    <a:gd name="connsiteX5" fmla="*/ 369506 w 501200"/>
                    <a:gd name="connsiteY5" fmla="*/ 124587 h 480856"/>
                    <a:gd name="connsiteX6" fmla="*/ 340721 w 501200"/>
                    <a:gd name="connsiteY6" fmla="*/ 99729 h 480856"/>
                    <a:gd name="connsiteX7" fmla="*/ 318451 w 501200"/>
                    <a:gd name="connsiteY7" fmla="*/ 125599 h 480856"/>
                    <a:gd name="connsiteX8" fmla="*/ 192862 w 501200"/>
                    <a:gd name="connsiteY8" fmla="*/ 246062 h 480856"/>
                    <a:gd name="connsiteX9" fmla="*/ 129083 w 501200"/>
                    <a:gd name="connsiteY9" fmla="*/ 279807 h 480856"/>
                    <a:gd name="connsiteX10" fmla="*/ 83634 w 501200"/>
                    <a:gd name="connsiteY10" fmla="*/ 292993 h 480856"/>
                    <a:gd name="connsiteX11" fmla="*/ 132644 w 501200"/>
                    <a:gd name="connsiteY11" fmla="*/ 372635 h 480856"/>
                    <a:gd name="connsiteX12" fmla="*/ 173017 w 501200"/>
                    <a:gd name="connsiteY12" fmla="*/ 452276 h 480856"/>
                    <a:gd name="connsiteX13" fmla="*/ 92800 w 501200"/>
                    <a:gd name="connsiteY13" fmla="*/ 477637 h 480856"/>
                    <a:gd name="connsiteX14" fmla="*/ 52351 w 501200"/>
                    <a:gd name="connsiteY14" fmla="*/ 406624 h 480856"/>
                    <a:gd name="connsiteX15" fmla="*/ 59926 w 501200"/>
                    <a:gd name="connsiteY15" fmla="*/ 388872 h 480856"/>
                    <a:gd name="connsiteX16" fmla="*/ 1903 w 501200"/>
                    <a:gd name="connsiteY16" fmla="*/ 257490 h 480856"/>
                    <a:gd name="connsiteX17" fmla="*/ 168017 w 501200"/>
                    <a:gd name="connsiteY17" fmla="*/ 8926 h 480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01200" h="480856">
                      <a:moveTo>
                        <a:pt x="168017" y="8926"/>
                      </a:moveTo>
                      <a:cubicBezTo>
                        <a:pt x="213465" y="-6756"/>
                        <a:pt x="246719" y="3394"/>
                        <a:pt x="289440" y="11718"/>
                      </a:cubicBezTo>
                      <a:cubicBezTo>
                        <a:pt x="373217" y="-4405"/>
                        <a:pt x="435254" y="21815"/>
                        <a:pt x="469719" y="72589"/>
                      </a:cubicBezTo>
                      <a:cubicBezTo>
                        <a:pt x="498049" y="114247"/>
                        <a:pt x="506911" y="172606"/>
                        <a:pt x="501533" y="236178"/>
                      </a:cubicBezTo>
                      <a:cubicBezTo>
                        <a:pt x="498806" y="248322"/>
                        <a:pt x="486308" y="278765"/>
                        <a:pt x="478051" y="288428"/>
                      </a:cubicBezTo>
                      <a:cubicBezTo>
                        <a:pt x="464796" y="222916"/>
                        <a:pt x="421847" y="165873"/>
                        <a:pt x="369506" y="124587"/>
                      </a:cubicBezTo>
                      <a:cubicBezTo>
                        <a:pt x="362385" y="115944"/>
                        <a:pt x="350114" y="105839"/>
                        <a:pt x="340721" y="99729"/>
                      </a:cubicBezTo>
                      <a:cubicBezTo>
                        <a:pt x="341025" y="97203"/>
                        <a:pt x="327390" y="115479"/>
                        <a:pt x="318451" y="125599"/>
                      </a:cubicBezTo>
                      <a:cubicBezTo>
                        <a:pt x="281638" y="169441"/>
                        <a:pt x="240962" y="213481"/>
                        <a:pt x="192862" y="246062"/>
                      </a:cubicBezTo>
                      <a:cubicBezTo>
                        <a:pt x="173017" y="259545"/>
                        <a:pt x="151807" y="271065"/>
                        <a:pt x="129083" y="279807"/>
                      </a:cubicBezTo>
                      <a:cubicBezTo>
                        <a:pt x="111586" y="268645"/>
                        <a:pt x="94618" y="277274"/>
                        <a:pt x="83634" y="292993"/>
                      </a:cubicBezTo>
                      <a:cubicBezTo>
                        <a:pt x="52502" y="329516"/>
                        <a:pt x="84695" y="391314"/>
                        <a:pt x="132644" y="372635"/>
                      </a:cubicBezTo>
                      <a:cubicBezTo>
                        <a:pt x="135598" y="397896"/>
                        <a:pt x="155973" y="433224"/>
                        <a:pt x="173017" y="452276"/>
                      </a:cubicBezTo>
                      <a:cubicBezTo>
                        <a:pt x="158322" y="477545"/>
                        <a:pt x="120751" y="487939"/>
                        <a:pt x="92800" y="477637"/>
                      </a:cubicBezTo>
                      <a:cubicBezTo>
                        <a:pt x="61971" y="466292"/>
                        <a:pt x="35157" y="437584"/>
                        <a:pt x="52351" y="406624"/>
                      </a:cubicBezTo>
                      <a:cubicBezTo>
                        <a:pt x="52730" y="406418"/>
                        <a:pt x="60910" y="389603"/>
                        <a:pt x="59926" y="388872"/>
                      </a:cubicBezTo>
                      <a:cubicBezTo>
                        <a:pt x="24552" y="361625"/>
                        <a:pt x="1903" y="301272"/>
                        <a:pt x="1903" y="257490"/>
                      </a:cubicBezTo>
                      <a:cubicBezTo>
                        <a:pt x="-899" y="154566"/>
                        <a:pt x="68940" y="42161"/>
                        <a:pt x="168017" y="8926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75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66" name="Graphic 361">
                  <a:extLst>
                    <a:ext uri="{FF2B5EF4-FFF2-40B4-BE49-F238E27FC236}">
                      <a16:creationId xmlns:a16="http://schemas.microsoft.com/office/drawing/2014/main" id="{CB1E2939-221C-B447-9EA8-1B10E1F5CA89}"/>
                    </a:ext>
                  </a:extLst>
                </p:cNvPr>
                <p:cNvGrpSpPr/>
                <p:nvPr/>
              </p:nvGrpSpPr>
              <p:grpSpPr>
                <a:xfrm>
                  <a:off x="10405562" y="1787150"/>
                  <a:ext cx="512646" cy="522834"/>
                  <a:chOff x="10405562" y="1787150"/>
                  <a:chExt cx="512646" cy="522834"/>
                </a:xfrm>
                <a:solidFill>
                  <a:srgbClr val="000000"/>
                </a:solidFill>
              </p:grpSpPr>
              <p:sp>
                <p:nvSpPr>
                  <p:cNvPr id="367" name="Freeform 366">
                    <a:extLst>
                      <a:ext uri="{FF2B5EF4-FFF2-40B4-BE49-F238E27FC236}">
                        <a16:creationId xmlns:a16="http://schemas.microsoft.com/office/drawing/2014/main" id="{94F6CF22-2C19-B343-B088-571F08AA669F}"/>
                      </a:ext>
                    </a:extLst>
                  </p:cNvPr>
                  <p:cNvSpPr/>
                  <p:nvPr/>
                </p:nvSpPr>
                <p:spPr>
                  <a:xfrm>
                    <a:off x="10405562" y="1787150"/>
                    <a:ext cx="512646" cy="522834"/>
                  </a:xfrm>
                  <a:custGeom>
                    <a:avLst/>
                    <a:gdLst>
                      <a:gd name="connsiteX0" fmla="*/ 514173 w 512646"/>
                      <a:gd name="connsiteY0" fmla="*/ 185085 h 522834"/>
                      <a:gd name="connsiteX1" fmla="*/ 415247 w 512646"/>
                      <a:gd name="connsiteY1" fmla="*/ 19806 h 522834"/>
                      <a:gd name="connsiteX2" fmla="*/ 352528 w 512646"/>
                      <a:gd name="connsiteY2" fmla="*/ 6445 h 522834"/>
                      <a:gd name="connsiteX3" fmla="*/ 266176 w 512646"/>
                      <a:gd name="connsiteY3" fmla="*/ 4307 h 522834"/>
                      <a:gd name="connsiteX4" fmla="*/ 63324 w 512646"/>
                      <a:gd name="connsiteY4" fmla="*/ 404835 h 522834"/>
                      <a:gd name="connsiteX5" fmla="*/ 182476 w 512646"/>
                      <a:gd name="connsiteY5" fmla="*/ 468704 h 522834"/>
                      <a:gd name="connsiteX6" fmla="*/ 203760 w 512646"/>
                      <a:gd name="connsiteY6" fmla="*/ 478937 h 522834"/>
                      <a:gd name="connsiteX7" fmla="*/ 198079 w 512646"/>
                      <a:gd name="connsiteY7" fmla="*/ 461528 h 522834"/>
                      <a:gd name="connsiteX8" fmla="*/ 144753 w 512646"/>
                      <a:gd name="connsiteY8" fmla="*/ 382792 h 522834"/>
                      <a:gd name="connsiteX9" fmla="*/ 130286 w 512646"/>
                      <a:gd name="connsiteY9" fmla="*/ 372056 h 522834"/>
                      <a:gd name="connsiteX10" fmla="*/ 106122 w 512646"/>
                      <a:gd name="connsiteY10" fmla="*/ 364166 h 522834"/>
                      <a:gd name="connsiteX11" fmla="*/ 143011 w 512646"/>
                      <a:gd name="connsiteY11" fmla="*/ 296736 h 522834"/>
                      <a:gd name="connsiteX12" fmla="*/ 157100 w 512646"/>
                      <a:gd name="connsiteY12" fmla="*/ 304406 h 522834"/>
                      <a:gd name="connsiteX13" fmla="*/ 156494 w 512646"/>
                      <a:gd name="connsiteY13" fmla="*/ 301576 h 522834"/>
                      <a:gd name="connsiteX14" fmla="*/ 143920 w 512646"/>
                      <a:gd name="connsiteY14" fmla="*/ 289501 h 522834"/>
                      <a:gd name="connsiteX15" fmla="*/ 333591 w 512646"/>
                      <a:gd name="connsiteY15" fmla="*/ 145618 h 522834"/>
                      <a:gd name="connsiteX16" fmla="*/ 353058 w 512646"/>
                      <a:gd name="connsiteY16" fmla="*/ 121581 h 522834"/>
                      <a:gd name="connsiteX17" fmla="*/ 370556 w 512646"/>
                      <a:gd name="connsiteY17" fmla="*/ 134539 h 522834"/>
                      <a:gd name="connsiteX18" fmla="*/ 474633 w 512646"/>
                      <a:gd name="connsiteY18" fmla="*/ 305388 h 522834"/>
                      <a:gd name="connsiteX19" fmla="*/ 415096 w 512646"/>
                      <a:gd name="connsiteY19" fmla="*/ 491880 h 522834"/>
                      <a:gd name="connsiteX20" fmla="*/ 283295 w 512646"/>
                      <a:gd name="connsiteY20" fmla="*/ 493881 h 522834"/>
                      <a:gd name="connsiteX21" fmla="*/ 263677 w 512646"/>
                      <a:gd name="connsiteY21" fmla="*/ 492595 h 522834"/>
                      <a:gd name="connsiteX22" fmla="*/ 264206 w 512646"/>
                      <a:gd name="connsiteY22" fmla="*/ 498287 h 522834"/>
                      <a:gd name="connsiteX23" fmla="*/ 347150 w 512646"/>
                      <a:gd name="connsiteY23" fmla="*/ 523555 h 522834"/>
                      <a:gd name="connsiteX24" fmla="*/ 468119 w 512646"/>
                      <a:gd name="connsiteY24" fmla="*/ 463530 h 522834"/>
                      <a:gd name="connsiteX25" fmla="*/ 487510 w 512646"/>
                      <a:gd name="connsiteY25" fmla="*/ 342610 h 522834"/>
                      <a:gd name="connsiteX26" fmla="*/ 487510 w 512646"/>
                      <a:gd name="connsiteY26" fmla="*/ 342603 h 522834"/>
                      <a:gd name="connsiteX27" fmla="*/ 491373 w 512646"/>
                      <a:gd name="connsiteY27" fmla="*/ 305472 h 522834"/>
                      <a:gd name="connsiteX28" fmla="*/ 514173 w 512646"/>
                      <a:gd name="connsiteY28" fmla="*/ 185085 h 522834"/>
                      <a:gd name="connsiteX29" fmla="*/ 503871 w 512646"/>
                      <a:gd name="connsiteY29" fmla="*/ 245103 h 522834"/>
                      <a:gd name="connsiteX30" fmla="*/ 489253 w 512646"/>
                      <a:gd name="connsiteY30" fmla="*/ 279510 h 522834"/>
                      <a:gd name="connsiteX31" fmla="*/ 381009 w 512646"/>
                      <a:gd name="connsiteY31" fmla="*/ 129464 h 522834"/>
                      <a:gd name="connsiteX32" fmla="*/ 356997 w 512646"/>
                      <a:gd name="connsiteY32" fmla="*/ 105573 h 522834"/>
                      <a:gd name="connsiteX33" fmla="*/ 355786 w 512646"/>
                      <a:gd name="connsiteY33" fmla="*/ 94715 h 522834"/>
                      <a:gd name="connsiteX34" fmla="*/ 349650 w 512646"/>
                      <a:gd name="connsiteY34" fmla="*/ 94745 h 522834"/>
                      <a:gd name="connsiteX35" fmla="*/ 315488 w 512646"/>
                      <a:gd name="connsiteY35" fmla="*/ 133459 h 522834"/>
                      <a:gd name="connsiteX36" fmla="*/ 136648 w 512646"/>
                      <a:gd name="connsiteY36" fmla="*/ 285567 h 522834"/>
                      <a:gd name="connsiteX37" fmla="*/ 86807 w 512646"/>
                      <a:gd name="connsiteY37" fmla="*/ 299955 h 522834"/>
                      <a:gd name="connsiteX38" fmla="*/ 139678 w 512646"/>
                      <a:gd name="connsiteY38" fmla="*/ 386657 h 522834"/>
                      <a:gd name="connsiteX39" fmla="*/ 172249 w 512646"/>
                      <a:gd name="connsiteY39" fmla="*/ 459444 h 522834"/>
                      <a:gd name="connsiteX40" fmla="*/ 67946 w 512646"/>
                      <a:gd name="connsiteY40" fmla="*/ 408130 h 522834"/>
                      <a:gd name="connsiteX41" fmla="*/ 67946 w 512646"/>
                      <a:gd name="connsiteY41" fmla="*/ 408130 h 522834"/>
                      <a:gd name="connsiteX42" fmla="*/ 113015 w 512646"/>
                      <a:gd name="connsiteY42" fmla="*/ 423964 h 522834"/>
                      <a:gd name="connsiteX43" fmla="*/ 118393 w 512646"/>
                      <a:gd name="connsiteY43" fmla="*/ 421879 h 522834"/>
                      <a:gd name="connsiteX44" fmla="*/ 112712 w 512646"/>
                      <a:gd name="connsiteY44" fmla="*/ 408320 h 522834"/>
                      <a:gd name="connsiteX45" fmla="*/ 18786 w 512646"/>
                      <a:gd name="connsiteY45" fmla="*/ 267016 h 522834"/>
                      <a:gd name="connsiteX46" fmla="*/ 281401 w 512646"/>
                      <a:gd name="connsiteY46" fmla="*/ 24120 h 522834"/>
                      <a:gd name="connsiteX47" fmla="*/ 281401 w 512646"/>
                      <a:gd name="connsiteY47" fmla="*/ 24120 h 522834"/>
                      <a:gd name="connsiteX48" fmla="*/ 297082 w 512646"/>
                      <a:gd name="connsiteY48" fmla="*/ 27286 h 522834"/>
                      <a:gd name="connsiteX49" fmla="*/ 503871 w 512646"/>
                      <a:gd name="connsiteY49" fmla="*/ 245103 h 522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512646" h="522834">
                        <a:moveTo>
                          <a:pt x="514173" y="185085"/>
                        </a:moveTo>
                        <a:cubicBezTo>
                          <a:pt x="517734" y="116765"/>
                          <a:pt x="478117" y="47510"/>
                          <a:pt x="415247" y="19806"/>
                        </a:cubicBezTo>
                        <a:cubicBezTo>
                          <a:pt x="395477" y="10972"/>
                          <a:pt x="374116" y="6422"/>
                          <a:pt x="352528" y="6445"/>
                        </a:cubicBezTo>
                        <a:cubicBezTo>
                          <a:pt x="323517" y="7700"/>
                          <a:pt x="294279" y="16359"/>
                          <a:pt x="266176" y="4307"/>
                        </a:cubicBezTo>
                        <a:cubicBezTo>
                          <a:pt x="67112" y="-35571"/>
                          <a:pt x="-89609" y="267405"/>
                          <a:pt x="63324" y="404835"/>
                        </a:cubicBezTo>
                        <a:cubicBezTo>
                          <a:pt x="-2121" y="466969"/>
                          <a:pt x="149828" y="542562"/>
                          <a:pt x="182476" y="468704"/>
                        </a:cubicBezTo>
                        <a:cubicBezTo>
                          <a:pt x="188687" y="473497"/>
                          <a:pt x="195580" y="478732"/>
                          <a:pt x="203760" y="478937"/>
                        </a:cubicBezTo>
                        <a:cubicBezTo>
                          <a:pt x="221410" y="477826"/>
                          <a:pt x="206639" y="464731"/>
                          <a:pt x="198079" y="461528"/>
                        </a:cubicBezTo>
                        <a:cubicBezTo>
                          <a:pt x="171416" y="446143"/>
                          <a:pt x="157554" y="420190"/>
                          <a:pt x="144753" y="382792"/>
                        </a:cubicBezTo>
                        <a:cubicBezTo>
                          <a:pt x="149222" y="373494"/>
                          <a:pt x="139906" y="373411"/>
                          <a:pt x="130286" y="372056"/>
                        </a:cubicBezTo>
                        <a:cubicBezTo>
                          <a:pt x="121499" y="371044"/>
                          <a:pt x="111500" y="369888"/>
                          <a:pt x="106122" y="364166"/>
                        </a:cubicBezTo>
                        <a:cubicBezTo>
                          <a:pt x="73399" y="338441"/>
                          <a:pt x="106273" y="280979"/>
                          <a:pt x="143011" y="296736"/>
                        </a:cubicBezTo>
                        <a:cubicBezTo>
                          <a:pt x="146041" y="299940"/>
                          <a:pt x="152858" y="309999"/>
                          <a:pt x="157100" y="304406"/>
                        </a:cubicBezTo>
                        <a:cubicBezTo>
                          <a:pt x="157479" y="303440"/>
                          <a:pt x="157251" y="302306"/>
                          <a:pt x="156494" y="301576"/>
                        </a:cubicBezTo>
                        <a:cubicBezTo>
                          <a:pt x="152025" y="297863"/>
                          <a:pt x="148238" y="293457"/>
                          <a:pt x="143920" y="289501"/>
                        </a:cubicBezTo>
                        <a:cubicBezTo>
                          <a:pt x="227772" y="281824"/>
                          <a:pt x="278145" y="199260"/>
                          <a:pt x="333591" y="145618"/>
                        </a:cubicBezTo>
                        <a:cubicBezTo>
                          <a:pt x="339424" y="138336"/>
                          <a:pt x="349877" y="130613"/>
                          <a:pt x="353058" y="121581"/>
                        </a:cubicBezTo>
                        <a:cubicBezTo>
                          <a:pt x="360027" y="122723"/>
                          <a:pt x="365481" y="128825"/>
                          <a:pt x="370556" y="134539"/>
                        </a:cubicBezTo>
                        <a:cubicBezTo>
                          <a:pt x="417293" y="183822"/>
                          <a:pt x="476906" y="232807"/>
                          <a:pt x="474633" y="305388"/>
                        </a:cubicBezTo>
                        <a:cubicBezTo>
                          <a:pt x="465695" y="365619"/>
                          <a:pt x="483798" y="463689"/>
                          <a:pt x="415096" y="491880"/>
                        </a:cubicBezTo>
                        <a:cubicBezTo>
                          <a:pt x="372298" y="509822"/>
                          <a:pt x="323593" y="515239"/>
                          <a:pt x="283295" y="493881"/>
                        </a:cubicBezTo>
                        <a:cubicBezTo>
                          <a:pt x="277538" y="490792"/>
                          <a:pt x="268070" y="484446"/>
                          <a:pt x="263677" y="492595"/>
                        </a:cubicBezTo>
                        <a:cubicBezTo>
                          <a:pt x="262692" y="494421"/>
                          <a:pt x="262919" y="496658"/>
                          <a:pt x="264206" y="498287"/>
                        </a:cubicBezTo>
                        <a:cubicBezTo>
                          <a:pt x="283826" y="519508"/>
                          <a:pt x="319351" y="522589"/>
                          <a:pt x="347150" y="523555"/>
                        </a:cubicBezTo>
                        <a:cubicBezTo>
                          <a:pt x="395704" y="523190"/>
                          <a:pt x="443880" y="506496"/>
                          <a:pt x="468119" y="463530"/>
                        </a:cubicBezTo>
                        <a:cubicBezTo>
                          <a:pt x="486223" y="423439"/>
                          <a:pt x="479860" y="386589"/>
                          <a:pt x="487510" y="342610"/>
                        </a:cubicBezTo>
                        <a:lnTo>
                          <a:pt x="487510" y="342603"/>
                        </a:lnTo>
                        <a:cubicBezTo>
                          <a:pt x="489479" y="326746"/>
                          <a:pt x="491297" y="311772"/>
                          <a:pt x="491373" y="305472"/>
                        </a:cubicBezTo>
                        <a:cubicBezTo>
                          <a:pt x="514628" y="270342"/>
                          <a:pt x="515233" y="225853"/>
                          <a:pt x="514173" y="185085"/>
                        </a:cubicBezTo>
                        <a:close/>
                        <a:moveTo>
                          <a:pt x="503871" y="245103"/>
                        </a:moveTo>
                        <a:cubicBezTo>
                          <a:pt x="501296" y="256630"/>
                          <a:pt x="497585" y="269733"/>
                          <a:pt x="489253" y="279510"/>
                        </a:cubicBezTo>
                        <a:cubicBezTo>
                          <a:pt x="476678" y="214843"/>
                          <a:pt x="431911" y="169198"/>
                          <a:pt x="381009" y="129464"/>
                        </a:cubicBezTo>
                        <a:cubicBezTo>
                          <a:pt x="374192" y="121140"/>
                          <a:pt x="366390" y="111698"/>
                          <a:pt x="356997" y="105573"/>
                        </a:cubicBezTo>
                        <a:cubicBezTo>
                          <a:pt x="356997" y="102042"/>
                          <a:pt x="358588" y="97484"/>
                          <a:pt x="355786" y="94715"/>
                        </a:cubicBezTo>
                        <a:cubicBezTo>
                          <a:pt x="354119" y="93071"/>
                          <a:pt x="351089" y="92683"/>
                          <a:pt x="349650" y="94745"/>
                        </a:cubicBezTo>
                        <a:cubicBezTo>
                          <a:pt x="345787" y="99577"/>
                          <a:pt x="323062" y="124709"/>
                          <a:pt x="315488" y="133459"/>
                        </a:cubicBezTo>
                        <a:cubicBezTo>
                          <a:pt x="267918" y="190746"/>
                          <a:pt x="213986" y="255672"/>
                          <a:pt x="136648" y="285567"/>
                        </a:cubicBezTo>
                        <a:cubicBezTo>
                          <a:pt x="119681" y="274389"/>
                          <a:pt x="97260" y="284387"/>
                          <a:pt x="86807" y="299955"/>
                        </a:cubicBezTo>
                        <a:cubicBezTo>
                          <a:pt x="55371" y="334864"/>
                          <a:pt x="91957" y="405877"/>
                          <a:pt x="139678" y="386657"/>
                        </a:cubicBezTo>
                        <a:cubicBezTo>
                          <a:pt x="143162" y="413403"/>
                          <a:pt x="154524" y="439136"/>
                          <a:pt x="172249" y="459444"/>
                        </a:cubicBezTo>
                        <a:cubicBezTo>
                          <a:pt x="139981" y="513778"/>
                          <a:pt x="33101" y="465774"/>
                          <a:pt x="67946" y="408130"/>
                        </a:cubicBezTo>
                        <a:lnTo>
                          <a:pt x="67946" y="408130"/>
                        </a:lnTo>
                        <a:cubicBezTo>
                          <a:pt x="81277" y="417184"/>
                          <a:pt x="96881" y="423005"/>
                          <a:pt x="113015" y="423964"/>
                        </a:cubicBezTo>
                        <a:cubicBezTo>
                          <a:pt x="114984" y="424123"/>
                          <a:pt x="117030" y="423393"/>
                          <a:pt x="118393" y="421879"/>
                        </a:cubicBezTo>
                        <a:cubicBezTo>
                          <a:pt x="122256" y="417116"/>
                          <a:pt x="119757" y="408898"/>
                          <a:pt x="112712" y="408320"/>
                        </a:cubicBezTo>
                        <a:cubicBezTo>
                          <a:pt x="43858" y="399539"/>
                          <a:pt x="18861" y="319000"/>
                          <a:pt x="18786" y="267016"/>
                        </a:cubicBezTo>
                        <a:cubicBezTo>
                          <a:pt x="13862" y="124868"/>
                          <a:pt x="139754" y="-16640"/>
                          <a:pt x="281401" y="24120"/>
                        </a:cubicBezTo>
                        <a:lnTo>
                          <a:pt x="281401" y="24120"/>
                        </a:lnTo>
                        <a:cubicBezTo>
                          <a:pt x="286325" y="25140"/>
                          <a:pt x="291930" y="26281"/>
                          <a:pt x="297082" y="27286"/>
                        </a:cubicBezTo>
                        <a:cubicBezTo>
                          <a:pt x="461074" y="-2990"/>
                          <a:pt x="514249" y="116613"/>
                          <a:pt x="503871" y="24510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75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68" name="Freeform 367">
                    <a:extLst>
                      <a:ext uri="{FF2B5EF4-FFF2-40B4-BE49-F238E27FC236}">
                        <a16:creationId xmlns:a16="http://schemas.microsoft.com/office/drawing/2014/main" id="{9CD3ED85-553E-E74F-9BD2-4EE2D4C4C277}"/>
                      </a:ext>
                    </a:extLst>
                  </p:cNvPr>
                  <p:cNvSpPr/>
                  <p:nvPr/>
                </p:nvSpPr>
                <p:spPr>
                  <a:xfrm>
                    <a:off x="10514888" y="2110719"/>
                    <a:ext cx="39389" cy="25365"/>
                  </a:xfrm>
                  <a:custGeom>
                    <a:avLst/>
                    <a:gdLst>
                      <a:gd name="connsiteX0" fmla="*/ 34972 w 39389"/>
                      <a:gd name="connsiteY0" fmla="*/ 26087 h 25365"/>
                      <a:gd name="connsiteX1" fmla="*/ 1946 w 39389"/>
                      <a:gd name="connsiteY1" fmla="*/ 3359 h 25365"/>
                      <a:gd name="connsiteX2" fmla="*/ 23231 w 39389"/>
                      <a:gd name="connsiteY2" fmla="*/ 2324 h 25365"/>
                      <a:gd name="connsiteX3" fmla="*/ 40881 w 39389"/>
                      <a:gd name="connsiteY3" fmla="*/ 16446 h 25365"/>
                      <a:gd name="connsiteX4" fmla="*/ 34972 w 39389"/>
                      <a:gd name="connsiteY4" fmla="*/ 26087 h 25365"/>
                      <a:gd name="connsiteX5" fmla="*/ 34972 w 39389"/>
                      <a:gd name="connsiteY5" fmla="*/ 26087 h 25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389" h="25365">
                        <a:moveTo>
                          <a:pt x="34972" y="26087"/>
                        </a:moveTo>
                        <a:cubicBezTo>
                          <a:pt x="23762" y="23172"/>
                          <a:pt x="17323" y="3625"/>
                          <a:pt x="1946" y="3359"/>
                        </a:cubicBezTo>
                        <a:cubicBezTo>
                          <a:pt x="-23" y="-415"/>
                          <a:pt x="22020" y="445"/>
                          <a:pt x="23231" y="2324"/>
                        </a:cubicBezTo>
                        <a:cubicBezTo>
                          <a:pt x="29291" y="4386"/>
                          <a:pt x="38835" y="9796"/>
                          <a:pt x="40881" y="16446"/>
                        </a:cubicBezTo>
                        <a:cubicBezTo>
                          <a:pt x="42168" y="20578"/>
                          <a:pt x="39593" y="25957"/>
                          <a:pt x="34972" y="26087"/>
                        </a:cubicBezTo>
                        <a:lnTo>
                          <a:pt x="34972" y="260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754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370" name="Graphic 369">
                <a:extLst>
                  <a:ext uri="{FF2B5EF4-FFF2-40B4-BE49-F238E27FC236}">
                    <a16:creationId xmlns:a16="http://schemas.microsoft.com/office/drawing/2014/main" id="{9E8E4652-681B-1341-BC3B-BD9F2716D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620871" y="2009324"/>
                <a:ext cx="262764" cy="262764"/>
              </a:xfrm>
              <a:prstGeom prst="rect">
                <a:avLst/>
              </a:prstGeom>
            </p:spPr>
          </p:pic>
        </p:grpSp>
        <p:pic>
          <p:nvPicPr>
            <p:cNvPr id="378" name="Graphic 377">
              <a:extLst>
                <a:ext uri="{FF2B5EF4-FFF2-40B4-BE49-F238E27FC236}">
                  <a16:creationId xmlns:a16="http://schemas.microsoft.com/office/drawing/2014/main" id="{C6DC540A-F394-AF4F-8A60-2BB5B28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557872" y="2029454"/>
              <a:ext cx="439464" cy="155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What are cartoon people?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DC4196-221B-4ABE-B326-B17B0BEE33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400" dirty="0">
                <a:cs typeface="Segoe UI" panose="020B0502040204020203" pitchFamily="34" charset="0"/>
              </a:rPr>
              <a:t>Cartoon people illustrations are a fun way to create artwork </a:t>
            </a:r>
            <a:br>
              <a:rPr lang="en-US" sz="1400" dirty="0">
                <a:cs typeface="Segoe UI" panose="020B0502040204020203" pitchFamily="34" charset="0"/>
              </a:rPr>
            </a:br>
            <a:r>
              <a:rPr lang="en-US" sz="1400" dirty="0">
                <a:cs typeface="Segoe UI" panose="020B0502040204020203" pitchFamily="34" charset="0"/>
              </a:rPr>
              <a:t>and tell stories using a diverse set of characters and scenery.</a:t>
            </a:r>
          </a:p>
          <a:p>
            <a:endParaRPr lang="en-US" dirty="0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5AA35102-AB60-D54D-B08F-7810C67E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55474" y="4690988"/>
            <a:ext cx="4995064" cy="364908"/>
          </a:xfrm>
          <a:custGeom>
            <a:avLst/>
            <a:gdLst>
              <a:gd name="connsiteX0" fmla="*/ 0 w 5162129"/>
              <a:gd name="connsiteY0" fmla="*/ 299054 h 304301"/>
              <a:gd name="connsiteX1" fmla="*/ 2497015 w 5162129"/>
              <a:gd name="connsiteY1" fmla="*/ 115 h 304301"/>
              <a:gd name="connsiteX2" fmla="*/ 4906108 w 5162129"/>
              <a:gd name="connsiteY2" fmla="*/ 263885 h 304301"/>
              <a:gd name="connsiteX3" fmla="*/ 4976446 w 5162129"/>
              <a:gd name="connsiteY3" fmla="*/ 299054 h 304301"/>
              <a:gd name="connsiteX0" fmla="*/ 0 w 5339387"/>
              <a:gd name="connsiteY0" fmla="*/ 299054 h 450399"/>
              <a:gd name="connsiteX1" fmla="*/ 2497015 w 5339387"/>
              <a:gd name="connsiteY1" fmla="*/ 115 h 450399"/>
              <a:gd name="connsiteX2" fmla="*/ 4906108 w 5339387"/>
              <a:gd name="connsiteY2" fmla="*/ 263885 h 450399"/>
              <a:gd name="connsiteX3" fmla="*/ 5262693 w 5339387"/>
              <a:gd name="connsiteY3" fmla="*/ 450129 h 450399"/>
              <a:gd name="connsiteX0" fmla="*/ 0 w 5262693"/>
              <a:gd name="connsiteY0" fmla="*/ 299054 h 450129"/>
              <a:gd name="connsiteX1" fmla="*/ 2497015 w 5262693"/>
              <a:gd name="connsiteY1" fmla="*/ 115 h 450129"/>
              <a:gd name="connsiteX2" fmla="*/ 4906108 w 5262693"/>
              <a:gd name="connsiteY2" fmla="*/ 263885 h 450129"/>
              <a:gd name="connsiteX3" fmla="*/ 5262693 w 5262693"/>
              <a:gd name="connsiteY3" fmla="*/ 450129 h 450129"/>
              <a:gd name="connsiteX0" fmla="*/ 0 w 5262693"/>
              <a:gd name="connsiteY0" fmla="*/ 303043 h 454118"/>
              <a:gd name="connsiteX1" fmla="*/ 2497015 w 5262693"/>
              <a:gd name="connsiteY1" fmla="*/ 4104 h 454118"/>
              <a:gd name="connsiteX2" fmla="*/ 4103026 w 5262693"/>
              <a:gd name="connsiteY2" fmla="*/ 140653 h 454118"/>
              <a:gd name="connsiteX3" fmla="*/ 5262693 w 5262693"/>
              <a:gd name="connsiteY3" fmla="*/ 454118 h 454118"/>
              <a:gd name="connsiteX0" fmla="*/ 0 w 5262693"/>
              <a:gd name="connsiteY0" fmla="*/ 303043 h 454118"/>
              <a:gd name="connsiteX1" fmla="*/ 2497015 w 5262693"/>
              <a:gd name="connsiteY1" fmla="*/ 4104 h 454118"/>
              <a:gd name="connsiteX2" fmla="*/ 4103026 w 5262693"/>
              <a:gd name="connsiteY2" fmla="*/ 140653 h 454118"/>
              <a:gd name="connsiteX3" fmla="*/ 5262693 w 5262693"/>
              <a:gd name="connsiteY3" fmla="*/ 454118 h 454118"/>
              <a:gd name="connsiteX0" fmla="*/ 0 w 4995064"/>
              <a:gd name="connsiteY0" fmla="*/ 303043 h 364908"/>
              <a:gd name="connsiteX1" fmla="*/ 2497015 w 4995064"/>
              <a:gd name="connsiteY1" fmla="*/ 4104 h 364908"/>
              <a:gd name="connsiteX2" fmla="*/ 4103026 w 4995064"/>
              <a:gd name="connsiteY2" fmla="*/ 140653 h 364908"/>
              <a:gd name="connsiteX3" fmla="*/ 4995064 w 4995064"/>
              <a:gd name="connsiteY3" fmla="*/ 364908 h 36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5064" h="364908">
                <a:moveTo>
                  <a:pt x="0" y="303043"/>
                </a:moveTo>
                <a:cubicBezTo>
                  <a:pt x="839665" y="156504"/>
                  <a:pt x="1813177" y="31169"/>
                  <a:pt x="2497015" y="4104"/>
                </a:cubicBezTo>
                <a:cubicBezTo>
                  <a:pt x="3180853" y="-22961"/>
                  <a:pt x="3689788" y="90830"/>
                  <a:pt x="4103026" y="140653"/>
                </a:cubicBezTo>
                <a:cubicBezTo>
                  <a:pt x="4516264" y="190476"/>
                  <a:pt x="4878005" y="322458"/>
                  <a:pt x="4995064" y="36490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 descr="illustration of a park bench, light pole, and tree">
            <a:extLst>
              <a:ext uri="{FF2B5EF4-FFF2-40B4-BE49-F238E27FC236}">
                <a16:creationId xmlns:a16="http://schemas.microsoft.com/office/drawing/2014/main" id="{7EAEDFCA-1AB9-BC45-97C8-1359ABF190D3}"/>
              </a:ext>
            </a:extLst>
          </p:cNvPr>
          <p:cNvGrpSpPr/>
          <p:nvPr/>
        </p:nvGrpSpPr>
        <p:grpSpPr>
          <a:xfrm>
            <a:off x="1969714" y="2461847"/>
            <a:ext cx="3960467" cy="2819790"/>
            <a:chOff x="-1105191" y="2335142"/>
            <a:chExt cx="3960467" cy="2819790"/>
          </a:xfrm>
        </p:grpSpPr>
        <p:grpSp>
          <p:nvGrpSpPr>
            <p:cNvPr id="112" name="Graphic 97">
              <a:extLst>
                <a:ext uri="{FF2B5EF4-FFF2-40B4-BE49-F238E27FC236}">
                  <a16:creationId xmlns:a16="http://schemas.microsoft.com/office/drawing/2014/main" id="{F543FB5F-CFC2-F648-A84E-8FEBACF524CE}"/>
                </a:ext>
              </a:extLst>
            </p:cNvPr>
            <p:cNvGrpSpPr/>
            <p:nvPr/>
          </p:nvGrpSpPr>
          <p:grpSpPr>
            <a:xfrm>
              <a:off x="-1105191" y="2721202"/>
              <a:ext cx="2467326" cy="2088661"/>
              <a:chOff x="-1105191" y="2721202"/>
              <a:chExt cx="2467326" cy="2088661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746BD8A6-A127-BA40-B4D8-CCEEAA2B8104}"/>
                  </a:ext>
                </a:extLst>
              </p:cNvPr>
              <p:cNvSpPr/>
              <p:nvPr/>
            </p:nvSpPr>
            <p:spPr>
              <a:xfrm>
                <a:off x="-1105191" y="2732418"/>
                <a:ext cx="2443630" cy="1362690"/>
              </a:xfrm>
              <a:custGeom>
                <a:avLst/>
                <a:gdLst>
                  <a:gd name="connsiteX0" fmla="*/ 550788 w 2443630"/>
                  <a:gd name="connsiteY0" fmla="*/ 1296869 h 1362690"/>
                  <a:gd name="connsiteX1" fmla="*/ 546298 w 2443630"/>
                  <a:gd name="connsiteY1" fmla="*/ 1295702 h 1362690"/>
                  <a:gd name="connsiteX2" fmla="*/ 164695 w 2443630"/>
                  <a:gd name="connsiteY2" fmla="*/ 1304595 h 1362690"/>
                  <a:gd name="connsiteX3" fmla="*/ 117182 w 2443630"/>
                  <a:gd name="connsiteY3" fmla="*/ 1024084 h 1362690"/>
                  <a:gd name="connsiteX4" fmla="*/ 115663 w 2443630"/>
                  <a:gd name="connsiteY4" fmla="*/ 1018065 h 1362690"/>
                  <a:gd name="connsiteX5" fmla="*/ 20967 w 2443630"/>
                  <a:gd name="connsiteY5" fmla="*/ 945722 h 1362690"/>
                  <a:gd name="connsiteX6" fmla="*/ 70550 w 2443630"/>
                  <a:gd name="connsiteY6" fmla="*/ 871822 h 1362690"/>
                  <a:gd name="connsiteX7" fmla="*/ 71034 w 2443630"/>
                  <a:gd name="connsiteY7" fmla="*/ 866016 h 1362690"/>
                  <a:gd name="connsiteX8" fmla="*/ 15679 w 2443630"/>
                  <a:gd name="connsiteY8" fmla="*/ 665332 h 1362690"/>
                  <a:gd name="connsiteX9" fmla="*/ 128185 w 2443630"/>
                  <a:gd name="connsiteY9" fmla="*/ 547039 h 1362690"/>
                  <a:gd name="connsiteX10" fmla="*/ 255220 w 2443630"/>
                  <a:gd name="connsiteY10" fmla="*/ 529229 h 1362690"/>
                  <a:gd name="connsiteX11" fmla="*/ 258336 w 2443630"/>
                  <a:gd name="connsiteY11" fmla="*/ 524125 h 1362690"/>
                  <a:gd name="connsiteX12" fmla="*/ 244053 w 2443630"/>
                  <a:gd name="connsiteY12" fmla="*/ 375235 h 1362690"/>
                  <a:gd name="connsiteX13" fmla="*/ 540332 w 2443630"/>
                  <a:gd name="connsiteY13" fmla="*/ 275948 h 1362690"/>
                  <a:gd name="connsiteX14" fmla="*/ 544769 w 2443630"/>
                  <a:gd name="connsiteY14" fmla="*/ 273737 h 1362690"/>
                  <a:gd name="connsiteX15" fmla="*/ 744002 w 2443630"/>
                  <a:gd name="connsiteY15" fmla="*/ 41052 h 1362690"/>
                  <a:gd name="connsiteX16" fmla="*/ 1051095 w 2443630"/>
                  <a:gd name="connsiteY16" fmla="*/ 51382 h 1362690"/>
                  <a:gd name="connsiteX17" fmla="*/ 1055155 w 2443630"/>
                  <a:gd name="connsiteY17" fmla="*/ 51474 h 1362690"/>
                  <a:gd name="connsiteX18" fmla="*/ 1203904 w 2443630"/>
                  <a:gd name="connsiteY18" fmla="*/ 715 h 1362690"/>
                  <a:gd name="connsiteX19" fmla="*/ 1361953 w 2443630"/>
                  <a:gd name="connsiteY19" fmla="*/ 100530 h 1362690"/>
                  <a:gd name="connsiteX20" fmla="*/ 1367313 w 2443630"/>
                  <a:gd name="connsiteY20" fmla="*/ 101459 h 1362690"/>
                  <a:gd name="connsiteX21" fmla="*/ 1491726 w 2443630"/>
                  <a:gd name="connsiteY21" fmla="*/ 41052 h 1362690"/>
                  <a:gd name="connsiteX22" fmla="*/ 1594415 w 2443630"/>
                  <a:gd name="connsiteY22" fmla="*/ 129453 h 1362690"/>
                  <a:gd name="connsiteX23" fmla="*/ 1598721 w 2443630"/>
                  <a:gd name="connsiteY23" fmla="*/ 131389 h 1362690"/>
                  <a:gd name="connsiteX24" fmla="*/ 1676894 w 2443630"/>
                  <a:gd name="connsiteY24" fmla="*/ 121286 h 1362690"/>
                  <a:gd name="connsiteX25" fmla="*/ 1759808 w 2443630"/>
                  <a:gd name="connsiteY25" fmla="*/ 179656 h 1362690"/>
                  <a:gd name="connsiteX26" fmla="*/ 1764124 w 2443630"/>
                  <a:gd name="connsiteY26" fmla="*/ 180846 h 1362690"/>
                  <a:gd name="connsiteX27" fmla="*/ 2121294 w 2443630"/>
                  <a:gd name="connsiteY27" fmla="*/ 200639 h 1362690"/>
                  <a:gd name="connsiteX28" fmla="*/ 2249234 w 2443630"/>
                  <a:gd name="connsiteY28" fmla="*/ 446180 h 1362690"/>
                  <a:gd name="connsiteX29" fmla="*/ 2252161 w 2443630"/>
                  <a:gd name="connsiteY29" fmla="*/ 449562 h 1362690"/>
                  <a:gd name="connsiteX30" fmla="*/ 2321175 w 2443630"/>
                  <a:gd name="connsiteY30" fmla="*/ 475084 h 1362690"/>
                  <a:gd name="connsiteX31" fmla="*/ 2434319 w 2443630"/>
                  <a:gd name="connsiteY31" fmla="*/ 645920 h 1362690"/>
                  <a:gd name="connsiteX32" fmla="*/ 2372534 w 2443630"/>
                  <a:gd name="connsiteY32" fmla="*/ 863238 h 1362690"/>
                  <a:gd name="connsiteX33" fmla="*/ 2371285 w 2443630"/>
                  <a:gd name="connsiteY33" fmla="*/ 868744 h 1362690"/>
                  <a:gd name="connsiteX34" fmla="*/ 2399928 w 2443630"/>
                  <a:gd name="connsiteY34" fmla="*/ 932489 h 1362690"/>
                  <a:gd name="connsiteX35" fmla="*/ 2379356 w 2443630"/>
                  <a:gd name="connsiteY35" fmla="*/ 985125 h 1362690"/>
                  <a:gd name="connsiteX36" fmla="*/ 2379027 w 2443630"/>
                  <a:gd name="connsiteY36" fmla="*/ 989620 h 1362690"/>
                  <a:gd name="connsiteX37" fmla="*/ 2366423 w 2443630"/>
                  <a:gd name="connsiteY37" fmla="*/ 1171445 h 1362690"/>
                  <a:gd name="connsiteX38" fmla="*/ 2167127 w 2443630"/>
                  <a:gd name="connsiteY38" fmla="*/ 1207132 h 1362690"/>
                  <a:gd name="connsiteX39" fmla="*/ 2162362 w 2443630"/>
                  <a:gd name="connsiteY39" fmla="*/ 1210466 h 1362690"/>
                  <a:gd name="connsiteX40" fmla="*/ 2142457 w 2443630"/>
                  <a:gd name="connsiteY40" fmla="*/ 1283428 h 1362690"/>
                  <a:gd name="connsiteX41" fmla="*/ 2080666 w 2443630"/>
                  <a:gd name="connsiteY41" fmla="*/ 1285798 h 1362690"/>
                  <a:gd name="connsiteX42" fmla="*/ 2076946 w 2443630"/>
                  <a:gd name="connsiteY42" fmla="*/ 1286911 h 1362690"/>
                  <a:gd name="connsiteX43" fmla="*/ 2010191 w 2443630"/>
                  <a:gd name="connsiteY43" fmla="*/ 1322221 h 1362690"/>
                  <a:gd name="connsiteX44" fmla="*/ 1958930 w 2443630"/>
                  <a:gd name="connsiteY44" fmla="*/ 1264098 h 1362690"/>
                  <a:gd name="connsiteX45" fmla="*/ 1954725 w 2443630"/>
                  <a:gd name="connsiteY45" fmla="*/ 1261723 h 1362690"/>
                  <a:gd name="connsiteX46" fmla="*/ 1786017 w 2443630"/>
                  <a:gd name="connsiteY46" fmla="*/ 1177831 h 1362690"/>
                  <a:gd name="connsiteX47" fmla="*/ 1782219 w 2443630"/>
                  <a:gd name="connsiteY47" fmla="*/ 1176781 h 1362690"/>
                  <a:gd name="connsiteX48" fmla="*/ 1652281 w 2443630"/>
                  <a:gd name="connsiteY48" fmla="*/ 1129675 h 1362690"/>
                  <a:gd name="connsiteX49" fmla="*/ 1647525 w 2443630"/>
                  <a:gd name="connsiteY49" fmla="*/ 1128688 h 1362690"/>
                  <a:gd name="connsiteX50" fmla="*/ 1338032 w 2443630"/>
                  <a:gd name="connsiteY50" fmla="*/ 1103002 h 1362690"/>
                  <a:gd name="connsiteX51" fmla="*/ 1333498 w 2443630"/>
                  <a:gd name="connsiteY51" fmla="*/ 1103132 h 1362690"/>
                  <a:gd name="connsiteX52" fmla="*/ 1167321 w 2443630"/>
                  <a:gd name="connsiteY52" fmla="*/ 1139454 h 1362690"/>
                  <a:gd name="connsiteX53" fmla="*/ 1163746 w 2443630"/>
                  <a:gd name="connsiteY53" fmla="*/ 1139594 h 1362690"/>
                  <a:gd name="connsiteX54" fmla="*/ 1068058 w 2443630"/>
                  <a:gd name="connsiteY54" fmla="*/ 1150243 h 1362690"/>
                  <a:gd name="connsiteX55" fmla="*/ 1063675 w 2443630"/>
                  <a:gd name="connsiteY55" fmla="*/ 1153581 h 1362690"/>
                  <a:gd name="connsiteX56" fmla="*/ 997298 w 2443630"/>
                  <a:gd name="connsiteY56" fmla="*/ 1242607 h 1362690"/>
                  <a:gd name="connsiteX57" fmla="*/ 994632 w 2443630"/>
                  <a:gd name="connsiteY57" fmla="*/ 1244716 h 1362690"/>
                  <a:gd name="connsiteX58" fmla="*/ 727508 w 2443630"/>
                  <a:gd name="connsiteY58" fmla="*/ 1310556 h 1362690"/>
                  <a:gd name="connsiteX59" fmla="*/ 723511 w 2443630"/>
                  <a:gd name="connsiteY59" fmla="*/ 1310517 h 1362690"/>
                  <a:gd name="connsiteX60" fmla="*/ 550788 w 2443630"/>
                  <a:gd name="connsiteY60" fmla="*/ 1296869 h 1362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443630" h="1362690">
                    <a:moveTo>
                      <a:pt x="550788" y="1296869"/>
                    </a:moveTo>
                    <a:cubicBezTo>
                      <a:pt x="549864" y="1295315"/>
                      <a:pt x="547861" y="1294798"/>
                      <a:pt x="546298" y="1295702"/>
                    </a:cubicBezTo>
                    <a:cubicBezTo>
                      <a:pt x="522247" y="1309642"/>
                      <a:pt x="348783" y="1402779"/>
                      <a:pt x="164695" y="1304595"/>
                    </a:cubicBezTo>
                    <a:cubicBezTo>
                      <a:pt x="-16230" y="1208105"/>
                      <a:pt x="72703" y="1054415"/>
                      <a:pt x="117182" y="1024084"/>
                    </a:cubicBezTo>
                    <a:cubicBezTo>
                      <a:pt x="119717" y="1022356"/>
                      <a:pt x="118711" y="1018394"/>
                      <a:pt x="115663" y="1018065"/>
                    </a:cubicBezTo>
                    <a:cubicBezTo>
                      <a:pt x="88583" y="1015171"/>
                      <a:pt x="27678" y="1002374"/>
                      <a:pt x="20967" y="945722"/>
                    </a:cubicBezTo>
                    <a:cubicBezTo>
                      <a:pt x="15597" y="900368"/>
                      <a:pt x="55039" y="878571"/>
                      <a:pt x="70550" y="871822"/>
                    </a:cubicBezTo>
                    <a:cubicBezTo>
                      <a:pt x="72970" y="870767"/>
                      <a:pt x="73241" y="867462"/>
                      <a:pt x="71034" y="866016"/>
                    </a:cubicBezTo>
                    <a:cubicBezTo>
                      <a:pt x="48251" y="851070"/>
                      <a:pt x="-34006" y="786861"/>
                      <a:pt x="15679" y="665332"/>
                    </a:cubicBezTo>
                    <a:cubicBezTo>
                      <a:pt x="39203" y="607785"/>
                      <a:pt x="82699" y="566514"/>
                      <a:pt x="128185" y="547039"/>
                    </a:cubicBezTo>
                    <a:cubicBezTo>
                      <a:pt x="180855" y="524493"/>
                      <a:pt x="235871" y="527299"/>
                      <a:pt x="255220" y="529229"/>
                    </a:cubicBezTo>
                    <a:cubicBezTo>
                      <a:pt x="257992" y="529505"/>
                      <a:pt x="259860" y="526457"/>
                      <a:pt x="258336" y="524125"/>
                    </a:cubicBezTo>
                    <a:cubicBezTo>
                      <a:pt x="244904" y="503572"/>
                      <a:pt x="205443" y="433885"/>
                      <a:pt x="244053" y="375235"/>
                    </a:cubicBezTo>
                    <a:cubicBezTo>
                      <a:pt x="289601" y="306038"/>
                      <a:pt x="364193" y="205952"/>
                      <a:pt x="540332" y="275948"/>
                    </a:cubicBezTo>
                    <a:cubicBezTo>
                      <a:pt x="542181" y="276683"/>
                      <a:pt x="544251" y="275653"/>
                      <a:pt x="544769" y="273737"/>
                    </a:cubicBezTo>
                    <a:cubicBezTo>
                      <a:pt x="551296" y="249598"/>
                      <a:pt x="594599" y="110937"/>
                      <a:pt x="744002" y="41052"/>
                    </a:cubicBezTo>
                    <a:cubicBezTo>
                      <a:pt x="905626" y="-34547"/>
                      <a:pt x="1005199" y="13677"/>
                      <a:pt x="1051095" y="51382"/>
                    </a:cubicBezTo>
                    <a:cubicBezTo>
                      <a:pt x="1052266" y="52345"/>
                      <a:pt x="1053935" y="52379"/>
                      <a:pt x="1055155" y="51474"/>
                    </a:cubicBezTo>
                    <a:cubicBezTo>
                      <a:pt x="1067826" y="42054"/>
                      <a:pt x="1136729" y="-6426"/>
                      <a:pt x="1203904" y="715"/>
                    </a:cubicBezTo>
                    <a:cubicBezTo>
                      <a:pt x="1277548" y="8543"/>
                      <a:pt x="1336876" y="47265"/>
                      <a:pt x="1361953" y="100530"/>
                    </a:cubicBezTo>
                    <a:cubicBezTo>
                      <a:pt x="1362940" y="102625"/>
                      <a:pt x="1365688" y="103113"/>
                      <a:pt x="1367313" y="101459"/>
                    </a:cubicBezTo>
                    <a:cubicBezTo>
                      <a:pt x="1381499" y="87016"/>
                      <a:pt x="1438238" y="33412"/>
                      <a:pt x="1491726" y="41052"/>
                    </a:cubicBezTo>
                    <a:cubicBezTo>
                      <a:pt x="1551388" y="49577"/>
                      <a:pt x="1582662" y="97757"/>
                      <a:pt x="1594415" y="129453"/>
                    </a:cubicBezTo>
                    <a:cubicBezTo>
                      <a:pt x="1595058" y="131190"/>
                      <a:pt x="1596994" y="132066"/>
                      <a:pt x="1598721" y="131389"/>
                    </a:cubicBezTo>
                    <a:cubicBezTo>
                      <a:pt x="1609660" y="127107"/>
                      <a:pt x="1646915" y="114019"/>
                      <a:pt x="1676894" y="121286"/>
                    </a:cubicBezTo>
                    <a:cubicBezTo>
                      <a:pt x="1709112" y="129100"/>
                      <a:pt x="1740281" y="147766"/>
                      <a:pt x="1759808" y="179656"/>
                    </a:cubicBezTo>
                    <a:cubicBezTo>
                      <a:pt x="1760708" y="181122"/>
                      <a:pt x="1762595" y="181634"/>
                      <a:pt x="1764124" y="180846"/>
                    </a:cubicBezTo>
                    <a:cubicBezTo>
                      <a:pt x="1787169" y="168958"/>
                      <a:pt x="1952025" y="91066"/>
                      <a:pt x="2121294" y="200639"/>
                    </a:cubicBezTo>
                    <a:cubicBezTo>
                      <a:pt x="2121294" y="200639"/>
                      <a:pt x="2252688" y="290265"/>
                      <a:pt x="2249234" y="446180"/>
                    </a:cubicBezTo>
                    <a:cubicBezTo>
                      <a:pt x="2249195" y="447897"/>
                      <a:pt x="2250453" y="449368"/>
                      <a:pt x="2252161" y="449562"/>
                    </a:cubicBezTo>
                    <a:cubicBezTo>
                      <a:pt x="2261136" y="450578"/>
                      <a:pt x="2289092" y="455189"/>
                      <a:pt x="2321175" y="475084"/>
                    </a:cubicBezTo>
                    <a:cubicBezTo>
                      <a:pt x="2363970" y="501622"/>
                      <a:pt x="2414037" y="554660"/>
                      <a:pt x="2434319" y="645920"/>
                    </a:cubicBezTo>
                    <a:cubicBezTo>
                      <a:pt x="2469228" y="803016"/>
                      <a:pt x="2396459" y="855033"/>
                      <a:pt x="2372534" y="863238"/>
                    </a:cubicBezTo>
                    <a:cubicBezTo>
                      <a:pt x="2370197" y="864042"/>
                      <a:pt x="2369524" y="867007"/>
                      <a:pt x="2371285" y="868744"/>
                    </a:cubicBezTo>
                    <a:cubicBezTo>
                      <a:pt x="2380798" y="878111"/>
                      <a:pt x="2401288" y="901955"/>
                      <a:pt x="2399928" y="932489"/>
                    </a:cubicBezTo>
                    <a:cubicBezTo>
                      <a:pt x="2398530" y="963900"/>
                      <a:pt x="2384954" y="979842"/>
                      <a:pt x="2379356" y="985125"/>
                    </a:cubicBezTo>
                    <a:cubicBezTo>
                      <a:pt x="2378093" y="986316"/>
                      <a:pt x="2377943" y="988266"/>
                      <a:pt x="2379027" y="989620"/>
                    </a:cubicBezTo>
                    <a:cubicBezTo>
                      <a:pt x="2390440" y="1003860"/>
                      <a:pt x="2442578" y="1078500"/>
                      <a:pt x="2366423" y="1171445"/>
                    </a:cubicBezTo>
                    <a:cubicBezTo>
                      <a:pt x="2292590" y="1261558"/>
                      <a:pt x="2191798" y="1219436"/>
                      <a:pt x="2167127" y="1207132"/>
                    </a:cubicBezTo>
                    <a:cubicBezTo>
                      <a:pt x="2164776" y="1205961"/>
                      <a:pt x="2162067" y="1207858"/>
                      <a:pt x="2162362" y="1210466"/>
                    </a:cubicBezTo>
                    <a:cubicBezTo>
                      <a:pt x="2164205" y="1226902"/>
                      <a:pt x="2166639" y="1270625"/>
                      <a:pt x="2142457" y="1283428"/>
                    </a:cubicBezTo>
                    <a:cubicBezTo>
                      <a:pt x="2117070" y="1296869"/>
                      <a:pt x="2088747" y="1288638"/>
                      <a:pt x="2080666" y="1285798"/>
                    </a:cubicBezTo>
                    <a:cubicBezTo>
                      <a:pt x="2079312" y="1285324"/>
                      <a:pt x="2077817" y="1285774"/>
                      <a:pt x="2076946" y="1286911"/>
                    </a:cubicBezTo>
                    <a:cubicBezTo>
                      <a:pt x="2070201" y="1295722"/>
                      <a:pt x="2041040" y="1330795"/>
                      <a:pt x="2010191" y="1322221"/>
                    </a:cubicBezTo>
                    <a:cubicBezTo>
                      <a:pt x="1973289" y="1311964"/>
                      <a:pt x="1961726" y="1275706"/>
                      <a:pt x="1958930" y="1264098"/>
                    </a:cubicBezTo>
                    <a:cubicBezTo>
                      <a:pt x="1958479" y="1262236"/>
                      <a:pt x="1956558" y="1261152"/>
                      <a:pt x="1954725" y="1261723"/>
                    </a:cubicBezTo>
                    <a:cubicBezTo>
                      <a:pt x="1938550" y="1266755"/>
                      <a:pt x="1867461" y="1280999"/>
                      <a:pt x="1786017" y="1177831"/>
                    </a:cubicBezTo>
                    <a:cubicBezTo>
                      <a:pt x="1785113" y="1176689"/>
                      <a:pt x="1783574" y="1176254"/>
                      <a:pt x="1782219" y="1176781"/>
                    </a:cubicBezTo>
                    <a:cubicBezTo>
                      <a:pt x="1768682" y="1182069"/>
                      <a:pt x="1697055" y="1205506"/>
                      <a:pt x="1652281" y="1129675"/>
                    </a:cubicBezTo>
                    <a:cubicBezTo>
                      <a:pt x="1651294" y="1128006"/>
                      <a:pt x="1649088" y="1127542"/>
                      <a:pt x="1647525" y="1128688"/>
                    </a:cubicBezTo>
                    <a:cubicBezTo>
                      <a:pt x="1626009" y="1144447"/>
                      <a:pt x="1488547" y="1235189"/>
                      <a:pt x="1338032" y="1103002"/>
                    </a:cubicBezTo>
                    <a:cubicBezTo>
                      <a:pt x="1336716" y="1101845"/>
                      <a:pt x="1334732" y="1101894"/>
                      <a:pt x="1333498" y="1103132"/>
                    </a:cubicBezTo>
                    <a:cubicBezTo>
                      <a:pt x="1320101" y="1116539"/>
                      <a:pt x="1246394" y="1184358"/>
                      <a:pt x="1167321" y="1139454"/>
                    </a:cubicBezTo>
                    <a:cubicBezTo>
                      <a:pt x="1166194" y="1138815"/>
                      <a:pt x="1164810" y="1138858"/>
                      <a:pt x="1163746" y="1139594"/>
                    </a:cubicBezTo>
                    <a:cubicBezTo>
                      <a:pt x="1155661" y="1145206"/>
                      <a:pt x="1119190" y="1167332"/>
                      <a:pt x="1068058" y="1150243"/>
                    </a:cubicBezTo>
                    <a:cubicBezTo>
                      <a:pt x="1065813" y="1149493"/>
                      <a:pt x="1063525" y="1151220"/>
                      <a:pt x="1063675" y="1153581"/>
                    </a:cubicBezTo>
                    <a:cubicBezTo>
                      <a:pt x="1064817" y="1171793"/>
                      <a:pt x="1063670" y="1233380"/>
                      <a:pt x="997298" y="1242607"/>
                    </a:cubicBezTo>
                    <a:cubicBezTo>
                      <a:pt x="996088" y="1242776"/>
                      <a:pt x="995062" y="1243574"/>
                      <a:pt x="994632" y="1244716"/>
                    </a:cubicBezTo>
                    <a:cubicBezTo>
                      <a:pt x="986799" y="1265458"/>
                      <a:pt x="910290" y="1451017"/>
                      <a:pt x="727508" y="1310556"/>
                    </a:cubicBezTo>
                    <a:cubicBezTo>
                      <a:pt x="726332" y="1309651"/>
                      <a:pt x="724702" y="1309627"/>
                      <a:pt x="723511" y="1310517"/>
                    </a:cubicBezTo>
                    <a:cubicBezTo>
                      <a:pt x="708150" y="1321984"/>
                      <a:pt x="607276" y="1391917"/>
                      <a:pt x="550788" y="12968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24D6BA1F-81FB-F148-9E9F-44439460306C}"/>
                  </a:ext>
                </a:extLst>
              </p:cNvPr>
              <p:cNvSpPr/>
              <p:nvPr/>
            </p:nvSpPr>
            <p:spPr>
              <a:xfrm>
                <a:off x="-1095022" y="2721202"/>
                <a:ext cx="2457157" cy="2088661"/>
              </a:xfrm>
              <a:custGeom>
                <a:avLst/>
                <a:gdLst>
                  <a:gd name="connsiteX0" fmla="*/ 2456580 w 2457157"/>
                  <a:gd name="connsiteY0" fmla="*/ 702243 h 2088661"/>
                  <a:gd name="connsiteX1" fmla="*/ 2265263 w 2457157"/>
                  <a:gd name="connsiteY1" fmla="*/ 455329 h 2088661"/>
                  <a:gd name="connsiteX2" fmla="*/ 1773800 w 2457157"/>
                  <a:gd name="connsiteY2" fmla="*/ 186357 h 2088661"/>
                  <a:gd name="connsiteX3" fmla="*/ 1605944 w 2457157"/>
                  <a:gd name="connsiteY3" fmla="*/ 136092 h 2088661"/>
                  <a:gd name="connsiteX4" fmla="*/ 1535111 w 2457157"/>
                  <a:gd name="connsiteY4" fmla="*/ 53564 h 2088661"/>
                  <a:gd name="connsiteX5" fmla="*/ 1376095 w 2457157"/>
                  <a:gd name="connsiteY5" fmla="*/ 104841 h 2088661"/>
                  <a:gd name="connsiteX6" fmla="*/ 1059349 w 2457157"/>
                  <a:gd name="connsiteY6" fmla="*/ 58190 h 2088661"/>
                  <a:gd name="connsiteX7" fmla="*/ 548523 w 2457157"/>
                  <a:gd name="connsiteY7" fmla="*/ 281178 h 2088661"/>
                  <a:gd name="connsiteX8" fmla="*/ 357995 w 2457157"/>
                  <a:gd name="connsiteY8" fmla="*/ 271032 h 2088661"/>
                  <a:gd name="connsiteX9" fmla="*/ 224864 w 2457157"/>
                  <a:gd name="connsiteY9" fmla="*/ 447960 h 2088661"/>
                  <a:gd name="connsiteX10" fmla="*/ 259385 w 2457157"/>
                  <a:gd name="connsiteY10" fmla="*/ 537464 h 2088661"/>
                  <a:gd name="connsiteX11" fmla="*/ 159928 w 2457157"/>
                  <a:gd name="connsiteY11" fmla="*/ 543512 h 2088661"/>
                  <a:gd name="connsiteX12" fmla="*/ 68881 w 2457157"/>
                  <a:gd name="connsiteY12" fmla="*/ 882935 h 2088661"/>
                  <a:gd name="connsiteX13" fmla="*/ 112905 w 2457157"/>
                  <a:gd name="connsiteY13" fmla="*/ 1035773 h 2088661"/>
                  <a:gd name="connsiteX14" fmla="*/ 237864 w 2457157"/>
                  <a:gd name="connsiteY14" fmla="*/ 1352829 h 2088661"/>
                  <a:gd name="connsiteX15" fmla="*/ 554542 w 2457157"/>
                  <a:gd name="connsiteY15" fmla="*/ 1315598 h 2088661"/>
                  <a:gd name="connsiteX16" fmla="*/ 714870 w 2457157"/>
                  <a:gd name="connsiteY16" fmla="*/ 1345731 h 2088661"/>
                  <a:gd name="connsiteX17" fmla="*/ 727445 w 2457157"/>
                  <a:gd name="connsiteY17" fmla="*/ 1336940 h 2088661"/>
                  <a:gd name="connsiteX18" fmla="*/ 733918 w 2457157"/>
                  <a:gd name="connsiteY18" fmla="*/ 1329847 h 2088661"/>
                  <a:gd name="connsiteX19" fmla="*/ 855114 w 2457157"/>
                  <a:gd name="connsiteY19" fmla="*/ 1381501 h 2088661"/>
                  <a:gd name="connsiteX20" fmla="*/ 1102333 w 2457157"/>
                  <a:gd name="connsiteY20" fmla="*/ 1558936 h 2088661"/>
                  <a:gd name="connsiteX21" fmla="*/ 1144083 w 2457157"/>
                  <a:gd name="connsiteY21" fmla="*/ 1746857 h 2088661"/>
                  <a:gd name="connsiteX22" fmla="*/ 1098946 w 2457157"/>
                  <a:gd name="connsiteY22" fmla="*/ 2055532 h 2088661"/>
                  <a:gd name="connsiteX23" fmla="*/ 1027735 w 2457157"/>
                  <a:gd name="connsiteY23" fmla="*/ 2088375 h 2088661"/>
                  <a:gd name="connsiteX24" fmla="*/ 1192345 w 2457157"/>
                  <a:gd name="connsiteY24" fmla="*/ 2050834 h 2088661"/>
                  <a:gd name="connsiteX25" fmla="*/ 1670507 w 2457157"/>
                  <a:gd name="connsiteY25" fmla="*/ 2087364 h 2088661"/>
                  <a:gd name="connsiteX26" fmla="*/ 1679685 w 2457157"/>
                  <a:gd name="connsiteY26" fmla="*/ 2075476 h 2088661"/>
                  <a:gd name="connsiteX27" fmla="*/ 1639512 w 2457157"/>
                  <a:gd name="connsiteY27" fmla="*/ 2051270 h 2088661"/>
                  <a:gd name="connsiteX28" fmla="*/ 1517209 w 2457157"/>
                  <a:gd name="connsiteY28" fmla="*/ 2027485 h 2088661"/>
                  <a:gd name="connsiteX29" fmla="*/ 1543196 w 2457157"/>
                  <a:gd name="connsiteY29" fmla="*/ 1619304 h 2088661"/>
                  <a:gd name="connsiteX30" fmla="*/ 1727401 w 2457157"/>
                  <a:gd name="connsiteY30" fmla="*/ 1455304 h 2088661"/>
                  <a:gd name="connsiteX31" fmla="*/ 1935700 w 2457157"/>
                  <a:gd name="connsiteY31" fmla="*/ 1287511 h 2088661"/>
                  <a:gd name="connsiteX32" fmla="*/ 1962625 w 2457157"/>
                  <a:gd name="connsiteY32" fmla="*/ 1282073 h 2088661"/>
                  <a:gd name="connsiteX33" fmla="*/ 2091151 w 2457157"/>
                  <a:gd name="connsiteY33" fmla="*/ 1305515 h 2088661"/>
                  <a:gd name="connsiteX34" fmla="*/ 2178778 w 2457157"/>
                  <a:gd name="connsiteY34" fmla="*/ 1228474 h 2088661"/>
                  <a:gd name="connsiteX35" fmla="*/ 2419373 w 2457157"/>
                  <a:gd name="connsiteY35" fmla="*/ 1100152 h 2088661"/>
                  <a:gd name="connsiteX36" fmla="*/ 2393004 w 2457157"/>
                  <a:gd name="connsiteY36" fmla="*/ 999742 h 2088661"/>
                  <a:gd name="connsiteX37" fmla="*/ 2387358 w 2457157"/>
                  <a:gd name="connsiteY37" fmla="*/ 879123 h 2088661"/>
                  <a:gd name="connsiteX38" fmla="*/ 2456580 w 2457157"/>
                  <a:gd name="connsiteY38" fmla="*/ 702243 h 2088661"/>
                  <a:gd name="connsiteX39" fmla="*/ 970928 w 2457157"/>
                  <a:gd name="connsiteY39" fmla="*/ 1445052 h 2088661"/>
                  <a:gd name="connsiteX40" fmla="*/ 891551 w 2457157"/>
                  <a:gd name="connsiteY40" fmla="*/ 1378888 h 2088661"/>
                  <a:gd name="connsiteX41" fmla="*/ 975336 w 2457157"/>
                  <a:gd name="connsiteY41" fmla="*/ 1326029 h 2088661"/>
                  <a:gd name="connsiteX42" fmla="*/ 1014996 w 2457157"/>
                  <a:gd name="connsiteY42" fmla="*/ 1444771 h 2088661"/>
                  <a:gd name="connsiteX43" fmla="*/ 970928 w 2457157"/>
                  <a:gd name="connsiteY43" fmla="*/ 1445052 h 2088661"/>
                  <a:gd name="connsiteX44" fmla="*/ 1074082 w 2457157"/>
                  <a:gd name="connsiteY44" fmla="*/ 1450747 h 2088661"/>
                  <a:gd name="connsiteX45" fmla="*/ 994206 w 2457157"/>
                  <a:gd name="connsiteY45" fmla="*/ 1297604 h 2088661"/>
                  <a:gd name="connsiteX46" fmla="*/ 1008116 w 2457157"/>
                  <a:gd name="connsiteY46" fmla="*/ 1258680 h 2088661"/>
                  <a:gd name="connsiteX47" fmla="*/ 1077604 w 2457157"/>
                  <a:gd name="connsiteY47" fmla="*/ 1168740 h 2088661"/>
                  <a:gd name="connsiteX48" fmla="*/ 1103847 w 2457157"/>
                  <a:gd name="connsiteY48" fmla="*/ 1173487 h 2088661"/>
                  <a:gd name="connsiteX49" fmla="*/ 1074082 w 2457157"/>
                  <a:gd name="connsiteY49" fmla="*/ 1450747 h 2088661"/>
                  <a:gd name="connsiteX50" fmla="*/ 1135490 w 2457157"/>
                  <a:gd name="connsiteY50" fmla="*/ 1480885 h 2088661"/>
                  <a:gd name="connsiteX51" fmla="*/ 1140076 w 2457157"/>
                  <a:gd name="connsiteY51" fmla="*/ 1172475 h 2088661"/>
                  <a:gd name="connsiteX52" fmla="*/ 1172696 w 2457157"/>
                  <a:gd name="connsiteY52" fmla="*/ 1157892 h 2088661"/>
                  <a:gd name="connsiteX53" fmla="*/ 1248363 w 2457157"/>
                  <a:gd name="connsiteY53" fmla="*/ 1169882 h 2088661"/>
                  <a:gd name="connsiteX54" fmla="*/ 1233108 w 2457157"/>
                  <a:gd name="connsiteY54" fmla="*/ 1580012 h 2088661"/>
                  <a:gd name="connsiteX55" fmla="*/ 1204862 w 2457157"/>
                  <a:gd name="connsiteY55" fmla="*/ 1568623 h 2088661"/>
                  <a:gd name="connsiteX56" fmla="*/ 1135490 w 2457157"/>
                  <a:gd name="connsiteY56" fmla="*/ 1480885 h 2088661"/>
                  <a:gd name="connsiteX57" fmla="*/ 1344447 w 2457157"/>
                  <a:gd name="connsiteY57" fmla="*/ 1121392 h 2088661"/>
                  <a:gd name="connsiteX58" fmla="*/ 1434895 w 2457157"/>
                  <a:gd name="connsiteY58" fmla="*/ 1177952 h 2088661"/>
                  <a:gd name="connsiteX59" fmla="*/ 1350384 w 2457157"/>
                  <a:gd name="connsiteY59" fmla="*/ 1242336 h 2088661"/>
                  <a:gd name="connsiteX60" fmla="*/ 1318862 w 2457157"/>
                  <a:gd name="connsiteY60" fmla="*/ 1265482 h 2088661"/>
                  <a:gd name="connsiteX61" fmla="*/ 1316874 w 2457157"/>
                  <a:gd name="connsiteY61" fmla="*/ 1145119 h 2088661"/>
                  <a:gd name="connsiteX62" fmla="*/ 1344447 w 2457157"/>
                  <a:gd name="connsiteY62" fmla="*/ 1121392 h 2088661"/>
                  <a:gd name="connsiteX63" fmla="*/ 1420994 w 2457157"/>
                  <a:gd name="connsiteY63" fmla="*/ 1665423 h 2088661"/>
                  <a:gd name="connsiteX64" fmla="*/ 1359591 w 2457157"/>
                  <a:gd name="connsiteY64" fmla="*/ 1690476 h 2088661"/>
                  <a:gd name="connsiteX65" fmla="*/ 1321117 w 2457157"/>
                  <a:gd name="connsiteY65" fmla="*/ 1397327 h 2088661"/>
                  <a:gd name="connsiteX66" fmla="*/ 1374938 w 2457157"/>
                  <a:gd name="connsiteY66" fmla="*/ 1301552 h 2088661"/>
                  <a:gd name="connsiteX67" fmla="*/ 1466431 w 2457157"/>
                  <a:gd name="connsiteY67" fmla="*/ 1188311 h 2088661"/>
                  <a:gd name="connsiteX68" fmla="*/ 1541720 w 2457157"/>
                  <a:gd name="connsiteY68" fmla="*/ 1194553 h 2088661"/>
                  <a:gd name="connsiteX69" fmla="*/ 1420994 w 2457157"/>
                  <a:gd name="connsiteY69" fmla="*/ 1665423 h 2088661"/>
                  <a:gd name="connsiteX70" fmla="*/ 1705285 w 2457157"/>
                  <a:gd name="connsiteY70" fmla="*/ 1260557 h 2088661"/>
                  <a:gd name="connsiteX71" fmla="*/ 1581864 w 2457157"/>
                  <a:gd name="connsiteY71" fmla="*/ 1482065 h 2088661"/>
                  <a:gd name="connsiteX72" fmla="*/ 1611644 w 2457157"/>
                  <a:gd name="connsiteY72" fmla="*/ 1178330 h 2088661"/>
                  <a:gd name="connsiteX73" fmla="*/ 1656621 w 2457157"/>
                  <a:gd name="connsiteY73" fmla="*/ 1150524 h 2088661"/>
                  <a:gd name="connsiteX74" fmla="*/ 1740082 w 2457157"/>
                  <a:gd name="connsiteY74" fmla="*/ 1203668 h 2088661"/>
                  <a:gd name="connsiteX75" fmla="*/ 1705285 w 2457157"/>
                  <a:gd name="connsiteY75" fmla="*/ 1260557 h 2088661"/>
                  <a:gd name="connsiteX76" fmla="*/ 1770370 w 2457157"/>
                  <a:gd name="connsiteY76" fmla="*/ 1286752 h 2088661"/>
                  <a:gd name="connsiteX77" fmla="*/ 1818627 w 2457157"/>
                  <a:gd name="connsiteY77" fmla="*/ 1229379 h 2088661"/>
                  <a:gd name="connsiteX78" fmla="*/ 1897168 w 2457157"/>
                  <a:gd name="connsiteY78" fmla="*/ 1280810 h 2088661"/>
                  <a:gd name="connsiteX79" fmla="*/ 1757476 w 2457157"/>
                  <a:gd name="connsiteY79" fmla="*/ 1351097 h 2088661"/>
                  <a:gd name="connsiteX80" fmla="*/ 1770370 w 2457157"/>
                  <a:gd name="connsiteY80" fmla="*/ 1286752 h 2088661"/>
                  <a:gd name="connsiteX81" fmla="*/ 2431769 w 2457157"/>
                  <a:gd name="connsiteY81" fmla="*/ 792551 h 2088661"/>
                  <a:gd name="connsiteX82" fmla="*/ 2367806 w 2457157"/>
                  <a:gd name="connsiteY82" fmla="*/ 868319 h 2088661"/>
                  <a:gd name="connsiteX83" fmla="*/ 2342154 w 2457157"/>
                  <a:gd name="connsiteY83" fmla="*/ 866766 h 2088661"/>
                  <a:gd name="connsiteX84" fmla="*/ 2343571 w 2457157"/>
                  <a:gd name="connsiteY84" fmla="*/ 877226 h 2088661"/>
                  <a:gd name="connsiteX85" fmla="*/ 2356741 w 2457157"/>
                  <a:gd name="connsiteY85" fmla="*/ 878871 h 2088661"/>
                  <a:gd name="connsiteX86" fmla="*/ 2365818 w 2457157"/>
                  <a:gd name="connsiteY86" fmla="*/ 881673 h 2088661"/>
                  <a:gd name="connsiteX87" fmla="*/ 2379597 w 2457157"/>
                  <a:gd name="connsiteY87" fmla="*/ 890019 h 2088661"/>
                  <a:gd name="connsiteX88" fmla="*/ 2322742 w 2457157"/>
                  <a:gd name="connsiteY88" fmla="*/ 1019778 h 2088661"/>
                  <a:gd name="connsiteX89" fmla="*/ 2321639 w 2457157"/>
                  <a:gd name="connsiteY89" fmla="*/ 1028216 h 2088661"/>
                  <a:gd name="connsiteX90" fmla="*/ 2385263 w 2457157"/>
                  <a:gd name="connsiteY90" fmla="*/ 1008650 h 2088661"/>
                  <a:gd name="connsiteX91" fmla="*/ 2401379 w 2457157"/>
                  <a:gd name="connsiteY91" fmla="*/ 1046911 h 2088661"/>
                  <a:gd name="connsiteX92" fmla="*/ 2302774 w 2457157"/>
                  <a:gd name="connsiteY92" fmla="*/ 1222876 h 2088661"/>
                  <a:gd name="connsiteX93" fmla="*/ 2131468 w 2457157"/>
                  <a:gd name="connsiteY93" fmla="*/ 1175630 h 2088661"/>
                  <a:gd name="connsiteX94" fmla="*/ 2121748 w 2457157"/>
                  <a:gd name="connsiteY94" fmla="*/ 1183129 h 2088661"/>
                  <a:gd name="connsiteX95" fmla="*/ 2161863 w 2457157"/>
                  <a:gd name="connsiteY95" fmla="*/ 1219339 h 2088661"/>
                  <a:gd name="connsiteX96" fmla="*/ 2148867 w 2457157"/>
                  <a:gd name="connsiteY96" fmla="*/ 1284623 h 2088661"/>
                  <a:gd name="connsiteX97" fmla="*/ 2062314 w 2457157"/>
                  <a:gd name="connsiteY97" fmla="*/ 1261660 h 2088661"/>
                  <a:gd name="connsiteX98" fmla="*/ 2049793 w 2457157"/>
                  <a:gd name="connsiteY98" fmla="*/ 1265110 h 2088661"/>
                  <a:gd name="connsiteX99" fmla="*/ 2075746 w 2457157"/>
                  <a:gd name="connsiteY99" fmla="*/ 1298427 h 2088661"/>
                  <a:gd name="connsiteX100" fmla="*/ 1973933 w 2457157"/>
                  <a:gd name="connsiteY100" fmla="*/ 1276180 h 2088661"/>
                  <a:gd name="connsiteX101" fmla="*/ 1999663 w 2457157"/>
                  <a:gd name="connsiteY101" fmla="*/ 1234445 h 2088661"/>
                  <a:gd name="connsiteX102" fmla="*/ 1988888 w 2457157"/>
                  <a:gd name="connsiteY102" fmla="*/ 1231527 h 2088661"/>
                  <a:gd name="connsiteX103" fmla="*/ 1811505 w 2457157"/>
                  <a:gd name="connsiteY103" fmla="*/ 1198864 h 2088661"/>
                  <a:gd name="connsiteX104" fmla="*/ 1783225 w 2457157"/>
                  <a:gd name="connsiteY104" fmla="*/ 1145037 h 2088661"/>
                  <a:gd name="connsiteX105" fmla="*/ 1770704 w 2457157"/>
                  <a:gd name="connsiteY105" fmla="*/ 1148487 h 2088661"/>
                  <a:gd name="connsiteX106" fmla="*/ 1782195 w 2457157"/>
                  <a:gd name="connsiteY106" fmla="*/ 1176965 h 2088661"/>
                  <a:gd name="connsiteX107" fmla="*/ 1667222 w 2457157"/>
                  <a:gd name="connsiteY107" fmla="*/ 1140402 h 2088661"/>
                  <a:gd name="connsiteX108" fmla="*/ 1689594 w 2457157"/>
                  <a:gd name="connsiteY108" fmla="*/ 1105300 h 2088661"/>
                  <a:gd name="connsiteX109" fmla="*/ 1679433 w 2457157"/>
                  <a:gd name="connsiteY109" fmla="*/ 1099363 h 2088661"/>
                  <a:gd name="connsiteX110" fmla="*/ 1667386 w 2457157"/>
                  <a:gd name="connsiteY110" fmla="*/ 1114861 h 2088661"/>
                  <a:gd name="connsiteX111" fmla="*/ 1503522 w 2457157"/>
                  <a:gd name="connsiteY111" fmla="*/ 1177855 h 2088661"/>
                  <a:gd name="connsiteX112" fmla="*/ 1351042 w 2457157"/>
                  <a:gd name="connsiteY112" fmla="*/ 1113457 h 2088661"/>
                  <a:gd name="connsiteX113" fmla="*/ 1365484 w 2457157"/>
                  <a:gd name="connsiteY113" fmla="*/ 1087272 h 2088661"/>
                  <a:gd name="connsiteX114" fmla="*/ 1357603 w 2457157"/>
                  <a:gd name="connsiteY114" fmla="*/ 1082681 h 2088661"/>
                  <a:gd name="connsiteX115" fmla="*/ 1346242 w 2457157"/>
                  <a:gd name="connsiteY115" fmla="*/ 1097868 h 2088661"/>
                  <a:gd name="connsiteX116" fmla="*/ 1181618 w 2457157"/>
                  <a:gd name="connsiteY116" fmla="*/ 1148995 h 2088661"/>
                  <a:gd name="connsiteX117" fmla="*/ 1192287 w 2457157"/>
                  <a:gd name="connsiteY117" fmla="*/ 1125302 h 2088661"/>
                  <a:gd name="connsiteX118" fmla="*/ 1184313 w 2457157"/>
                  <a:gd name="connsiteY118" fmla="*/ 1122060 h 2088661"/>
                  <a:gd name="connsiteX119" fmla="*/ 1173079 w 2457157"/>
                  <a:gd name="connsiteY119" fmla="*/ 1138534 h 2088661"/>
                  <a:gd name="connsiteX120" fmla="*/ 1066026 w 2457157"/>
                  <a:gd name="connsiteY120" fmla="*/ 1152106 h 2088661"/>
                  <a:gd name="connsiteX121" fmla="*/ 1023105 w 2457157"/>
                  <a:gd name="connsiteY121" fmla="*/ 1121097 h 2088661"/>
                  <a:gd name="connsiteX122" fmla="*/ 1012857 w 2457157"/>
                  <a:gd name="connsiteY122" fmla="*/ 1127087 h 2088661"/>
                  <a:gd name="connsiteX123" fmla="*/ 1067105 w 2457157"/>
                  <a:gd name="connsiteY123" fmla="*/ 1165808 h 2088661"/>
                  <a:gd name="connsiteX124" fmla="*/ 1061865 w 2457157"/>
                  <a:gd name="connsiteY124" fmla="*/ 1201108 h 2088661"/>
                  <a:gd name="connsiteX125" fmla="*/ 952930 w 2457157"/>
                  <a:gd name="connsiteY125" fmla="*/ 1240763 h 2088661"/>
                  <a:gd name="connsiteX126" fmla="*/ 950177 w 2457157"/>
                  <a:gd name="connsiteY126" fmla="*/ 1250740 h 2088661"/>
                  <a:gd name="connsiteX127" fmla="*/ 996199 w 2457157"/>
                  <a:gd name="connsiteY127" fmla="*/ 1259701 h 2088661"/>
                  <a:gd name="connsiteX128" fmla="*/ 756368 w 2457157"/>
                  <a:gd name="connsiteY128" fmla="*/ 1330776 h 2088661"/>
                  <a:gd name="connsiteX129" fmla="*/ 716433 w 2457157"/>
                  <a:gd name="connsiteY129" fmla="*/ 1278289 h 2088661"/>
                  <a:gd name="connsiteX130" fmla="*/ 705774 w 2457157"/>
                  <a:gd name="connsiteY130" fmla="*/ 1279731 h 2088661"/>
                  <a:gd name="connsiteX131" fmla="*/ 724585 w 2457157"/>
                  <a:gd name="connsiteY131" fmla="*/ 1320175 h 2088661"/>
                  <a:gd name="connsiteX132" fmla="*/ 683411 w 2457157"/>
                  <a:gd name="connsiteY132" fmla="*/ 1340530 h 2088661"/>
                  <a:gd name="connsiteX133" fmla="*/ 554552 w 2457157"/>
                  <a:gd name="connsiteY133" fmla="*/ 1282136 h 2088661"/>
                  <a:gd name="connsiteX134" fmla="*/ 544188 w 2457157"/>
                  <a:gd name="connsiteY134" fmla="*/ 1283539 h 2088661"/>
                  <a:gd name="connsiteX135" fmla="*/ 549404 w 2457157"/>
                  <a:gd name="connsiteY135" fmla="*/ 1305263 h 2088661"/>
                  <a:gd name="connsiteX136" fmla="*/ 264610 w 2457157"/>
                  <a:gd name="connsiteY136" fmla="*/ 1340955 h 2088661"/>
                  <a:gd name="connsiteX137" fmla="*/ 131648 w 2457157"/>
                  <a:gd name="connsiteY137" fmla="*/ 1036654 h 2088661"/>
                  <a:gd name="connsiteX138" fmla="*/ 149366 w 2457157"/>
                  <a:gd name="connsiteY138" fmla="*/ 1033964 h 2088661"/>
                  <a:gd name="connsiteX139" fmla="*/ 148133 w 2457157"/>
                  <a:gd name="connsiteY139" fmla="*/ 1024510 h 2088661"/>
                  <a:gd name="connsiteX140" fmla="*/ 97200 w 2457157"/>
                  <a:gd name="connsiteY140" fmla="*/ 1016255 h 2088661"/>
                  <a:gd name="connsiteX141" fmla="*/ 46441 w 2457157"/>
                  <a:gd name="connsiteY141" fmla="*/ 917142 h 2088661"/>
                  <a:gd name="connsiteX142" fmla="*/ 79453 w 2457157"/>
                  <a:gd name="connsiteY142" fmla="*/ 889206 h 2088661"/>
                  <a:gd name="connsiteX143" fmla="*/ 141683 w 2457157"/>
                  <a:gd name="connsiteY143" fmla="*/ 904529 h 2088661"/>
                  <a:gd name="connsiteX144" fmla="*/ 141683 w 2457157"/>
                  <a:gd name="connsiteY144" fmla="*/ 890430 h 2088661"/>
                  <a:gd name="connsiteX145" fmla="*/ 265273 w 2457157"/>
                  <a:gd name="connsiteY145" fmla="*/ 544074 h 2088661"/>
                  <a:gd name="connsiteX146" fmla="*/ 277137 w 2457157"/>
                  <a:gd name="connsiteY146" fmla="*/ 539245 h 2088661"/>
                  <a:gd name="connsiteX147" fmla="*/ 253202 w 2457157"/>
                  <a:gd name="connsiteY147" fmla="*/ 502072 h 2088661"/>
                  <a:gd name="connsiteX148" fmla="*/ 403228 w 2457157"/>
                  <a:gd name="connsiteY148" fmla="*/ 275706 h 2088661"/>
                  <a:gd name="connsiteX149" fmla="*/ 546307 w 2457157"/>
                  <a:gd name="connsiteY149" fmla="*/ 298437 h 2088661"/>
                  <a:gd name="connsiteX150" fmla="*/ 548364 w 2457157"/>
                  <a:gd name="connsiteY150" fmla="*/ 354237 h 2088661"/>
                  <a:gd name="connsiteX151" fmla="*/ 560982 w 2457157"/>
                  <a:gd name="connsiteY151" fmla="*/ 350758 h 2088661"/>
                  <a:gd name="connsiteX152" fmla="*/ 916304 w 2457157"/>
                  <a:gd name="connsiteY152" fmla="*/ 18002 h 2088661"/>
                  <a:gd name="connsiteX153" fmla="*/ 1025587 w 2457157"/>
                  <a:gd name="connsiteY153" fmla="*/ 47831 h 2088661"/>
                  <a:gd name="connsiteX154" fmla="*/ 1048845 w 2457157"/>
                  <a:gd name="connsiteY154" fmla="*/ 62597 h 2088661"/>
                  <a:gd name="connsiteX155" fmla="*/ 1053732 w 2457157"/>
                  <a:gd name="connsiteY155" fmla="*/ 64020 h 2088661"/>
                  <a:gd name="connsiteX156" fmla="*/ 1024097 w 2457157"/>
                  <a:gd name="connsiteY156" fmla="*/ 116346 h 2088661"/>
                  <a:gd name="connsiteX157" fmla="*/ 1037010 w 2457157"/>
                  <a:gd name="connsiteY157" fmla="*/ 119907 h 2088661"/>
                  <a:gd name="connsiteX158" fmla="*/ 1376695 w 2457157"/>
                  <a:gd name="connsiteY158" fmla="*/ 171552 h 2088661"/>
                  <a:gd name="connsiteX159" fmla="*/ 1386163 w 2457157"/>
                  <a:gd name="connsiteY159" fmla="*/ 172834 h 2088661"/>
                  <a:gd name="connsiteX160" fmla="*/ 1380212 w 2457157"/>
                  <a:gd name="connsiteY160" fmla="*/ 114595 h 2088661"/>
                  <a:gd name="connsiteX161" fmla="*/ 1595324 w 2457157"/>
                  <a:gd name="connsiteY161" fmla="*/ 142033 h 2088661"/>
                  <a:gd name="connsiteX162" fmla="*/ 1567276 w 2457157"/>
                  <a:gd name="connsiteY162" fmla="*/ 178369 h 2088661"/>
                  <a:gd name="connsiteX163" fmla="*/ 1576300 w 2457157"/>
                  <a:gd name="connsiteY163" fmla="*/ 183643 h 2088661"/>
                  <a:gd name="connsiteX164" fmla="*/ 1615776 w 2457157"/>
                  <a:gd name="connsiteY164" fmla="*/ 147853 h 2088661"/>
                  <a:gd name="connsiteX165" fmla="*/ 1763286 w 2457157"/>
                  <a:gd name="connsiteY165" fmla="*/ 201273 h 2088661"/>
                  <a:gd name="connsiteX166" fmla="*/ 1777298 w 2457157"/>
                  <a:gd name="connsiteY166" fmla="*/ 228242 h 2088661"/>
                  <a:gd name="connsiteX167" fmla="*/ 1787318 w 2457157"/>
                  <a:gd name="connsiteY167" fmla="*/ 225528 h 2088661"/>
                  <a:gd name="connsiteX168" fmla="*/ 1779059 w 2457157"/>
                  <a:gd name="connsiteY168" fmla="*/ 195327 h 2088661"/>
                  <a:gd name="connsiteX169" fmla="*/ 2219797 w 2457157"/>
                  <a:gd name="connsiteY169" fmla="*/ 578377 h 2088661"/>
                  <a:gd name="connsiteX170" fmla="*/ 2231941 w 2457157"/>
                  <a:gd name="connsiteY170" fmla="*/ 583491 h 2088661"/>
                  <a:gd name="connsiteX171" fmla="*/ 2265079 w 2457157"/>
                  <a:gd name="connsiteY171" fmla="*/ 468630 h 2088661"/>
                  <a:gd name="connsiteX172" fmla="*/ 2431769 w 2457157"/>
                  <a:gd name="connsiteY172" fmla="*/ 792551 h 208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</a:cxnLst>
                <a:rect l="l" t="t" r="r" b="b"/>
                <a:pathLst>
                  <a:path w="2457157" h="2088661">
                    <a:moveTo>
                      <a:pt x="2456580" y="702243"/>
                    </a:moveTo>
                    <a:cubicBezTo>
                      <a:pt x="2451180" y="591731"/>
                      <a:pt x="2379931" y="476076"/>
                      <a:pt x="2265263" y="455329"/>
                    </a:cubicBezTo>
                    <a:cubicBezTo>
                      <a:pt x="2263908" y="204631"/>
                      <a:pt x="1983358" y="77620"/>
                      <a:pt x="1773800" y="186357"/>
                    </a:cubicBezTo>
                    <a:cubicBezTo>
                      <a:pt x="1739893" y="130731"/>
                      <a:pt x="1664827" y="108411"/>
                      <a:pt x="1605944" y="136092"/>
                    </a:cubicBezTo>
                    <a:cubicBezTo>
                      <a:pt x="1597971" y="99151"/>
                      <a:pt x="1569362" y="68307"/>
                      <a:pt x="1535111" y="53564"/>
                    </a:cubicBezTo>
                    <a:cubicBezTo>
                      <a:pt x="1479137" y="28748"/>
                      <a:pt x="1411777" y="59152"/>
                      <a:pt x="1376095" y="104841"/>
                    </a:cubicBezTo>
                    <a:cubicBezTo>
                      <a:pt x="1322409" y="-11226"/>
                      <a:pt x="1147097" y="-26825"/>
                      <a:pt x="1059349" y="58190"/>
                    </a:cubicBezTo>
                    <a:cubicBezTo>
                      <a:pt x="912346" y="-98471"/>
                      <a:pt x="572047" y="90210"/>
                      <a:pt x="548523" y="281178"/>
                    </a:cubicBezTo>
                    <a:cubicBezTo>
                      <a:pt x="491789" y="249066"/>
                      <a:pt x="417211" y="240981"/>
                      <a:pt x="357995" y="271032"/>
                    </a:cubicBezTo>
                    <a:cubicBezTo>
                      <a:pt x="291879" y="305346"/>
                      <a:pt x="230684" y="370973"/>
                      <a:pt x="224864" y="447960"/>
                    </a:cubicBezTo>
                    <a:cubicBezTo>
                      <a:pt x="226209" y="480217"/>
                      <a:pt x="240046" y="511899"/>
                      <a:pt x="259385" y="537464"/>
                    </a:cubicBezTo>
                    <a:cubicBezTo>
                      <a:pt x="227080" y="527048"/>
                      <a:pt x="191769" y="534503"/>
                      <a:pt x="159928" y="543512"/>
                    </a:cubicBezTo>
                    <a:cubicBezTo>
                      <a:pt x="18224" y="578261"/>
                      <a:pt x="-67894" y="790794"/>
                      <a:pt x="68881" y="882935"/>
                    </a:cubicBezTo>
                    <a:cubicBezTo>
                      <a:pt x="-19312" y="924047"/>
                      <a:pt x="28287" y="1031491"/>
                      <a:pt x="112905" y="1035773"/>
                    </a:cubicBezTo>
                    <a:cubicBezTo>
                      <a:pt x="-13482" y="1155788"/>
                      <a:pt x="92913" y="1317804"/>
                      <a:pt x="237864" y="1352829"/>
                    </a:cubicBezTo>
                    <a:cubicBezTo>
                      <a:pt x="342764" y="1384766"/>
                      <a:pt x="460156" y="1371674"/>
                      <a:pt x="554542" y="1315598"/>
                    </a:cubicBezTo>
                    <a:cubicBezTo>
                      <a:pt x="586722" y="1371761"/>
                      <a:pt x="663501" y="1378786"/>
                      <a:pt x="714870" y="1345731"/>
                    </a:cubicBezTo>
                    <a:cubicBezTo>
                      <a:pt x="718910" y="1343355"/>
                      <a:pt x="724546" y="1340694"/>
                      <a:pt x="727445" y="1336940"/>
                    </a:cubicBezTo>
                    <a:cubicBezTo>
                      <a:pt x="728853" y="1333659"/>
                      <a:pt x="731417" y="1332174"/>
                      <a:pt x="733918" y="1329847"/>
                    </a:cubicBezTo>
                    <a:cubicBezTo>
                      <a:pt x="766877" y="1359936"/>
                      <a:pt x="810857" y="1377282"/>
                      <a:pt x="855114" y="1381501"/>
                    </a:cubicBezTo>
                    <a:cubicBezTo>
                      <a:pt x="944352" y="1540038"/>
                      <a:pt x="1059049" y="1462189"/>
                      <a:pt x="1102333" y="1558936"/>
                    </a:cubicBezTo>
                    <a:cubicBezTo>
                      <a:pt x="1131803" y="1630689"/>
                      <a:pt x="1101099" y="1700162"/>
                      <a:pt x="1144083" y="1746857"/>
                    </a:cubicBezTo>
                    <a:cubicBezTo>
                      <a:pt x="1185832" y="1792216"/>
                      <a:pt x="1128372" y="2012641"/>
                      <a:pt x="1098946" y="2055532"/>
                    </a:cubicBezTo>
                    <a:cubicBezTo>
                      <a:pt x="1091359" y="2057526"/>
                      <a:pt x="1008092" y="2082709"/>
                      <a:pt x="1027735" y="2088375"/>
                    </a:cubicBezTo>
                    <a:cubicBezTo>
                      <a:pt x="1081794" y="2072655"/>
                      <a:pt x="1136162" y="2057192"/>
                      <a:pt x="1192345" y="2050834"/>
                    </a:cubicBezTo>
                    <a:cubicBezTo>
                      <a:pt x="1315785" y="2040780"/>
                      <a:pt x="1569507" y="2019603"/>
                      <a:pt x="1670507" y="2087364"/>
                    </a:cubicBezTo>
                    <a:cubicBezTo>
                      <a:pt x="1677619" y="2092434"/>
                      <a:pt x="1685665" y="2081413"/>
                      <a:pt x="1679685" y="2075476"/>
                    </a:cubicBezTo>
                    <a:cubicBezTo>
                      <a:pt x="1668271" y="2064145"/>
                      <a:pt x="1654332" y="2057148"/>
                      <a:pt x="1639512" y="2051270"/>
                    </a:cubicBezTo>
                    <a:cubicBezTo>
                      <a:pt x="1600525" y="2036262"/>
                      <a:pt x="1558616" y="2031046"/>
                      <a:pt x="1517209" y="2027485"/>
                    </a:cubicBezTo>
                    <a:cubicBezTo>
                      <a:pt x="1429602" y="1880811"/>
                      <a:pt x="1513513" y="1719138"/>
                      <a:pt x="1543196" y="1619304"/>
                    </a:cubicBezTo>
                    <a:cubicBezTo>
                      <a:pt x="1543196" y="1619304"/>
                      <a:pt x="1701487" y="1557698"/>
                      <a:pt x="1727401" y="1455304"/>
                    </a:cubicBezTo>
                    <a:cubicBezTo>
                      <a:pt x="1752497" y="1356143"/>
                      <a:pt x="1888933" y="1369235"/>
                      <a:pt x="1935700" y="1287511"/>
                    </a:cubicBezTo>
                    <a:cubicBezTo>
                      <a:pt x="1944927" y="1287352"/>
                      <a:pt x="1954100" y="1285678"/>
                      <a:pt x="1962625" y="1282073"/>
                    </a:cubicBezTo>
                    <a:cubicBezTo>
                      <a:pt x="1979613" y="1350197"/>
                      <a:pt x="2050499" y="1361131"/>
                      <a:pt x="2091151" y="1305515"/>
                    </a:cubicBezTo>
                    <a:cubicBezTo>
                      <a:pt x="2148514" y="1325661"/>
                      <a:pt x="2190390" y="1287647"/>
                      <a:pt x="2178778" y="1228474"/>
                    </a:cubicBezTo>
                    <a:cubicBezTo>
                      <a:pt x="2280218" y="1281889"/>
                      <a:pt x="2406571" y="1213504"/>
                      <a:pt x="2419373" y="1100152"/>
                    </a:cubicBezTo>
                    <a:cubicBezTo>
                      <a:pt x="2422900" y="1066143"/>
                      <a:pt x="2420820" y="1023440"/>
                      <a:pt x="2393004" y="999742"/>
                    </a:cubicBezTo>
                    <a:cubicBezTo>
                      <a:pt x="2420505" y="965042"/>
                      <a:pt x="2425237" y="908337"/>
                      <a:pt x="2387358" y="879123"/>
                    </a:cubicBezTo>
                    <a:cubicBezTo>
                      <a:pt x="2454896" y="852478"/>
                      <a:pt x="2459304" y="764769"/>
                      <a:pt x="2456580" y="702243"/>
                    </a:cubicBezTo>
                    <a:close/>
                    <a:moveTo>
                      <a:pt x="970928" y="1445052"/>
                    </a:moveTo>
                    <a:cubicBezTo>
                      <a:pt x="944085" y="1435608"/>
                      <a:pt x="909283" y="1399054"/>
                      <a:pt x="891551" y="1378888"/>
                    </a:cubicBezTo>
                    <a:cubicBezTo>
                      <a:pt x="924326" y="1371601"/>
                      <a:pt x="954149" y="1352103"/>
                      <a:pt x="975336" y="1326029"/>
                    </a:cubicBezTo>
                    <a:cubicBezTo>
                      <a:pt x="983063" y="1354624"/>
                      <a:pt x="1003060" y="1426042"/>
                      <a:pt x="1014996" y="1444771"/>
                    </a:cubicBezTo>
                    <a:cubicBezTo>
                      <a:pt x="1013907" y="1445052"/>
                      <a:pt x="1006127" y="1457438"/>
                      <a:pt x="970928" y="1445052"/>
                    </a:cubicBezTo>
                    <a:close/>
                    <a:moveTo>
                      <a:pt x="1074082" y="1450747"/>
                    </a:moveTo>
                    <a:cubicBezTo>
                      <a:pt x="1057215" y="1447278"/>
                      <a:pt x="1009117" y="1330940"/>
                      <a:pt x="994206" y="1297604"/>
                    </a:cubicBezTo>
                    <a:cubicBezTo>
                      <a:pt x="1000263" y="1285407"/>
                      <a:pt x="1006718" y="1272333"/>
                      <a:pt x="1008116" y="1258680"/>
                    </a:cubicBezTo>
                    <a:cubicBezTo>
                      <a:pt x="1051762" y="1253508"/>
                      <a:pt x="1083966" y="1212358"/>
                      <a:pt x="1077604" y="1168740"/>
                    </a:cubicBezTo>
                    <a:cubicBezTo>
                      <a:pt x="1086376" y="1170893"/>
                      <a:pt x="1094848" y="1172504"/>
                      <a:pt x="1103847" y="1173487"/>
                    </a:cubicBezTo>
                    <a:cubicBezTo>
                      <a:pt x="1106281" y="1208424"/>
                      <a:pt x="1122054" y="1458164"/>
                      <a:pt x="1074082" y="1450747"/>
                    </a:cubicBezTo>
                    <a:close/>
                    <a:moveTo>
                      <a:pt x="1135490" y="1480885"/>
                    </a:moveTo>
                    <a:cubicBezTo>
                      <a:pt x="1143246" y="1464666"/>
                      <a:pt x="1187211" y="1426236"/>
                      <a:pt x="1140076" y="1172475"/>
                    </a:cubicBezTo>
                    <a:cubicBezTo>
                      <a:pt x="1151804" y="1170211"/>
                      <a:pt x="1163325" y="1165513"/>
                      <a:pt x="1172696" y="1157892"/>
                    </a:cubicBezTo>
                    <a:cubicBezTo>
                      <a:pt x="1196274" y="1169398"/>
                      <a:pt x="1223160" y="1172335"/>
                      <a:pt x="1248363" y="1169882"/>
                    </a:cubicBezTo>
                    <a:cubicBezTo>
                      <a:pt x="1250235" y="1211922"/>
                      <a:pt x="1265505" y="1575716"/>
                      <a:pt x="1233108" y="1580012"/>
                    </a:cubicBezTo>
                    <a:cubicBezTo>
                      <a:pt x="1198722" y="1584570"/>
                      <a:pt x="1204862" y="1568623"/>
                      <a:pt x="1204862" y="1568623"/>
                    </a:cubicBezTo>
                    <a:cubicBezTo>
                      <a:pt x="1204862" y="1568623"/>
                      <a:pt x="1184062" y="1517424"/>
                      <a:pt x="1135490" y="1480885"/>
                    </a:cubicBezTo>
                    <a:close/>
                    <a:moveTo>
                      <a:pt x="1344447" y="1121392"/>
                    </a:moveTo>
                    <a:cubicBezTo>
                      <a:pt x="1368876" y="1146281"/>
                      <a:pt x="1402855" y="1163965"/>
                      <a:pt x="1434895" y="1177952"/>
                    </a:cubicBezTo>
                    <a:cubicBezTo>
                      <a:pt x="1424647" y="1188040"/>
                      <a:pt x="1394601" y="1215909"/>
                      <a:pt x="1350384" y="1242336"/>
                    </a:cubicBezTo>
                    <a:cubicBezTo>
                      <a:pt x="1336595" y="1250580"/>
                      <a:pt x="1326395" y="1258394"/>
                      <a:pt x="1318862" y="1265482"/>
                    </a:cubicBezTo>
                    <a:cubicBezTo>
                      <a:pt x="1318765" y="1231759"/>
                      <a:pt x="1316569" y="1185452"/>
                      <a:pt x="1316874" y="1145119"/>
                    </a:cubicBezTo>
                    <a:cubicBezTo>
                      <a:pt x="1326865" y="1138442"/>
                      <a:pt x="1336324" y="1130459"/>
                      <a:pt x="1344447" y="1121392"/>
                    </a:cubicBezTo>
                    <a:close/>
                    <a:moveTo>
                      <a:pt x="1420994" y="1665423"/>
                    </a:moveTo>
                    <a:cubicBezTo>
                      <a:pt x="1373100" y="1756534"/>
                      <a:pt x="1359591" y="1690476"/>
                      <a:pt x="1359591" y="1690476"/>
                    </a:cubicBezTo>
                    <a:cubicBezTo>
                      <a:pt x="1359591" y="1690476"/>
                      <a:pt x="1329705" y="1652069"/>
                      <a:pt x="1321117" y="1397327"/>
                    </a:cubicBezTo>
                    <a:cubicBezTo>
                      <a:pt x="1334480" y="1364562"/>
                      <a:pt x="1354506" y="1321810"/>
                      <a:pt x="1374938" y="1301552"/>
                    </a:cubicBezTo>
                    <a:cubicBezTo>
                      <a:pt x="1409353" y="1267432"/>
                      <a:pt x="1462875" y="1193261"/>
                      <a:pt x="1466431" y="1188311"/>
                    </a:cubicBezTo>
                    <a:cubicBezTo>
                      <a:pt x="1490855" y="1194712"/>
                      <a:pt x="1516551" y="1196822"/>
                      <a:pt x="1541720" y="1194553"/>
                    </a:cubicBezTo>
                    <a:cubicBezTo>
                      <a:pt x="1537230" y="1217844"/>
                      <a:pt x="1467331" y="1577279"/>
                      <a:pt x="1420994" y="1665423"/>
                    </a:cubicBezTo>
                    <a:close/>
                    <a:moveTo>
                      <a:pt x="1705285" y="1260557"/>
                    </a:moveTo>
                    <a:cubicBezTo>
                      <a:pt x="1682728" y="1333156"/>
                      <a:pt x="1657574" y="1447660"/>
                      <a:pt x="1581864" y="1482065"/>
                    </a:cubicBezTo>
                    <a:cubicBezTo>
                      <a:pt x="1498495" y="1516311"/>
                      <a:pt x="1605151" y="1197552"/>
                      <a:pt x="1611644" y="1178330"/>
                    </a:cubicBezTo>
                    <a:cubicBezTo>
                      <a:pt x="1627930" y="1171532"/>
                      <a:pt x="1643238" y="1162126"/>
                      <a:pt x="1656621" y="1150524"/>
                    </a:cubicBezTo>
                    <a:cubicBezTo>
                      <a:pt x="1672529" y="1181363"/>
                      <a:pt x="1705352" y="1202787"/>
                      <a:pt x="1740082" y="1203668"/>
                    </a:cubicBezTo>
                    <a:cubicBezTo>
                      <a:pt x="1731533" y="1212958"/>
                      <a:pt x="1716752" y="1231725"/>
                      <a:pt x="1705285" y="1260557"/>
                    </a:cubicBezTo>
                    <a:close/>
                    <a:moveTo>
                      <a:pt x="1770370" y="1286752"/>
                    </a:moveTo>
                    <a:cubicBezTo>
                      <a:pt x="1782775" y="1261975"/>
                      <a:pt x="1809391" y="1241068"/>
                      <a:pt x="1818627" y="1229379"/>
                    </a:cubicBezTo>
                    <a:cubicBezTo>
                      <a:pt x="1840468" y="1252104"/>
                      <a:pt x="1867402" y="1270234"/>
                      <a:pt x="1897168" y="1280810"/>
                    </a:cubicBezTo>
                    <a:cubicBezTo>
                      <a:pt x="1874563" y="1298146"/>
                      <a:pt x="1818763" y="1337104"/>
                      <a:pt x="1757476" y="1351097"/>
                    </a:cubicBezTo>
                    <a:cubicBezTo>
                      <a:pt x="1757476" y="1351097"/>
                      <a:pt x="1755327" y="1316798"/>
                      <a:pt x="1770370" y="1286752"/>
                    </a:cubicBezTo>
                    <a:close/>
                    <a:moveTo>
                      <a:pt x="2431769" y="792551"/>
                    </a:moveTo>
                    <a:cubicBezTo>
                      <a:pt x="2424850" y="826666"/>
                      <a:pt x="2402526" y="858613"/>
                      <a:pt x="2367806" y="868319"/>
                    </a:cubicBezTo>
                    <a:cubicBezTo>
                      <a:pt x="2359562" y="865513"/>
                      <a:pt x="2350785" y="864647"/>
                      <a:pt x="2342154" y="866766"/>
                    </a:cubicBezTo>
                    <a:cubicBezTo>
                      <a:pt x="2336178" y="868232"/>
                      <a:pt x="2337688" y="877008"/>
                      <a:pt x="2343571" y="877226"/>
                    </a:cubicBezTo>
                    <a:cubicBezTo>
                      <a:pt x="2348051" y="877391"/>
                      <a:pt x="2352469" y="877918"/>
                      <a:pt x="2356741" y="878871"/>
                    </a:cubicBezTo>
                    <a:cubicBezTo>
                      <a:pt x="2358517" y="881735"/>
                      <a:pt x="2362900" y="881194"/>
                      <a:pt x="2365818" y="881673"/>
                    </a:cubicBezTo>
                    <a:cubicBezTo>
                      <a:pt x="2370743" y="883666"/>
                      <a:pt x="2375388" y="886390"/>
                      <a:pt x="2379597" y="890019"/>
                    </a:cubicBezTo>
                    <a:cubicBezTo>
                      <a:pt x="2428513" y="932717"/>
                      <a:pt x="2382757" y="1019729"/>
                      <a:pt x="2322742" y="1019778"/>
                    </a:cubicBezTo>
                    <a:cubicBezTo>
                      <a:pt x="2318605" y="1020513"/>
                      <a:pt x="2318552" y="1026261"/>
                      <a:pt x="2321639" y="1028216"/>
                    </a:cubicBezTo>
                    <a:cubicBezTo>
                      <a:pt x="2343078" y="1040384"/>
                      <a:pt x="2370158" y="1024519"/>
                      <a:pt x="2385263" y="1008650"/>
                    </a:cubicBezTo>
                    <a:cubicBezTo>
                      <a:pt x="2395099" y="1018355"/>
                      <a:pt x="2398805" y="1033896"/>
                      <a:pt x="2401379" y="1046911"/>
                    </a:cubicBezTo>
                    <a:cubicBezTo>
                      <a:pt x="2414854" y="1118567"/>
                      <a:pt x="2372911" y="1199042"/>
                      <a:pt x="2302774" y="1222876"/>
                    </a:cubicBezTo>
                    <a:cubicBezTo>
                      <a:pt x="2242769" y="1243468"/>
                      <a:pt x="2172115" y="1224594"/>
                      <a:pt x="2131468" y="1175630"/>
                    </a:cubicBezTo>
                    <a:cubicBezTo>
                      <a:pt x="2126790" y="1170564"/>
                      <a:pt x="2117621" y="1177333"/>
                      <a:pt x="2121748" y="1183129"/>
                    </a:cubicBezTo>
                    <a:cubicBezTo>
                      <a:pt x="2132185" y="1197780"/>
                      <a:pt x="2146250" y="1209798"/>
                      <a:pt x="2161863" y="1219339"/>
                    </a:cubicBezTo>
                    <a:cubicBezTo>
                      <a:pt x="2164079" y="1241334"/>
                      <a:pt x="2166546" y="1268008"/>
                      <a:pt x="2148867" y="1284623"/>
                    </a:cubicBezTo>
                    <a:cubicBezTo>
                      <a:pt x="2124284" y="1304126"/>
                      <a:pt x="2070317" y="1295248"/>
                      <a:pt x="2062314" y="1261660"/>
                    </a:cubicBezTo>
                    <a:cubicBezTo>
                      <a:pt x="2060384" y="1253522"/>
                      <a:pt x="2047935" y="1256967"/>
                      <a:pt x="2049793" y="1265110"/>
                    </a:cubicBezTo>
                    <a:cubicBezTo>
                      <a:pt x="2053175" y="1279920"/>
                      <a:pt x="2063205" y="1290942"/>
                      <a:pt x="2075746" y="1298427"/>
                    </a:cubicBezTo>
                    <a:cubicBezTo>
                      <a:pt x="2037537" y="1341260"/>
                      <a:pt x="1990552" y="1331032"/>
                      <a:pt x="1973933" y="1276180"/>
                    </a:cubicBezTo>
                    <a:cubicBezTo>
                      <a:pt x="1987673" y="1267142"/>
                      <a:pt x="2000466" y="1251766"/>
                      <a:pt x="1999663" y="1234445"/>
                    </a:cubicBezTo>
                    <a:cubicBezTo>
                      <a:pt x="1999286" y="1229393"/>
                      <a:pt x="1991355" y="1225735"/>
                      <a:pt x="1988888" y="1231527"/>
                    </a:cubicBezTo>
                    <a:cubicBezTo>
                      <a:pt x="1954526" y="1314441"/>
                      <a:pt x="1846404" y="1249835"/>
                      <a:pt x="1811505" y="1198864"/>
                    </a:cubicBezTo>
                    <a:cubicBezTo>
                      <a:pt x="1799288" y="1182491"/>
                      <a:pt x="1789650" y="1164434"/>
                      <a:pt x="1783225" y="1145037"/>
                    </a:cubicBezTo>
                    <a:cubicBezTo>
                      <a:pt x="1780613" y="1137151"/>
                      <a:pt x="1768130" y="1140489"/>
                      <a:pt x="1770704" y="1148487"/>
                    </a:cubicBezTo>
                    <a:cubicBezTo>
                      <a:pt x="1773849" y="1158255"/>
                      <a:pt x="1777695" y="1167777"/>
                      <a:pt x="1782195" y="1176965"/>
                    </a:cubicBezTo>
                    <a:cubicBezTo>
                      <a:pt x="1738277" y="1196856"/>
                      <a:pt x="1692124" y="1181339"/>
                      <a:pt x="1667222" y="1140402"/>
                    </a:cubicBezTo>
                    <a:cubicBezTo>
                      <a:pt x="1676758" y="1130140"/>
                      <a:pt x="1685244" y="1118755"/>
                      <a:pt x="1689594" y="1105300"/>
                    </a:cubicBezTo>
                    <a:cubicBezTo>
                      <a:pt x="1692516" y="1098502"/>
                      <a:pt x="1683604" y="1092793"/>
                      <a:pt x="1679433" y="1099363"/>
                    </a:cubicBezTo>
                    <a:cubicBezTo>
                      <a:pt x="1675955" y="1104836"/>
                      <a:pt x="1671605" y="1109930"/>
                      <a:pt x="1667386" y="1114861"/>
                    </a:cubicBezTo>
                    <a:cubicBezTo>
                      <a:pt x="1628921" y="1163839"/>
                      <a:pt x="1563773" y="1182113"/>
                      <a:pt x="1503522" y="1177855"/>
                    </a:cubicBezTo>
                    <a:cubicBezTo>
                      <a:pt x="1446816" y="1174638"/>
                      <a:pt x="1397209" y="1143102"/>
                      <a:pt x="1351042" y="1113457"/>
                    </a:cubicBezTo>
                    <a:cubicBezTo>
                      <a:pt x="1357085" y="1105431"/>
                      <a:pt x="1363457" y="1097326"/>
                      <a:pt x="1365484" y="1087272"/>
                    </a:cubicBezTo>
                    <a:cubicBezTo>
                      <a:pt x="1366650" y="1082990"/>
                      <a:pt x="1360728" y="1078921"/>
                      <a:pt x="1357603" y="1082681"/>
                    </a:cubicBezTo>
                    <a:cubicBezTo>
                      <a:pt x="1352914" y="1087113"/>
                      <a:pt x="1349634" y="1092449"/>
                      <a:pt x="1346242" y="1097868"/>
                    </a:cubicBezTo>
                    <a:cubicBezTo>
                      <a:pt x="1310898" y="1150166"/>
                      <a:pt x="1240365" y="1171677"/>
                      <a:pt x="1181618" y="1148995"/>
                    </a:cubicBezTo>
                    <a:cubicBezTo>
                      <a:pt x="1186573" y="1142836"/>
                      <a:pt x="1193748" y="1133551"/>
                      <a:pt x="1192287" y="1125302"/>
                    </a:cubicBezTo>
                    <a:cubicBezTo>
                      <a:pt x="1191706" y="1122045"/>
                      <a:pt x="1187003" y="1120115"/>
                      <a:pt x="1184313" y="1122060"/>
                    </a:cubicBezTo>
                    <a:cubicBezTo>
                      <a:pt x="1179001" y="1125906"/>
                      <a:pt x="1177104" y="1133367"/>
                      <a:pt x="1173079" y="1138534"/>
                    </a:cubicBezTo>
                    <a:cubicBezTo>
                      <a:pt x="1147556" y="1170133"/>
                      <a:pt x="1100330" y="1163205"/>
                      <a:pt x="1066026" y="1152106"/>
                    </a:cubicBezTo>
                    <a:cubicBezTo>
                      <a:pt x="1049024" y="1146401"/>
                      <a:pt x="1032249" y="1137107"/>
                      <a:pt x="1023105" y="1121097"/>
                    </a:cubicBezTo>
                    <a:cubicBezTo>
                      <a:pt x="1019312" y="1114459"/>
                      <a:pt x="1009137" y="1120400"/>
                      <a:pt x="1012857" y="1127087"/>
                    </a:cubicBezTo>
                    <a:cubicBezTo>
                      <a:pt x="1024121" y="1147331"/>
                      <a:pt x="1045153" y="1158938"/>
                      <a:pt x="1067105" y="1165808"/>
                    </a:cubicBezTo>
                    <a:cubicBezTo>
                      <a:pt x="1065857" y="1177589"/>
                      <a:pt x="1065102" y="1189680"/>
                      <a:pt x="1061865" y="1201108"/>
                    </a:cubicBezTo>
                    <a:cubicBezTo>
                      <a:pt x="1048288" y="1244919"/>
                      <a:pt x="991622" y="1257344"/>
                      <a:pt x="952930" y="1240763"/>
                    </a:cubicBezTo>
                    <a:cubicBezTo>
                      <a:pt x="946611" y="1238383"/>
                      <a:pt x="944182" y="1248239"/>
                      <a:pt x="950177" y="1250740"/>
                    </a:cubicBezTo>
                    <a:cubicBezTo>
                      <a:pt x="964745" y="1256827"/>
                      <a:pt x="980465" y="1260102"/>
                      <a:pt x="996199" y="1259701"/>
                    </a:cubicBezTo>
                    <a:cubicBezTo>
                      <a:pt x="950980" y="1368224"/>
                      <a:pt x="853764" y="1393379"/>
                      <a:pt x="756368" y="1330776"/>
                    </a:cubicBezTo>
                    <a:cubicBezTo>
                      <a:pt x="738195" y="1318554"/>
                      <a:pt x="720458" y="1300657"/>
                      <a:pt x="716433" y="1278289"/>
                    </a:cubicBezTo>
                    <a:cubicBezTo>
                      <a:pt x="715363" y="1272343"/>
                      <a:pt x="705096" y="1273630"/>
                      <a:pt x="705774" y="1279731"/>
                    </a:cubicBezTo>
                    <a:cubicBezTo>
                      <a:pt x="707525" y="1295519"/>
                      <a:pt x="714725" y="1308727"/>
                      <a:pt x="724585" y="1320175"/>
                    </a:cubicBezTo>
                    <a:cubicBezTo>
                      <a:pt x="710815" y="1326315"/>
                      <a:pt x="697989" y="1335532"/>
                      <a:pt x="683411" y="1340530"/>
                    </a:cubicBezTo>
                    <a:cubicBezTo>
                      <a:pt x="633620" y="1361296"/>
                      <a:pt x="567107" y="1337859"/>
                      <a:pt x="554552" y="1282136"/>
                    </a:cubicBezTo>
                    <a:cubicBezTo>
                      <a:pt x="553047" y="1276548"/>
                      <a:pt x="543743" y="1277467"/>
                      <a:pt x="544188" y="1283539"/>
                    </a:cubicBezTo>
                    <a:cubicBezTo>
                      <a:pt x="544745" y="1291082"/>
                      <a:pt x="546574" y="1298364"/>
                      <a:pt x="549404" y="1305263"/>
                    </a:cubicBezTo>
                    <a:cubicBezTo>
                      <a:pt x="462638" y="1349572"/>
                      <a:pt x="359766" y="1362810"/>
                      <a:pt x="264610" y="1340955"/>
                    </a:cubicBezTo>
                    <a:cubicBezTo>
                      <a:pt x="115237" y="1313701"/>
                      <a:pt x="-3578" y="1160346"/>
                      <a:pt x="131648" y="1036654"/>
                    </a:cubicBezTo>
                    <a:cubicBezTo>
                      <a:pt x="137667" y="1036591"/>
                      <a:pt x="143856" y="1036634"/>
                      <a:pt x="149366" y="1033964"/>
                    </a:cubicBezTo>
                    <a:cubicBezTo>
                      <a:pt x="153702" y="1031854"/>
                      <a:pt x="151960" y="1025884"/>
                      <a:pt x="148133" y="1024510"/>
                    </a:cubicBezTo>
                    <a:cubicBezTo>
                      <a:pt x="131218" y="1021669"/>
                      <a:pt x="113432" y="1023092"/>
                      <a:pt x="97200" y="1016255"/>
                    </a:cubicBezTo>
                    <a:cubicBezTo>
                      <a:pt x="55140" y="1006259"/>
                      <a:pt x="18335" y="957794"/>
                      <a:pt x="46441" y="917142"/>
                    </a:cubicBezTo>
                    <a:cubicBezTo>
                      <a:pt x="53901" y="905042"/>
                      <a:pt x="65349" y="892989"/>
                      <a:pt x="79453" y="889206"/>
                    </a:cubicBezTo>
                    <a:cubicBezTo>
                      <a:pt x="98612" y="899516"/>
                      <a:pt x="119998" y="905366"/>
                      <a:pt x="141683" y="904529"/>
                    </a:cubicBezTo>
                    <a:cubicBezTo>
                      <a:pt x="150799" y="904180"/>
                      <a:pt x="150716" y="890996"/>
                      <a:pt x="141683" y="890430"/>
                    </a:cubicBezTo>
                    <a:cubicBezTo>
                      <a:pt x="-68605" y="858492"/>
                      <a:pt x="1241" y="529520"/>
                      <a:pt x="265273" y="544074"/>
                    </a:cubicBezTo>
                    <a:cubicBezTo>
                      <a:pt x="272565" y="554544"/>
                      <a:pt x="282880" y="546328"/>
                      <a:pt x="277137" y="539245"/>
                    </a:cubicBezTo>
                    <a:cubicBezTo>
                      <a:pt x="266826" y="528726"/>
                      <a:pt x="259216" y="515426"/>
                      <a:pt x="253202" y="502072"/>
                    </a:cubicBezTo>
                    <a:cubicBezTo>
                      <a:pt x="205176" y="408833"/>
                      <a:pt x="316942" y="296269"/>
                      <a:pt x="403228" y="275706"/>
                    </a:cubicBezTo>
                    <a:cubicBezTo>
                      <a:pt x="451621" y="266373"/>
                      <a:pt x="502554" y="276722"/>
                      <a:pt x="546307" y="298437"/>
                    </a:cubicBezTo>
                    <a:cubicBezTo>
                      <a:pt x="544638" y="316967"/>
                      <a:pt x="545214" y="335697"/>
                      <a:pt x="548364" y="354237"/>
                    </a:cubicBezTo>
                    <a:cubicBezTo>
                      <a:pt x="550807" y="362336"/>
                      <a:pt x="562884" y="359187"/>
                      <a:pt x="560982" y="350758"/>
                    </a:cubicBezTo>
                    <a:cubicBezTo>
                      <a:pt x="537594" y="167962"/>
                      <a:pt x="750644" y="20736"/>
                      <a:pt x="916304" y="18002"/>
                    </a:cubicBezTo>
                    <a:cubicBezTo>
                      <a:pt x="954328" y="19159"/>
                      <a:pt x="992769" y="28192"/>
                      <a:pt x="1025587" y="47831"/>
                    </a:cubicBezTo>
                    <a:cubicBezTo>
                      <a:pt x="1034291" y="51111"/>
                      <a:pt x="1041834" y="56564"/>
                      <a:pt x="1048845" y="62597"/>
                    </a:cubicBezTo>
                    <a:cubicBezTo>
                      <a:pt x="1050398" y="63875"/>
                      <a:pt x="1052125" y="64247"/>
                      <a:pt x="1053732" y="64020"/>
                    </a:cubicBezTo>
                    <a:cubicBezTo>
                      <a:pt x="1040155" y="78941"/>
                      <a:pt x="1029724" y="96519"/>
                      <a:pt x="1024097" y="116346"/>
                    </a:cubicBezTo>
                    <a:cubicBezTo>
                      <a:pt x="1021736" y="124663"/>
                      <a:pt x="1034504" y="128132"/>
                      <a:pt x="1037010" y="119907"/>
                    </a:cubicBezTo>
                    <a:cubicBezTo>
                      <a:pt x="1095283" y="-34687"/>
                      <a:pt x="1371779" y="-1448"/>
                      <a:pt x="1376695" y="171552"/>
                    </a:cubicBezTo>
                    <a:cubicBezTo>
                      <a:pt x="1377304" y="176496"/>
                      <a:pt x="1384842" y="178606"/>
                      <a:pt x="1386163" y="172834"/>
                    </a:cubicBezTo>
                    <a:cubicBezTo>
                      <a:pt x="1390518" y="153814"/>
                      <a:pt x="1387363" y="133440"/>
                      <a:pt x="1380212" y="114595"/>
                    </a:cubicBezTo>
                    <a:cubicBezTo>
                      <a:pt x="1452482" y="41018"/>
                      <a:pt x="1551605" y="38991"/>
                      <a:pt x="1595324" y="142033"/>
                    </a:cubicBezTo>
                    <a:cubicBezTo>
                      <a:pt x="1582846" y="151023"/>
                      <a:pt x="1574185" y="164870"/>
                      <a:pt x="1567276" y="178369"/>
                    </a:cubicBezTo>
                    <a:cubicBezTo>
                      <a:pt x="1564204" y="184412"/>
                      <a:pt x="1572473" y="189149"/>
                      <a:pt x="1576300" y="183643"/>
                    </a:cubicBezTo>
                    <a:cubicBezTo>
                      <a:pt x="1586746" y="169137"/>
                      <a:pt x="1597898" y="153340"/>
                      <a:pt x="1615776" y="147853"/>
                    </a:cubicBezTo>
                    <a:cubicBezTo>
                      <a:pt x="1669994" y="126434"/>
                      <a:pt x="1735539" y="149924"/>
                      <a:pt x="1763286" y="201273"/>
                    </a:cubicBezTo>
                    <a:cubicBezTo>
                      <a:pt x="1768294" y="210123"/>
                      <a:pt x="1772160" y="219466"/>
                      <a:pt x="1777298" y="228242"/>
                    </a:cubicBezTo>
                    <a:cubicBezTo>
                      <a:pt x="1779988" y="232834"/>
                      <a:pt x="1787323" y="230874"/>
                      <a:pt x="1787318" y="225528"/>
                    </a:cubicBezTo>
                    <a:cubicBezTo>
                      <a:pt x="1787304" y="214985"/>
                      <a:pt x="1783994" y="204801"/>
                      <a:pt x="1779059" y="195327"/>
                    </a:cubicBezTo>
                    <a:cubicBezTo>
                      <a:pt x="2041577" y="76164"/>
                      <a:pt x="2341936" y="291290"/>
                      <a:pt x="2219797" y="578377"/>
                    </a:cubicBezTo>
                    <a:cubicBezTo>
                      <a:pt x="2216783" y="585814"/>
                      <a:pt x="2227906" y="589177"/>
                      <a:pt x="2231941" y="583491"/>
                    </a:cubicBezTo>
                    <a:cubicBezTo>
                      <a:pt x="2254885" y="550194"/>
                      <a:pt x="2263115" y="508415"/>
                      <a:pt x="2265079" y="468630"/>
                    </a:cubicBezTo>
                    <a:cubicBezTo>
                      <a:pt x="2403595" y="499798"/>
                      <a:pt x="2462652" y="664940"/>
                      <a:pt x="2431769" y="7925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1" name="Graphic 97">
              <a:extLst>
                <a:ext uri="{FF2B5EF4-FFF2-40B4-BE49-F238E27FC236}">
                  <a16:creationId xmlns:a16="http://schemas.microsoft.com/office/drawing/2014/main" id="{165B0517-4736-B141-964B-8FF3F9E8351D}"/>
                </a:ext>
              </a:extLst>
            </p:cNvPr>
            <p:cNvGrpSpPr/>
            <p:nvPr/>
          </p:nvGrpSpPr>
          <p:grpSpPr>
            <a:xfrm>
              <a:off x="-769437" y="2335142"/>
              <a:ext cx="432185" cy="2806446"/>
              <a:chOff x="-769437" y="2335142"/>
              <a:chExt cx="432185" cy="280644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D636F55-FD95-5540-A34E-338D0B65F9D5}"/>
                  </a:ext>
                </a:extLst>
              </p:cNvPr>
              <p:cNvSpPr/>
              <p:nvPr/>
            </p:nvSpPr>
            <p:spPr>
              <a:xfrm>
                <a:off x="-761262" y="4493475"/>
                <a:ext cx="415838" cy="639931"/>
              </a:xfrm>
              <a:custGeom>
                <a:avLst/>
                <a:gdLst>
                  <a:gd name="connsiteX0" fmla="*/ 383558 w 415838"/>
                  <a:gd name="connsiteY0" fmla="*/ 639931 h 639931"/>
                  <a:gd name="connsiteX1" fmla="*/ 32281 w 415838"/>
                  <a:gd name="connsiteY1" fmla="*/ 639931 h 639931"/>
                  <a:gd name="connsiteX2" fmla="*/ 87 w 415838"/>
                  <a:gd name="connsiteY2" fmla="*/ 605313 h 639931"/>
                  <a:gd name="connsiteX3" fmla="*/ 41812 w 415838"/>
                  <a:gd name="connsiteY3" fmla="*/ 29944 h 639931"/>
                  <a:gd name="connsiteX4" fmla="*/ 74007 w 415838"/>
                  <a:gd name="connsiteY4" fmla="*/ 0 h 639931"/>
                  <a:gd name="connsiteX5" fmla="*/ 341832 w 415838"/>
                  <a:gd name="connsiteY5" fmla="*/ 0 h 639931"/>
                  <a:gd name="connsiteX6" fmla="*/ 374026 w 415838"/>
                  <a:gd name="connsiteY6" fmla="*/ 29944 h 639931"/>
                  <a:gd name="connsiteX7" fmla="*/ 415752 w 415838"/>
                  <a:gd name="connsiteY7" fmla="*/ 605313 h 639931"/>
                  <a:gd name="connsiteX8" fmla="*/ 383558 w 415838"/>
                  <a:gd name="connsiteY8" fmla="*/ 639931 h 63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838" h="639931">
                    <a:moveTo>
                      <a:pt x="383558" y="639931"/>
                    </a:moveTo>
                    <a:lnTo>
                      <a:pt x="32281" y="639931"/>
                    </a:lnTo>
                    <a:cubicBezTo>
                      <a:pt x="13532" y="639931"/>
                      <a:pt x="-1273" y="624013"/>
                      <a:pt x="87" y="605313"/>
                    </a:cubicBezTo>
                    <a:lnTo>
                      <a:pt x="41812" y="29944"/>
                    </a:lnTo>
                    <a:cubicBezTo>
                      <a:pt x="43036" y="13068"/>
                      <a:pt x="57087" y="0"/>
                      <a:pt x="74007" y="0"/>
                    </a:cubicBezTo>
                    <a:lnTo>
                      <a:pt x="341832" y="0"/>
                    </a:lnTo>
                    <a:cubicBezTo>
                      <a:pt x="358757" y="0"/>
                      <a:pt x="372802" y="13068"/>
                      <a:pt x="374026" y="29944"/>
                    </a:cubicBezTo>
                    <a:lnTo>
                      <a:pt x="415752" y="605313"/>
                    </a:lnTo>
                    <a:cubicBezTo>
                      <a:pt x="417107" y="624013"/>
                      <a:pt x="402301" y="639931"/>
                      <a:pt x="383558" y="6399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791CAB65-64BB-2349-BF38-9D3B401ECEF7}"/>
                  </a:ext>
                </a:extLst>
              </p:cNvPr>
              <p:cNvSpPr/>
              <p:nvPr/>
            </p:nvSpPr>
            <p:spPr>
              <a:xfrm>
                <a:off x="-693265" y="2464833"/>
                <a:ext cx="279848" cy="284778"/>
              </a:xfrm>
              <a:custGeom>
                <a:avLst/>
                <a:gdLst>
                  <a:gd name="connsiteX0" fmla="*/ 166535 w 279848"/>
                  <a:gd name="connsiteY0" fmla="*/ 284779 h 284778"/>
                  <a:gd name="connsiteX1" fmla="*/ 113309 w 279848"/>
                  <a:gd name="connsiteY1" fmla="*/ 284779 h 284778"/>
                  <a:gd name="connsiteX2" fmla="*/ 31570 w 279848"/>
                  <a:gd name="connsiteY2" fmla="*/ 213564 h 284778"/>
                  <a:gd name="connsiteX3" fmla="*/ 0 w 279848"/>
                  <a:gd name="connsiteY3" fmla="*/ 0 h 284778"/>
                  <a:gd name="connsiteX4" fmla="*/ 279849 w 279848"/>
                  <a:gd name="connsiteY4" fmla="*/ 0 h 284778"/>
                  <a:gd name="connsiteX5" fmla="*/ 248279 w 279848"/>
                  <a:gd name="connsiteY5" fmla="*/ 213564 h 284778"/>
                  <a:gd name="connsiteX6" fmla="*/ 166535 w 279848"/>
                  <a:gd name="connsiteY6" fmla="*/ 284779 h 284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848" h="284778">
                    <a:moveTo>
                      <a:pt x="166535" y="284779"/>
                    </a:moveTo>
                    <a:lnTo>
                      <a:pt x="113309" y="284779"/>
                    </a:lnTo>
                    <a:cubicBezTo>
                      <a:pt x="73978" y="284779"/>
                      <a:pt x="31570" y="252894"/>
                      <a:pt x="31570" y="213564"/>
                    </a:cubicBezTo>
                    <a:lnTo>
                      <a:pt x="0" y="0"/>
                    </a:lnTo>
                    <a:lnTo>
                      <a:pt x="279849" y="0"/>
                    </a:lnTo>
                    <a:lnTo>
                      <a:pt x="248279" y="213564"/>
                    </a:lnTo>
                    <a:cubicBezTo>
                      <a:pt x="248274" y="252894"/>
                      <a:pt x="205866" y="284779"/>
                      <a:pt x="166535" y="28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F8CCF2CA-A947-9D4F-BE35-8E6AF96053B9}"/>
                  </a:ext>
                </a:extLst>
              </p:cNvPr>
              <p:cNvSpPr/>
              <p:nvPr/>
            </p:nvSpPr>
            <p:spPr>
              <a:xfrm>
                <a:off x="-769437" y="2335142"/>
                <a:ext cx="432185" cy="2806446"/>
              </a:xfrm>
              <a:custGeom>
                <a:avLst/>
                <a:gdLst>
                  <a:gd name="connsiteX0" fmla="*/ 432080 w 432185"/>
                  <a:gd name="connsiteY0" fmla="*/ 2763061 h 2806446"/>
                  <a:gd name="connsiteX1" fmla="*/ 390354 w 432185"/>
                  <a:gd name="connsiteY1" fmla="*/ 2187692 h 2806446"/>
                  <a:gd name="connsiteX2" fmla="*/ 350002 w 432185"/>
                  <a:gd name="connsiteY2" fmla="*/ 2150161 h 2806446"/>
                  <a:gd name="connsiteX3" fmla="*/ 293888 w 432185"/>
                  <a:gd name="connsiteY3" fmla="*/ 2150161 h 2806446"/>
                  <a:gd name="connsiteX4" fmla="*/ 277829 w 432185"/>
                  <a:gd name="connsiteY4" fmla="*/ 414364 h 2806446"/>
                  <a:gd name="connsiteX5" fmla="*/ 302935 w 432185"/>
                  <a:gd name="connsiteY5" fmla="*/ 399162 h 2806446"/>
                  <a:gd name="connsiteX6" fmla="*/ 331656 w 432185"/>
                  <a:gd name="connsiteY6" fmla="*/ 343802 h 2806446"/>
                  <a:gd name="connsiteX7" fmla="*/ 363153 w 432185"/>
                  <a:gd name="connsiteY7" fmla="*/ 130751 h 2806446"/>
                  <a:gd name="connsiteX8" fmla="*/ 363221 w 432185"/>
                  <a:gd name="connsiteY8" fmla="*/ 129696 h 2806446"/>
                  <a:gd name="connsiteX9" fmla="*/ 384892 w 432185"/>
                  <a:gd name="connsiteY9" fmla="*/ 129696 h 2806446"/>
                  <a:gd name="connsiteX10" fmla="*/ 403843 w 432185"/>
                  <a:gd name="connsiteY10" fmla="*/ 110744 h 2806446"/>
                  <a:gd name="connsiteX11" fmla="*/ 403843 w 432185"/>
                  <a:gd name="connsiteY11" fmla="*/ 80302 h 2806446"/>
                  <a:gd name="connsiteX12" fmla="*/ 384892 w 432185"/>
                  <a:gd name="connsiteY12" fmla="*/ 61345 h 2806446"/>
                  <a:gd name="connsiteX13" fmla="*/ 356017 w 432185"/>
                  <a:gd name="connsiteY13" fmla="*/ 61345 h 2806446"/>
                  <a:gd name="connsiteX14" fmla="*/ 356017 w 432185"/>
                  <a:gd name="connsiteY14" fmla="*/ 56662 h 2806446"/>
                  <a:gd name="connsiteX15" fmla="*/ 299355 w 432185"/>
                  <a:gd name="connsiteY15" fmla="*/ 0 h 2806446"/>
                  <a:gd name="connsiteX16" fmla="*/ 132829 w 432185"/>
                  <a:gd name="connsiteY16" fmla="*/ 0 h 2806446"/>
                  <a:gd name="connsiteX17" fmla="*/ 76168 w 432185"/>
                  <a:gd name="connsiteY17" fmla="*/ 56662 h 2806446"/>
                  <a:gd name="connsiteX18" fmla="*/ 76168 w 432185"/>
                  <a:gd name="connsiteY18" fmla="*/ 61345 h 2806446"/>
                  <a:gd name="connsiteX19" fmla="*/ 47293 w 432185"/>
                  <a:gd name="connsiteY19" fmla="*/ 61345 h 2806446"/>
                  <a:gd name="connsiteX20" fmla="*/ 28341 w 432185"/>
                  <a:gd name="connsiteY20" fmla="*/ 80302 h 2806446"/>
                  <a:gd name="connsiteX21" fmla="*/ 28341 w 432185"/>
                  <a:gd name="connsiteY21" fmla="*/ 110744 h 2806446"/>
                  <a:gd name="connsiteX22" fmla="*/ 47293 w 432185"/>
                  <a:gd name="connsiteY22" fmla="*/ 129696 h 2806446"/>
                  <a:gd name="connsiteX23" fmla="*/ 68963 w 432185"/>
                  <a:gd name="connsiteY23" fmla="*/ 129696 h 2806446"/>
                  <a:gd name="connsiteX24" fmla="*/ 69031 w 432185"/>
                  <a:gd name="connsiteY24" fmla="*/ 130751 h 2806446"/>
                  <a:gd name="connsiteX25" fmla="*/ 100529 w 432185"/>
                  <a:gd name="connsiteY25" fmla="*/ 343802 h 2806446"/>
                  <a:gd name="connsiteX26" fmla="*/ 129249 w 432185"/>
                  <a:gd name="connsiteY26" fmla="*/ 399162 h 2806446"/>
                  <a:gd name="connsiteX27" fmla="*/ 154355 w 432185"/>
                  <a:gd name="connsiteY27" fmla="*/ 414364 h 2806446"/>
                  <a:gd name="connsiteX28" fmla="*/ 138297 w 432185"/>
                  <a:gd name="connsiteY28" fmla="*/ 2150161 h 2806446"/>
                  <a:gd name="connsiteX29" fmla="*/ 82182 w 432185"/>
                  <a:gd name="connsiteY29" fmla="*/ 2150161 h 2806446"/>
                  <a:gd name="connsiteX30" fmla="*/ 41830 w 432185"/>
                  <a:gd name="connsiteY30" fmla="*/ 2187692 h 2806446"/>
                  <a:gd name="connsiteX31" fmla="*/ 104 w 432185"/>
                  <a:gd name="connsiteY31" fmla="*/ 2763061 h 2806446"/>
                  <a:gd name="connsiteX32" fmla="*/ 10831 w 432185"/>
                  <a:gd name="connsiteY32" fmla="*/ 2793543 h 2806446"/>
                  <a:gd name="connsiteX33" fmla="*/ 40456 w 432185"/>
                  <a:gd name="connsiteY33" fmla="*/ 2806446 h 2806446"/>
                  <a:gd name="connsiteX34" fmla="*/ 391733 w 432185"/>
                  <a:gd name="connsiteY34" fmla="*/ 2806446 h 2806446"/>
                  <a:gd name="connsiteX35" fmla="*/ 421358 w 432185"/>
                  <a:gd name="connsiteY35" fmla="*/ 2793543 h 2806446"/>
                  <a:gd name="connsiteX36" fmla="*/ 432080 w 432185"/>
                  <a:gd name="connsiteY36" fmla="*/ 2763061 h 2806446"/>
                  <a:gd name="connsiteX37" fmla="*/ 114952 w 432185"/>
                  <a:gd name="connsiteY37" fmla="*/ 343255 h 2806446"/>
                  <a:gd name="connsiteX38" fmla="*/ 114874 w 432185"/>
                  <a:gd name="connsiteY38" fmla="*/ 342200 h 2806446"/>
                  <a:gd name="connsiteX39" fmla="*/ 84524 w 432185"/>
                  <a:gd name="connsiteY39" fmla="*/ 136910 h 2806446"/>
                  <a:gd name="connsiteX40" fmla="*/ 347656 w 432185"/>
                  <a:gd name="connsiteY40" fmla="*/ 136910 h 2806446"/>
                  <a:gd name="connsiteX41" fmla="*/ 317305 w 432185"/>
                  <a:gd name="connsiteY41" fmla="*/ 342200 h 2806446"/>
                  <a:gd name="connsiteX42" fmla="*/ 317228 w 432185"/>
                  <a:gd name="connsiteY42" fmla="*/ 343255 h 2806446"/>
                  <a:gd name="connsiteX43" fmla="*/ 242703 w 432185"/>
                  <a:gd name="connsiteY43" fmla="*/ 407256 h 2806446"/>
                  <a:gd name="connsiteX44" fmla="*/ 189476 w 432185"/>
                  <a:gd name="connsiteY44" fmla="*/ 407256 h 2806446"/>
                  <a:gd name="connsiteX45" fmla="*/ 114952 w 432185"/>
                  <a:gd name="connsiteY45" fmla="*/ 343255 h 2806446"/>
                  <a:gd name="connsiteX46" fmla="*/ 409383 w 432185"/>
                  <a:gd name="connsiteY46" fmla="*/ 2782400 h 2806446"/>
                  <a:gd name="connsiteX47" fmla="*/ 391733 w 432185"/>
                  <a:gd name="connsiteY47" fmla="*/ 2790088 h 2806446"/>
                  <a:gd name="connsiteX48" fmla="*/ 40456 w 432185"/>
                  <a:gd name="connsiteY48" fmla="*/ 2790088 h 2806446"/>
                  <a:gd name="connsiteX49" fmla="*/ 22806 w 432185"/>
                  <a:gd name="connsiteY49" fmla="*/ 2782400 h 2806446"/>
                  <a:gd name="connsiteX50" fmla="*/ 16414 w 432185"/>
                  <a:gd name="connsiteY50" fmla="*/ 2764237 h 2806446"/>
                  <a:gd name="connsiteX51" fmla="*/ 58140 w 432185"/>
                  <a:gd name="connsiteY51" fmla="*/ 2188868 h 2806446"/>
                  <a:gd name="connsiteX52" fmla="*/ 82182 w 432185"/>
                  <a:gd name="connsiteY52" fmla="*/ 2166505 h 2806446"/>
                  <a:gd name="connsiteX53" fmla="*/ 350007 w 432185"/>
                  <a:gd name="connsiteY53" fmla="*/ 2166505 h 2806446"/>
                  <a:gd name="connsiteX54" fmla="*/ 374049 w 432185"/>
                  <a:gd name="connsiteY54" fmla="*/ 2188868 h 2806446"/>
                  <a:gd name="connsiteX55" fmla="*/ 415775 w 432185"/>
                  <a:gd name="connsiteY55" fmla="*/ 2764232 h 2806446"/>
                  <a:gd name="connsiteX56" fmla="*/ 409383 w 432185"/>
                  <a:gd name="connsiteY56" fmla="*/ 2782400 h 280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32185" h="2806446">
                    <a:moveTo>
                      <a:pt x="432080" y="2763061"/>
                    </a:moveTo>
                    <a:lnTo>
                      <a:pt x="390354" y="2187692"/>
                    </a:lnTo>
                    <a:cubicBezTo>
                      <a:pt x="388830" y="2166646"/>
                      <a:pt x="371102" y="2150161"/>
                      <a:pt x="350002" y="2150161"/>
                    </a:cubicBezTo>
                    <a:lnTo>
                      <a:pt x="293888" y="2150161"/>
                    </a:lnTo>
                    <a:lnTo>
                      <a:pt x="277829" y="414364"/>
                    </a:lnTo>
                    <a:cubicBezTo>
                      <a:pt x="286795" y="410604"/>
                      <a:pt x="295325" y="405481"/>
                      <a:pt x="302935" y="399162"/>
                    </a:cubicBezTo>
                    <a:cubicBezTo>
                      <a:pt x="321297" y="383911"/>
                      <a:pt x="331481" y="364273"/>
                      <a:pt x="331656" y="343802"/>
                    </a:cubicBezTo>
                    <a:lnTo>
                      <a:pt x="363153" y="130751"/>
                    </a:lnTo>
                    <a:cubicBezTo>
                      <a:pt x="363206" y="130398"/>
                      <a:pt x="363221" y="130044"/>
                      <a:pt x="363221" y="129696"/>
                    </a:cubicBezTo>
                    <a:lnTo>
                      <a:pt x="384892" y="129696"/>
                    </a:lnTo>
                    <a:cubicBezTo>
                      <a:pt x="395357" y="129696"/>
                      <a:pt x="403843" y="121210"/>
                      <a:pt x="403843" y="110744"/>
                    </a:cubicBezTo>
                    <a:lnTo>
                      <a:pt x="403843" y="80302"/>
                    </a:lnTo>
                    <a:cubicBezTo>
                      <a:pt x="403843" y="69832"/>
                      <a:pt x="395357" y="61345"/>
                      <a:pt x="384892" y="61345"/>
                    </a:cubicBezTo>
                    <a:lnTo>
                      <a:pt x="356017" y="61345"/>
                    </a:lnTo>
                    <a:lnTo>
                      <a:pt x="356017" y="56662"/>
                    </a:lnTo>
                    <a:cubicBezTo>
                      <a:pt x="356017" y="25367"/>
                      <a:pt x="330649" y="0"/>
                      <a:pt x="299355" y="0"/>
                    </a:cubicBezTo>
                    <a:lnTo>
                      <a:pt x="132829" y="0"/>
                    </a:lnTo>
                    <a:cubicBezTo>
                      <a:pt x="101535" y="0"/>
                      <a:pt x="76168" y="25367"/>
                      <a:pt x="76168" y="56662"/>
                    </a:cubicBezTo>
                    <a:lnTo>
                      <a:pt x="76168" y="61345"/>
                    </a:lnTo>
                    <a:lnTo>
                      <a:pt x="47293" y="61345"/>
                    </a:lnTo>
                    <a:cubicBezTo>
                      <a:pt x="36827" y="61345"/>
                      <a:pt x="28341" y="69832"/>
                      <a:pt x="28341" y="80302"/>
                    </a:cubicBezTo>
                    <a:lnTo>
                      <a:pt x="28341" y="110744"/>
                    </a:lnTo>
                    <a:cubicBezTo>
                      <a:pt x="28341" y="121215"/>
                      <a:pt x="36827" y="129696"/>
                      <a:pt x="47293" y="129696"/>
                    </a:cubicBezTo>
                    <a:lnTo>
                      <a:pt x="68963" y="129696"/>
                    </a:lnTo>
                    <a:cubicBezTo>
                      <a:pt x="68963" y="130049"/>
                      <a:pt x="68978" y="130398"/>
                      <a:pt x="69031" y="130751"/>
                    </a:cubicBezTo>
                    <a:lnTo>
                      <a:pt x="100529" y="343802"/>
                    </a:lnTo>
                    <a:cubicBezTo>
                      <a:pt x="100708" y="364273"/>
                      <a:pt x="110892" y="383911"/>
                      <a:pt x="129249" y="399162"/>
                    </a:cubicBezTo>
                    <a:cubicBezTo>
                      <a:pt x="136860" y="405481"/>
                      <a:pt x="145390" y="410604"/>
                      <a:pt x="154355" y="414364"/>
                    </a:cubicBezTo>
                    <a:lnTo>
                      <a:pt x="138297" y="2150161"/>
                    </a:lnTo>
                    <a:lnTo>
                      <a:pt x="82182" y="2150161"/>
                    </a:lnTo>
                    <a:cubicBezTo>
                      <a:pt x="61082" y="2150161"/>
                      <a:pt x="43359" y="2166646"/>
                      <a:pt x="41830" y="2187692"/>
                    </a:cubicBezTo>
                    <a:lnTo>
                      <a:pt x="104" y="2763061"/>
                    </a:lnTo>
                    <a:cubicBezTo>
                      <a:pt x="-704" y="2774233"/>
                      <a:pt x="3206" y="2785342"/>
                      <a:pt x="10831" y="2793543"/>
                    </a:cubicBezTo>
                    <a:cubicBezTo>
                      <a:pt x="18456" y="2801744"/>
                      <a:pt x="29255" y="2806446"/>
                      <a:pt x="40456" y="2806446"/>
                    </a:cubicBezTo>
                    <a:lnTo>
                      <a:pt x="391733" y="2806446"/>
                    </a:lnTo>
                    <a:cubicBezTo>
                      <a:pt x="402934" y="2806446"/>
                      <a:pt x="413728" y="2801744"/>
                      <a:pt x="421358" y="2793543"/>
                    </a:cubicBezTo>
                    <a:cubicBezTo>
                      <a:pt x="428983" y="2785337"/>
                      <a:pt x="432893" y="2774228"/>
                      <a:pt x="432080" y="2763061"/>
                    </a:cubicBezTo>
                    <a:close/>
                    <a:moveTo>
                      <a:pt x="114952" y="343255"/>
                    </a:moveTo>
                    <a:cubicBezTo>
                      <a:pt x="114952" y="342902"/>
                      <a:pt x="114928" y="342549"/>
                      <a:pt x="114874" y="342200"/>
                    </a:cubicBezTo>
                    <a:lnTo>
                      <a:pt x="84524" y="136910"/>
                    </a:lnTo>
                    <a:lnTo>
                      <a:pt x="347656" y="136910"/>
                    </a:lnTo>
                    <a:lnTo>
                      <a:pt x="317305" y="342200"/>
                    </a:lnTo>
                    <a:cubicBezTo>
                      <a:pt x="317252" y="342549"/>
                      <a:pt x="317228" y="342902"/>
                      <a:pt x="317228" y="343255"/>
                    </a:cubicBezTo>
                    <a:cubicBezTo>
                      <a:pt x="317228" y="379300"/>
                      <a:pt x="277166" y="407256"/>
                      <a:pt x="242703" y="407256"/>
                    </a:cubicBezTo>
                    <a:lnTo>
                      <a:pt x="189476" y="407256"/>
                    </a:lnTo>
                    <a:cubicBezTo>
                      <a:pt x="155018" y="407256"/>
                      <a:pt x="114952" y="379300"/>
                      <a:pt x="114952" y="343255"/>
                    </a:cubicBezTo>
                    <a:close/>
                    <a:moveTo>
                      <a:pt x="409383" y="2782400"/>
                    </a:moveTo>
                    <a:cubicBezTo>
                      <a:pt x="404772" y="2787359"/>
                      <a:pt x="398502" y="2790088"/>
                      <a:pt x="391733" y="2790088"/>
                    </a:cubicBezTo>
                    <a:lnTo>
                      <a:pt x="40456" y="2790088"/>
                    </a:lnTo>
                    <a:cubicBezTo>
                      <a:pt x="33682" y="2790088"/>
                      <a:pt x="27417" y="2787359"/>
                      <a:pt x="22806" y="2782400"/>
                    </a:cubicBezTo>
                    <a:cubicBezTo>
                      <a:pt x="18195" y="2777441"/>
                      <a:pt x="15926" y="2770991"/>
                      <a:pt x="16414" y="2764237"/>
                    </a:cubicBezTo>
                    <a:lnTo>
                      <a:pt x="58140" y="2188868"/>
                    </a:lnTo>
                    <a:cubicBezTo>
                      <a:pt x="59050" y="2176327"/>
                      <a:pt x="69612" y="2166505"/>
                      <a:pt x="82182" y="2166505"/>
                    </a:cubicBezTo>
                    <a:lnTo>
                      <a:pt x="350007" y="2166505"/>
                    </a:lnTo>
                    <a:cubicBezTo>
                      <a:pt x="362582" y="2166505"/>
                      <a:pt x="373139" y="2176327"/>
                      <a:pt x="374049" y="2188868"/>
                    </a:cubicBezTo>
                    <a:lnTo>
                      <a:pt x="415775" y="2764232"/>
                    </a:lnTo>
                    <a:cubicBezTo>
                      <a:pt x="416263" y="2770996"/>
                      <a:pt x="413994" y="2777445"/>
                      <a:pt x="409383" y="27824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9" name="Graphic 97">
              <a:extLst>
                <a:ext uri="{FF2B5EF4-FFF2-40B4-BE49-F238E27FC236}">
                  <a16:creationId xmlns:a16="http://schemas.microsoft.com/office/drawing/2014/main" id="{CD600375-D14F-9944-BB0C-BC54E615C7CE}"/>
                </a:ext>
              </a:extLst>
            </p:cNvPr>
            <p:cNvGrpSpPr/>
            <p:nvPr/>
          </p:nvGrpSpPr>
          <p:grpSpPr>
            <a:xfrm>
              <a:off x="-100135" y="4452778"/>
              <a:ext cx="294506" cy="278858"/>
              <a:chOff x="-100135" y="4452778"/>
              <a:chExt cx="294506" cy="278858"/>
            </a:xfrm>
          </p:grpSpPr>
          <p:grpSp>
            <p:nvGrpSpPr>
              <p:cNvPr id="100" name="Graphic 97">
                <a:extLst>
                  <a:ext uri="{FF2B5EF4-FFF2-40B4-BE49-F238E27FC236}">
                    <a16:creationId xmlns:a16="http://schemas.microsoft.com/office/drawing/2014/main" id="{42FE8FB7-2356-EA4C-8793-3C8BB4BC3F53}"/>
                  </a:ext>
                </a:extLst>
              </p:cNvPr>
              <p:cNvGrpSpPr/>
              <p:nvPr/>
            </p:nvGrpSpPr>
            <p:grpSpPr>
              <a:xfrm>
                <a:off x="-90612" y="4524553"/>
                <a:ext cx="261539" cy="186326"/>
                <a:chOff x="-90612" y="4524553"/>
                <a:chExt cx="261539" cy="186326"/>
              </a:xfrm>
              <a:solidFill>
                <a:srgbClr val="FFFFFF"/>
              </a:solidFill>
            </p:grpSpPr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8B0D22F1-2496-9146-A3B4-8BFA6CDA5DC6}"/>
                    </a:ext>
                  </a:extLst>
                </p:cNvPr>
                <p:cNvSpPr/>
                <p:nvPr/>
              </p:nvSpPr>
              <p:spPr>
                <a:xfrm>
                  <a:off x="-90612" y="4530604"/>
                  <a:ext cx="106845" cy="55530"/>
                </a:xfrm>
                <a:custGeom>
                  <a:avLst/>
                  <a:gdLst>
                    <a:gd name="connsiteX0" fmla="*/ 377 w 106845"/>
                    <a:gd name="connsiteY0" fmla="*/ 48166 h 55530"/>
                    <a:gd name="connsiteX1" fmla="*/ 87675 w 106845"/>
                    <a:gd name="connsiteY1" fmla="*/ 7708 h 55530"/>
                    <a:gd name="connsiteX2" fmla="*/ 88570 w 106845"/>
                    <a:gd name="connsiteY2" fmla="*/ 9484 h 55530"/>
                    <a:gd name="connsiteX3" fmla="*/ 106825 w 106845"/>
                    <a:gd name="connsiteY3" fmla="*/ 48863 h 55530"/>
                    <a:gd name="connsiteX4" fmla="*/ 93104 w 106845"/>
                    <a:gd name="connsiteY4" fmla="*/ 55530 h 55530"/>
                    <a:gd name="connsiteX5" fmla="*/ 63033 w 106845"/>
                    <a:gd name="connsiteY5" fmla="*/ 48321 h 55530"/>
                    <a:gd name="connsiteX6" fmla="*/ 377 w 106845"/>
                    <a:gd name="connsiteY6" fmla="*/ 48166 h 5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845" h="55530">
                      <a:moveTo>
                        <a:pt x="377" y="48166"/>
                      </a:moveTo>
                      <a:cubicBezTo>
                        <a:pt x="20306" y="18038"/>
                        <a:pt x="56492" y="-15419"/>
                        <a:pt x="87675" y="7708"/>
                      </a:cubicBezTo>
                      <a:cubicBezTo>
                        <a:pt x="88241" y="8129"/>
                        <a:pt x="88575" y="8787"/>
                        <a:pt x="88570" y="9484"/>
                      </a:cubicBezTo>
                      <a:cubicBezTo>
                        <a:pt x="88386" y="27743"/>
                        <a:pt x="106065" y="41286"/>
                        <a:pt x="106825" y="48863"/>
                      </a:cubicBezTo>
                      <a:cubicBezTo>
                        <a:pt x="107333" y="53953"/>
                        <a:pt x="98126" y="55201"/>
                        <a:pt x="93104" y="55530"/>
                      </a:cubicBezTo>
                      <a:cubicBezTo>
                        <a:pt x="83388" y="55530"/>
                        <a:pt x="72028" y="51345"/>
                        <a:pt x="63033" y="48321"/>
                      </a:cubicBezTo>
                      <a:cubicBezTo>
                        <a:pt x="30704" y="33346"/>
                        <a:pt x="-4011" y="61080"/>
                        <a:pt x="377" y="48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5B77D126-2923-FB45-BCB4-2A4C0F76C5F1}"/>
                    </a:ext>
                  </a:extLst>
                </p:cNvPr>
                <p:cNvSpPr/>
                <p:nvPr/>
              </p:nvSpPr>
              <p:spPr>
                <a:xfrm>
                  <a:off x="-48271" y="4635000"/>
                  <a:ext cx="78113" cy="75880"/>
                </a:xfrm>
                <a:custGeom>
                  <a:avLst/>
                  <a:gdLst>
                    <a:gd name="connsiteX0" fmla="*/ 36354 w 78113"/>
                    <a:gd name="connsiteY0" fmla="*/ 8725 h 75880"/>
                    <a:gd name="connsiteX1" fmla="*/ 74475 w 78113"/>
                    <a:gd name="connsiteY1" fmla="*/ 59 h 75880"/>
                    <a:gd name="connsiteX2" fmla="*/ 75912 w 78113"/>
                    <a:gd name="connsiteY2" fmla="*/ 6213 h 75880"/>
                    <a:gd name="connsiteX3" fmla="*/ 3129 w 78113"/>
                    <a:gd name="connsiteY3" fmla="*/ 75880 h 75880"/>
                    <a:gd name="connsiteX4" fmla="*/ 482 w 78113"/>
                    <a:gd name="connsiteY4" fmla="*/ 73485 h 75880"/>
                    <a:gd name="connsiteX5" fmla="*/ 36354 w 78113"/>
                    <a:gd name="connsiteY5" fmla="*/ 8725 h 75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8113" h="75880">
                      <a:moveTo>
                        <a:pt x="36354" y="8725"/>
                      </a:moveTo>
                      <a:cubicBezTo>
                        <a:pt x="48856" y="4152"/>
                        <a:pt x="61789" y="3344"/>
                        <a:pt x="74475" y="59"/>
                      </a:cubicBezTo>
                      <a:cubicBezTo>
                        <a:pt x="78670" y="-599"/>
                        <a:pt x="79357" y="4423"/>
                        <a:pt x="75912" y="6213"/>
                      </a:cubicBezTo>
                      <a:cubicBezTo>
                        <a:pt x="49475" y="26708"/>
                        <a:pt x="29904" y="56305"/>
                        <a:pt x="3129" y="75880"/>
                      </a:cubicBezTo>
                      <a:cubicBezTo>
                        <a:pt x="1798" y="75895"/>
                        <a:pt x="589" y="74821"/>
                        <a:pt x="482" y="73485"/>
                      </a:cubicBezTo>
                      <a:cubicBezTo>
                        <a:pt x="-2585" y="45471"/>
                        <a:pt x="8935" y="17085"/>
                        <a:pt x="36354" y="87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79021374-DC52-914F-BAB0-EBB0103A50AB}"/>
                    </a:ext>
                  </a:extLst>
                </p:cNvPr>
                <p:cNvSpPr/>
                <p:nvPr/>
              </p:nvSpPr>
              <p:spPr>
                <a:xfrm>
                  <a:off x="46122" y="4627904"/>
                  <a:ext cx="77559" cy="70717"/>
                </a:xfrm>
                <a:custGeom>
                  <a:avLst/>
                  <a:gdLst>
                    <a:gd name="connsiteX0" fmla="*/ 5172 w 77559"/>
                    <a:gd name="connsiteY0" fmla="*/ 638 h 70717"/>
                    <a:gd name="connsiteX1" fmla="*/ 9672 w 77559"/>
                    <a:gd name="connsiteY1" fmla="*/ 1146 h 70717"/>
                    <a:gd name="connsiteX2" fmla="*/ 73722 w 77559"/>
                    <a:gd name="connsiteY2" fmla="*/ 23160 h 70717"/>
                    <a:gd name="connsiteX3" fmla="*/ 77399 w 77559"/>
                    <a:gd name="connsiteY3" fmla="*/ 36620 h 70717"/>
                    <a:gd name="connsiteX4" fmla="*/ 54199 w 77559"/>
                    <a:gd name="connsiteY4" fmla="*/ 69052 h 70717"/>
                    <a:gd name="connsiteX5" fmla="*/ 49351 w 77559"/>
                    <a:gd name="connsiteY5" fmla="*/ 69061 h 70717"/>
                    <a:gd name="connsiteX6" fmla="*/ 25692 w 77559"/>
                    <a:gd name="connsiteY6" fmla="*/ 44081 h 70717"/>
                    <a:gd name="connsiteX7" fmla="*/ 5172 w 77559"/>
                    <a:gd name="connsiteY7" fmla="*/ 638 h 70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559" h="70717">
                      <a:moveTo>
                        <a:pt x="5172" y="638"/>
                      </a:moveTo>
                      <a:cubicBezTo>
                        <a:pt x="6619" y="-664"/>
                        <a:pt x="8264" y="294"/>
                        <a:pt x="9672" y="1146"/>
                      </a:cubicBezTo>
                      <a:cubicBezTo>
                        <a:pt x="26751" y="13909"/>
                        <a:pt x="50595" y="22004"/>
                        <a:pt x="73722" y="23160"/>
                      </a:cubicBezTo>
                      <a:cubicBezTo>
                        <a:pt x="77438" y="23600"/>
                        <a:pt x="77883" y="33025"/>
                        <a:pt x="77399" y="36620"/>
                      </a:cubicBezTo>
                      <a:cubicBezTo>
                        <a:pt x="74922" y="55016"/>
                        <a:pt x="55501" y="67295"/>
                        <a:pt x="54199" y="69052"/>
                      </a:cubicBezTo>
                      <a:cubicBezTo>
                        <a:pt x="52854" y="70861"/>
                        <a:pt x="51108" y="71645"/>
                        <a:pt x="49351" y="69061"/>
                      </a:cubicBezTo>
                      <a:cubicBezTo>
                        <a:pt x="44881" y="58204"/>
                        <a:pt x="35122" y="51024"/>
                        <a:pt x="25692" y="44081"/>
                      </a:cubicBezTo>
                      <a:cubicBezTo>
                        <a:pt x="10741" y="33364"/>
                        <a:pt x="-9701" y="14635"/>
                        <a:pt x="5172" y="6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E8049334-F55C-E841-9CCC-B1B3C0700DD0}"/>
                    </a:ext>
                  </a:extLst>
                </p:cNvPr>
                <p:cNvSpPr/>
                <p:nvPr/>
              </p:nvSpPr>
              <p:spPr>
                <a:xfrm>
                  <a:off x="59354" y="4524553"/>
                  <a:ext cx="111572" cy="108006"/>
                </a:xfrm>
                <a:custGeom>
                  <a:avLst/>
                  <a:gdLst>
                    <a:gd name="connsiteX0" fmla="*/ 111089 w 111572"/>
                    <a:gd name="connsiteY0" fmla="*/ 4507 h 108006"/>
                    <a:gd name="connsiteX1" fmla="*/ 110905 w 111572"/>
                    <a:gd name="connsiteY1" fmla="*/ 1058 h 108006"/>
                    <a:gd name="connsiteX2" fmla="*/ 107547 w 111572"/>
                    <a:gd name="connsiteY2" fmla="*/ 225 h 108006"/>
                    <a:gd name="connsiteX3" fmla="*/ 74260 w 111572"/>
                    <a:gd name="connsiteY3" fmla="*/ 3143 h 108006"/>
                    <a:gd name="connsiteX4" fmla="*/ 22964 w 111572"/>
                    <a:gd name="connsiteY4" fmla="*/ 20479 h 108006"/>
                    <a:gd name="connsiteX5" fmla="*/ 7588 w 111572"/>
                    <a:gd name="connsiteY5" fmla="*/ 69573 h 108006"/>
                    <a:gd name="connsiteX6" fmla="*/ 54 w 111572"/>
                    <a:gd name="connsiteY6" fmla="*/ 98598 h 108006"/>
                    <a:gd name="connsiteX7" fmla="*/ 8371 w 111572"/>
                    <a:gd name="connsiteY7" fmla="*/ 104462 h 108006"/>
                    <a:gd name="connsiteX8" fmla="*/ 43106 w 111572"/>
                    <a:gd name="connsiteY8" fmla="*/ 107980 h 108006"/>
                    <a:gd name="connsiteX9" fmla="*/ 111089 w 111572"/>
                    <a:gd name="connsiteY9" fmla="*/ 4507 h 108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1572" h="108006">
                      <a:moveTo>
                        <a:pt x="111089" y="4507"/>
                      </a:moveTo>
                      <a:cubicBezTo>
                        <a:pt x="111795" y="3433"/>
                        <a:pt x="111723" y="2050"/>
                        <a:pt x="110905" y="1058"/>
                      </a:cubicBezTo>
                      <a:cubicBezTo>
                        <a:pt x="110087" y="66"/>
                        <a:pt x="108738" y="-268"/>
                        <a:pt x="107547" y="225"/>
                      </a:cubicBezTo>
                      <a:cubicBezTo>
                        <a:pt x="97474" y="4372"/>
                        <a:pt x="85673" y="3748"/>
                        <a:pt x="74260" y="3143"/>
                      </a:cubicBezTo>
                      <a:cubicBezTo>
                        <a:pt x="48234" y="-379"/>
                        <a:pt x="32423" y="6423"/>
                        <a:pt x="22964" y="20479"/>
                      </a:cubicBezTo>
                      <a:cubicBezTo>
                        <a:pt x="14777" y="32647"/>
                        <a:pt x="11603" y="50414"/>
                        <a:pt x="7588" y="69573"/>
                      </a:cubicBezTo>
                      <a:cubicBezTo>
                        <a:pt x="5459" y="79211"/>
                        <a:pt x="3252" y="89173"/>
                        <a:pt x="54" y="98598"/>
                      </a:cubicBezTo>
                      <a:cubicBezTo>
                        <a:pt x="-681" y="103654"/>
                        <a:pt x="6267" y="104230"/>
                        <a:pt x="8371" y="104462"/>
                      </a:cubicBezTo>
                      <a:cubicBezTo>
                        <a:pt x="19204" y="106054"/>
                        <a:pt x="30899" y="107956"/>
                        <a:pt x="43106" y="107980"/>
                      </a:cubicBezTo>
                      <a:cubicBezTo>
                        <a:pt x="109323" y="109543"/>
                        <a:pt x="88078" y="42493"/>
                        <a:pt x="111089" y="45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5" name="Graphic 97">
                <a:extLst>
                  <a:ext uri="{FF2B5EF4-FFF2-40B4-BE49-F238E27FC236}">
                    <a16:creationId xmlns:a16="http://schemas.microsoft.com/office/drawing/2014/main" id="{5BE3EF9B-21F9-704D-9FD0-F936D7D4C627}"/>
                  </a:ext>
                </a:extLst>
              </p:cNvPr>
              <p:cNvGrpSpPr/>
              <p:nvPr/>
            </p:nvGrpSpPr>
            <p:grpSpPr>
              <a:xfrm>
                <a:off x="-73108" y="4457505"/>
                <a:ext cx="261831" cy="260018"/>
                <a:chOff x="-73108" y="4457505"/>
                <a:chExt cx="261831" cy="260018"/>
              </a:xfrm>
              <a:solidFill>
                <a:srgbClr val="FFFFFF"/>
              </a:solidFill>
            </p:grpSpPr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141D786-660F-5F41-9E54-1DFC5A2B1AAC}"/>
                    </a:ext>
                  </a:extLst>
                </p:cNvPr>
                <p:cNvSpPr/>
                <p:nvPr/>
              </p:nvSpPr>
              <p:spPr>
                <a:xfrm>
                  <a:off x="-73108" y="4614830"/>
                  <a:ext cx="93227" cy="84012"/>
                </a:xfrm>
                <a:custGeom>
                  <a:avLst/>
                  <a:gdLst>
                    <a:gd name="connsiteX0" fmla="*/ 489 w 93227"/>
                    <a:gd name="connsiteY0" fmla="*/ 31400 h 84012"/>
                    <a:gd name="connsiteX1" fmla="*/ 92064 w 93227"/>
                    <a:gd name="connsiteY1" fmla="*/ 16634 h 84012"/>
                    <a:gd name="connsiteX2" fmla="*/ 90874 w 93227"/>
                    <a:gd name="connsiteY2" fmla="*/ 21511 h 84012"/>
                    <a:gd name="connsiteX3" fmla="*/ 23379 w 93227"/>
                    <a:gd name="connsiteY3" fmla="*/ 81463 h 84012"/>
                    <a:gd name="connsiteX4" fmla="*/ 20708 w 93227"/>
                    <a:gd name="connsiteY4" fmla="*/ 84012 h 84012"/>
                    <a:gd name="connsiteX5" fmla="*/ 18299 w 93227"/>
                    <a:gd name="connsiteY5" fmla="*/ 82498 h 84012"/>
                    <a:gd name="connsiteX6" fmla="*/ 489 w 93227"/>
                    <a:gd name="connsiteY6" fmla="*/ 31400 h 84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227" h="84012">
                      <a:moveTo>
                        <a:pt x="489" y="31400"/>
                      </a:moveTo>
                      <a:cubicBezTo>
                        <a:pt x="10674" y="-13794"/>
                        <a:pt x="69174" y="-2178"/>
                        <a:pt x="92064" y="16634"/>
                      </a:cubicBezTo>
                      <a:cubicBezTo>
                        <a:pt x="94106" y="17916"/>
                        <a:pt x="93303" y="21322"/>
                        <a:pt x="90874" y="21511"/>
                      </a:cubicBezTo>
                      <a:cubicBezTo>
                        <a:pt x="46463" y="26373"/>
                        <a:pt x="25019" y="45422"/>
                        <a:pt x="23379" y="81463"/>
                      </a:cubicBezTo>
                      <a:cubicBezTo>
                        <a:pt x="23331" y="82870"/>
                        <a:pt x="22116" y="84027"/>
                        <a:pt x="20708" y="84012"/>
                      </a:cubicBezTo>
                      <a:cubicBezTo>
                        <a:pt x="19697" y="84012"/>
                        <a:pt x="18754" y="83436"/>
                        <a:pt x="18299" y="82498"/>
                      </a:cubicBezTo>
                      <a:cubicBezTo>
                        <a:pt x="10451" y="66343"/>
                        <a:pt x="-2699" y="50647"/>
                        <a:pt x="489" y="314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8BF5460F-BD7F-4843-9081-CEBA932C3CC6}"/>
                    </a:ext>
                  </a:extLst>
                </p:cNvPr>
                <p:cNvSpPr/>
                <p:nvPr/>
              </p:nvSpPr>
              <p:spPr>
                <a:xfrm>
                  <a:off x="-34725" y="4650484"/>
                  <a:ext cx="58378" cy="67040"/>
                </a:xfrm>
                <a:custGeom>
                  <a:avLst/>
                  <a:gdLst>
                    <a:gd name="connsiteX0" fmla="*/ 382 w 58378"/>
                    <a:gd name="connsiteY0" fmla="*/ 55413 h 67040"/>
                    <a:gd name="connsiteX1" fmla="*/ 1330 w 58378"/>
                    <a:gd name="connsiteY1" fmla="*/ 52989 h 67040"/>
                    <a:gd name="connsiteX2" fmla="*/ 52665 w 58378"/>
                    <a:gd name="connsiteY2" fmla="*/ 701 h 67040"/>
                    <a:gd name="connsiteX3" fmla="*/ 57005 w 58378"/>
                    <a:gd name="connsiteY3" fmla="*/ 1930 h 67040"/>
                    <a:gd name="connsiteX4" fmla="*/ 30559 w 58378"/>
                    <a:gd name="connsiteY4" fmla="*/ 52941 h 67040"/>
                    <a:gd name="connsiteX5" fmla="*/ 4451 w 58378"/>
                    <a:gd name="connsiteY5" fmla="*/ 66232 h 67040"/>
                    <a:gd name="connsiteX6" fmla="*/ 382 w 58378"/>
                    <a:gd name="connsiteY6" fmla="*/ 55413 h 67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78" h="67040">
                      <a:moveTo>
                        <a:pt x="382" y="55413"/>
                      </a:moveTo>
                      <a:cubicBezTo>
                        <a:pt x="246" y="54494"/>
                        <a:pt x="609" y="53574"/>
                        <a:pt x="1330" y="52989"/>
                      </a:cubicBezTo>
                      <a:cubicBezTo>
                        <a:pt x="20509" y="37385"/>
                        <a:pt x="34686" y="17548"/>
                        <a:pt x="52665" y="701"/>
                      </a:cubicBezTo>
                      <a:cubicBezTo>
                        <a:pt x="54025" y="-649"/>
                        <a:pt x="56560" y="53"/>
                        <a:pt x="57005" y="1930"/>
                      </a:cubicBezTo>
                      <a:cubicBezTo>
                        <a:pt x="62395" y="20408"/>
                        <a:pt x="51586" y="48891"/>
                        <a:pt x="30559" y="52941"/>
                      </a:cubicBezTo>
                      <a:cubicBezTo>
                        <a:pt x="21821" y="57053"/>
                        <a:pt x="10968" y="58843"/>
                        <a:pt x="4451" y="66232"/>
                      </a:cubicBezTo>
                      <a:cubicBezTo>
                        <a:pt x="-2676" y="70170"/>
                        <a:pt x="1069" y="58611"/>
                        <a:pt x="382" y="554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B8D315F2-D887-C84A-A371-8A3F8377F9D8}"/>
                    </a:ext>
                  </a:extLst>
                </p:cNvPr>
                <p:cNvSpPr/>
                <p:nvPr/>
              </p:nvSpPr>
              <p:spPr>
                <a:xfrm>
                  <a:off x="67547" y="4628209"/>
                  <a:ext cx="92174" cy="21537"/>
                </a:xfrm>
                <a:custGeom>
                  <a:avLst/>
                  <a:gdLst>
                    <a:gd name="connsiteX0" fmla="*/ 3299 w 92174"/>
                    <a:gd name="connsiteY0" fmla="*/ 2684 h 21537"/>
                    <a:gd name="connsiteX1" fmla="*/ 62486 w 92174"/>
                    <a:gd name="connsiteY1" fmla="*/ 270 h 21537"/>
                    <a:gd name="connsiteX2" fmla="*/ 65694 w 92174"/>
                    <a:gd name="connsiteY2" fmla="*/ 797 h 21537"/>
                    <a:gd name="connsiteX3" fmla="*/ 92174 w 92174"/>
                    <a:gd name="connsiteY3" fmla="*/ 19357 h 21537"/>
                    <a:gd name="connsiteX4" fmla="*/ 66038 w 92174"/>
                    <a:gd name="connsiteY4" fmla="*/ 21114 h 21537"/>
                    <a:gd name="connsiteX5" fmla="*/ 30104 w 92174"/>
                    <a:gd name="connsiteY5" fmla="*/ 17949 h 21537"/>
                    <a:gd name="connsiteX6" fmla="*/ 3299 w 92174"/>
                    <a:gd name="connsiteY6" fmla="*/ 2684 h 21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174" h="21537">
                      <a:moveTo>
                        <a:pt x="3299" y="2684"/>
                      </a:moveTo>
                      <a:cubicBezTo>
                        <a:pt x="22827" y="5210"/>
                        <a:pt x="45189" y="8394"/>
                        <a:pt x="62486" y="270"/>
                      </a:cubicBezTo>
                      <a:cubicBezTo>
                        <a:pt x="63560" y="-233"/>
                        <a:pt x="64867" y="-20"/>
                        <a:pt x="65694" y="797"/>
                      </a:cubicBezTo>
                      <a:cubicBezTo>
                        <a:pt x="70571" y="6173"/>
                        <a:pt x="91957" y="11756"/>
                        <a:pt x="92174" y="19357"/>
                      </a:cubicBezTo>
                      <a:cubicBezTo>
                        <a:pt x="90921" y="22846"/>
                        <a:pt x="69773" y="20601"/>
                        <a:pt x="66038" y="21114"/>
                      </a:cubicBezTo>
                      <a:cubicBezTo>
                        <a:pt x="61572" y="22057"/>
                        <a:pt x="45025" y="21597"/>
                        <a:pt x="30104" y="17949"/>
                      </a:cubicBezTo>
                      <a:cubicBezTo>
                        <a:pt x="10184" y="13072"/>
                        <a:pt x="-7553" y="4296"/>
                        <a:pt x="3299" y="26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87662A73-5EF6-D54D-96CD-408E4F3C7141}"/>
                    </a:ext>
                  </a:extLst>
                </p:cNvPr>
                <p:cNvSpPr/>
                <p:nvPr/>
              </p:nvSpPr>
              <p:spPr>
                <a:xfrm>
                  <a:off x="151985" y="4574165"/>
                  <a:ext cx="36737" cy="31361"/>
                </a:xfrm>
                <a:custGeom>
                  <a:avLst/>
                  <a:gdLst>
                    <a:gd name="connsiteX0" fmla="*/ 2559 w 36737"/>
                    <a:gd name="connsiteY0" fmla="*/ 31361 h 31361"/>
                    <a:gd name="connsiteX1" fmla="*/ 155 w 36737"/>
                    <a:gd name="connsiteY1" fmla="*/ 27960 h 31361"/>
                    <a:gd name="connsiteX2" fmla="*/ 5791 w 36737"/>
                    <a:gd name="connsiteY2" fmla="*/ 3473 h 31361"/>
                    <a:gd name="connsiteX3" fmla="*/ 8970 w 36737"/>
                    <a:gd name="connsiteY3" fmla="*/ 1407 h 31361"/>
                    <a:gd name="connsiteX4" fmla="*/ 34308 w 36737"/>
                    <a:gd name="connsiteY4" fmla="*/ 47 h 31361"/>
                    <a:gd name="connsiteX5" fmla="*/ 36500 w 36737"/>
                    <a:gd name="connsiteY5" fmla="*/ 3652 h 31361"/>
                    <a:gd name="connsiteX6" fmla="*/ 2559 w 36737"/>
                    <a:gd name="connsiteY6" fmla="*/ 31361 h 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737" h="31361">
                      <a:moveTo>
                        <a:pt x="2559" y="31361"/>
                      </a:moveTo>
                      <a:cubicBezTo>
                        <a:pt x="866" y="31409"/>
                        <a:pt x="-465" y="29556"/>
                        <a:pt x="155" y="27960"/>
                      </a:cubicBezTo>
                      <a:cubicBezTo>
                        <a:pt x="2796" y="20499"/>
                        <a:pt x="4320" y="12772"/>
                        <a:pt x="5791" y="3473"/>
                      </a:cubicBezTo>
                      <a:cubicBezTo>
                        <a:pt x="5990" y="2016"/>
                        <a:pt x="7562" y="996"/>
                        <a:pt x="8970" y="1407"/>
                      </a:cubicBezTo>
                      <a:cubicBezTo>
                        <a:pt x="17171" y="3550"/>
                        <a:pt x="25783" y="-475"/>
                        <a:pt x="34308" y="47"/>
                      </a:cubicBezTo>
                      <a:cubicBezTo>
                        <a:pt x="36050" y="86"/>
                        <a:pt x="37274" y="2084"/>
                        <a:pt x="36500" y="3652"/>
                      </a:cubicBezTo>
                      <a:cubicBezTo>
                        <a:pt x="28788" y="19314"/>
                        <a:pt x="15318" y="27152"/>
                        <a:pt x="2559" y="313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BA0944C8-96EF-B148-9372-CDC24DAFB5CC}"/>
                    </a:ext>
                  </a:extLst>
                </p:cNvPr>
                <p:cNvSpPr/>
                <p:nvPr/>
              </p:nvSpPr>
              <p:spPr>
                <a:xfrm>
                  <a:off x="-777" y="4457505"/>
                  <a:ext cx="108206" cy="117956"/>
                </a:xfrm>
                <a:custGeom>
                  <a:avLst/>
                  <a:gdLst>
                    <a:gd name="connsiteX0" fmla="*/ 288 w 108206"/>
                    <a:gd name="connsiteY0" fmla="*/ 76747 h 117956"/>
                    <a:gd name="connsiteX1" fmla="*/ 104535 w 108206"/>
                    <a:gd name="connsiteY1" fmla="*/ 156 h 117956"/>
                    <a:gd name="connsiteX2" fmla="*/ 107326 w 108206"/>
                    <a:gd name="connsiteY2" fmla="*/ 4821 h 117956"/>
                    <a:gd name="connsiteX3" fmla="*/ 102585 w 108206"/>
                    <a:gd name="connsiteY3" fmla="*/ 21280 h 117956"/>
                    <a:gd name="connsiteX4" fmla="*/ 73738 w 108206"/>
                    <a:gd name="connsiteY4" fmla="*/ 87899 h 117956"/>
                    <a:gd name="connsiteX5" fmla="*/ 37233 w 108206"/>
                    <a:gd name="connsiteY5" fmla="*/ 114258 h 117956"/>
                    <a:gd name="connsiteX6" fmla="*/ 18862 w 108206"/>
                    <a:gd name="connsiteY6" fmla="*/ 117810 h 117956"/>
                    <a:gd name="connsiteX7" fmla="*/ 288 w 108206"/>
                    <a:gd name="connsiteY7" fmla="*/ 76747 h 117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8206" h="117956">
                      <a:moveTo>
                        <a:pt x="288" y="76747"/>
                      </a:moveTo>
                      <a:cubicBezTo>
                        <a:pt x="5112" y="33604"/>
                        <a:pt x="68973" y="14497"/>
                        <a:pt x="104535" y="156"/>
                      </a:cubicBezTo>
                      <a:cubicBezTo>
                        <a:pt x="107249" y="-802"/>
                        <a:pt x="109518" y="2880"/>
                        <a:pt x="107326" y="4821"/>
                      </a:cubicBezTo>
                      <a:cubicBezTo>
                        <a:pt x="106107" y="6064"/>
                        <a:pt x="102575" y="19761"/>
                        <a:pt x="102585" y="21280"/>
                      </a:cubicBezTo>
                      <a:cubicBezTo>
                        <a:pt x="92613" y="43392"/>
                        <a:pt x="84857" y="66228"/>
                        <a:pt x="73738" y="87899"/>
                      </a:cubicBezTo>
                      <a:cubicBezTo>
                        <a:pt x="65944" y="102226"/>
                        <a:pt x="55155" y="111191"/>
                        <a:pt x="37233" y="114258"/>
                      </a:cubicBezTo>
                      <a:cubicBezTo>
                        <a:pt x="36604" y="114370"/>
                        <a:pt x="20043" y="118812"/>
                        <a:pt x="18862" y="117810"/>
                      </a:cubicBezTo>
                      <a:cubicBezTo>
                        <a:pt x="4357" y="106846"/>
                        <a:pt x="-1410" y="92128"/>
                        <a:pt x="288" y="767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A4C45E1D-FA52-C44F-8700-E08667411CBC}"/>
                  </a:ext>
                </a:extLst>
              </p:cNvPr>
              <p:cNvSpPr/>
              <p:nvPr/>
            </p:nvSpPr>
            <p:spPr>
              <a:xfrm>
                <a:off x="-100135" y="4452778"/>
                <a:ext cx="294506" cy="278858"/>
              </a:xfrm>
              <a:custGeom>
                <a:avLst/>
                <a:gdLst>
                  <a:gd name="connsiteX0" fmla="*/ 4974 w 294506"/>
                  <a:gd name="connsiteY0" fmla="*/ 138165 h 278858"/>
                  <a:gd name="connsiteX1" fmla="*/ 54770 w 294506"/>
                  <a:gd name="connsiteY1" fmla="*/ 125774 h 278858"/>
                  <a:gd name="connsiteX2" fmla="*/ 80452 w 294506"/>
                  <a:gd name="connsiteY2" fmla="*/ 132998 h 278858"/>
                  <a:gd name="connsiteX3" fmla="*/ 119227 w 294506"/>
                  <a:gd name="connsiteY3" fmla="*/ 125233 h 278858"/>
                  <a:gd name="connsiteX4" fmla="*/ 119831 w 294506"/>
                  <a:gd name="connsiteY4" fmla="*/ 126244 h 278858"/>
                  <a:gd name="connsiteX5" fmla="*/ 121244 w 294506"/>
                  <a:gd name="connsiteY5" fmla="*/ 128721 h 278858"/>
                  <a:gd name="connsiteX6" fmla="*/ 131642 w 294506"/>
                  <a:gd name="connsiteY6" fmla="*/ 178933 h 278858"/>
                  <a:gd name="connsiteX7" fmla="*/ 125023 w 294506"/>
                  <a:gd name="connsiteY7" fmla="*/ 179698 h 278858"/>
                  <a:gd name="connsiteX8" fmla="*/ 107208 w 294506"/>
                  <a:gd name="connsiteY8" fmla="*/ 167892 h 278858"/>
                  <a:gd name="connsiteX9" fmla="*/ 84478 w 294506"/>
                  <a:gd name="connsiteY9" fmla="*/ 159333 h 278858"/>
                  <a:gd name="connsiteX10" fmla="*/ 45849 w 294506"/>
                  <a:gd name="connsiteY10" fmla="*/ 163117 h 278858"/>
                  <a:gd name="connsiteX11" fmla="*/ 24052 w 294506"/>
                  <a:gd name="connsiteY11" fmla="*/ 191431 h 278858"/>
                  <a:gd name="connsiteX12" fmla="*/ 32654 w 294506"/>
                  <a:gd name="connsiteY12" fmla="*/ 227834 h 278858"/>
                  <a:gd name="connsiteX13" fmla="*/ 49056 w 294506"/>
                  <a:gd name="connsiteY13" fmla="*/ 258378 h 278858"/>
                  <a:gd name="connsiteX14" fmla="*/ 49598 w 294506"/>
                  <a:gd name="connsiteY14" fmla="*/ 262443 h 278858"/>
                  <a:gd name="connsiteX15" fmla="*/ 49608 w 294506"/>
                  <a:gd name="connsiteY15" fmla="*/ 262491 h 278858"/>
                  <a:gd name="connsiteX16" fmla="*/ 55022 w 294506"/>
                  <a:gd name="connsiteY16" fmla="*/ 264896 h 278858"/>
                  <a:gd name="connsiteX17" fmla="*/ 62207 w 294506"/>
                  <a:gd name="connsiteY17" fmla="*/ 257391 h 278858"/>
                  <a:gd name="connsiteX18" fmla="*/ 61723 w 294506"/>
                  <a:gd name="connsiteY18" fmla="*/ 275724 h 278858"/>
                  <a:gd name="connsiteX19" fmla="*/ 68066 w 294506"/>
                  <a:gd name="connsiteY19" fmla="*/ 276580 h 278858"/>
                  <a:gd name="connsiteX20" fmla="*/ 113348 w 294506"/>
                  <a:gd name="connsiteY20" fmla="*/ 245707 h 278858"/>
                  <a:gd name="connsiteX21" fmla="*/ 123784 w 294506"/>
                  <a:gd name="connsiteY21" fmla="*/ 229049 h 278858"/>
                  <a:gd name="connsiteX22" fmla="*/ 125812 w 294506"/>
                  <a:gd name="connsiteY22" fmla="*/ 228468 h 278858"/>
                  <a:gd name="connsiteX23" fmla="*/ 127597 w 294506"/>
                  <a:gd name="connsiteY23" fmla="*/ 225981 h 278858"/>
                  <a:gd name="connsiteX24" fmla="*/ 127868 w 294506"/>
                  <a:gd name="connsiteY24" fmla="*/ 226421 h 278858"/>
                  <a:gd name="connsiteX25" fmla="*/ 130698 w 294506"/>
                  <a:gd name="connsiteY25" fmla="*/ 226784 h 278858"/>
                  <a:gd name="connsiteX26" fmla="*/ 134927 w 294506"/>
                  <a:gd name="connsiteY26" fmla="*/ 211737 h 278858"/>
                  <a:gd name="connsiteX27" fmla="*/ 140201 w 294506"/>
                  <a:gd name="connsiteY27" fmla="*/ 195683 h 278858"/>
                  <a:gd name="connsiteX28" fmla="*/ 143002 w 294506"/>
                  <a:gd name="connsiteY28" fmla="*/ 190168 h 278858"/>
                  <a:gd name="connsiteX29" fmla="*/ 154208 w 294506"/>
                  <a:gd name="connsiteY29" fmla="*/ 209521 h 278858"/>
                  <a:gd name="connsiteX30" fmla="*/ 193054 w 294506"/>
                  <a:gd name="connsiteY30" fmla="*/ 249771 h 278858"/>
                  <a:gd name="connsiteX31" fmla="*/ 198478 w 294506"/>
                  <a:gd name="connsiteY31" fmla="*/ 251203 h 278858"/>
                  <a:gd name="connsiteX32" fmla="*/ 221949 w 294506"/>
                  <a:gd name="connsiteY32" fmla="*/ 224917 h 278858"/>
                  <a:gd name="connsiteX33" fmla="*/ 224857 w 294506"/>
                  <a:gd name="connsiteY33" fmla="*/ 200609 h 278858"/>
                  <a:gd name="connsiteX34" fmla="*/ 261797 w 294506"/>
                  <a:gd name="connsiteY34" fmla="*/ 198591 h 278858"/>
                  <a:gd name="connsiteX35" fmla="*/ 264168 w 294506"/>
                  <a:gd name="connsiteY35" fmla="*/ 194464 h 278858"/>
                  <a:gd name="connsiteX36" fmla="*/ 250297 w 294506"/>
                  <a:gd name="connsiteY36" fmla="*/ 182078 h 278858"/>
                  <a:gd name="connsiteX37" fmla="*/ 236004 w 294506"/>
                  <a:gd name="connsiteY37" fmla="*/ 175038 h 278858"/>
                  <a:gd name="connsiteX38" fmla="*/ 241564 w 294506"/>
                  <a:gd name="connsiteY38" fmla="*/ 170529 h 278858"/>
                  <a:gd name="connsiteX39" fmla="*/ 250176 w 294506"/>
                  <a:gd name="connsiteY39" fmla="*/ 158743 h 278858"/>
                  <a:gd name="connsiteX40" fmla="*/ 262131 w 294506"/>
                  <a:gd name="connsiteY40" fmla="*/ 154548 h 278858"/>
                  <a:gd name="connsiteX41" fmla="*/ 276109 w 294506"/>
                  <a:gd name="connsiteY41" fmla="*/ 146260 h 278858"/>
                  <a:gd name="connsiteX42" fmla="*/ 294403 w 294506"/>
                  <a:gd name="connsiteY42" fmla="*/ 121347 h 278858"/>
                  <a:gd name="connsiteX43" fmla="*/ 292274 w 294506"/>
                  <a:gd name="connsiteY43" fmla="*/ 117593 h 278858"/>
                  <a:gd name="connsiteX44" fmla="*/ 274246 w 294506"/>
                  <a:gd name="connsiteY44" fmla="*/ 118725 h 278858"/>
                  <a:gd name="connsiteX45" fmla="*/ 263559 w 294506"/>
                  <a:gd name="connsiteY45" fmla="*/ 120278 h 278858"/>
                  <a:gd name="connsiteX46" fmla="*/ 260525 w 294506"/>
                  <a:gd name="connsiteY46" fmla="*/ 120259 h 278858"/>
                  <a:gd name="connsiteX47" fmla="*/ 263317 w 294506"/>
                  <a:gd name="connsiteY47" fmla="*/ 103267 h 278858"/>
                  <a:gd name="connsiteX48" fmla="*/ 267531 w 294506"/>
                  <a:gd name="connsiteY48" fmla="*/ 86207 h 278858"/>
                  <a:gd name="connsiteX49" fmla="*/ 275379 w 294506"/>
                  <a:gd name="connsiteY49" fmla="*/ 70922 h 278858"/>
                  <a:gd name="connsiteX50" fmla="*/ 274188 w 294506"/>
                  <a:gd name="connsiteY50" fmla="*/ 69123 h 278858"/>
                  <a:gd name="connsiteX51" fmla="*/ 272171 w 294506"/>
                  <a:gd name="connsiteY51" fmla="*/ 68063 h 278858"/>
                  <a:gd name="connsiteX52" fmla="*/ 236367 w 294506"/>
                  <a:gd name="connsiteY52" fmla="*/ 71871 h 278858"/>
                  <a:gd name="connsiteX53" fmla="*/ 180659 w 294506"/>
                  <a:gd name="connsiteY53" fmla="*/ 89158 h 278858"/>
                  <a:gd name="connsiteX54" fmla="*/ 154948 w 294506"/>
                  <a:gd name="connsiteY54" fmla="*/ 169726 h 278858"/>
                  <a:gd name="connsiteX55" fmla="*/ 152896 w 294506"/>
                  <a:gd name="connsiteY55" fmla="*/ 170214 h 278858"/>
                  <a:gd name="connsiteX56" fmla="*/ 149234 w 294506"/>
                  <a:gd name="connsiteY56" fmla="*/ 172987 h 278858"/>
                  <a:gd name="connsiteX57" fmla="*/ 137530 w 294506"/>
                  <a:gd name="connsiteY57" fmla="*/ 187110 h 278858"/>
                  <a:gd name="connsiteX58" fmla="*/ 138023 w 294506"/>
                  <a:gd name="connsiteY58" fmla="*/ 181110 h 278858"/>
                  <a:gd name="connsiteX59" fmla="*/ 127258 w 294506"/>
                  <a:gd name="connsiteY59" fmla="*/ 125900 h 278858"/>
                  <a:gd name="connsiteX60" fmla="*/ 127902 w 294506"/>
                  <a:gd name="connsiteY60" fmla="*/ 124918 h 278858"/>
                  <a:gd name="connsiteX61" fmla="*/ 128574 w 294506"/>
                  <a:gd name="connsiteY61" fmla="*/ 124758 h 278858"/>
                  <a:gd name="connsiteX62" fmla="*/ 161867 w 294506"/>
                  <a:gd name="connsiteY62" fmla="*/ 112343 h 278858"/>
                  <a:gd name="connsiteX63" fmla="*/ 181051 w 294506"/>
                  <a:gd name="connsiteY63" fmla="*/ 84010 h 278858"/>
                  <a:gd name="connsiteX64" fmla="*/ 195793 w 294506"/>
                  <a:gd name="connsiteY64" fmla="*/ 48076 h 278858"/>
                  <a:gd name="connsiteX65" fmla="*/ 207328 w 294506"/>
                  <a:gd name="connsiteY65" fmla="*/ 14682 h 278858"/>
                  <a:gd name="connsiteX66" fmla="*/ 216651 w 294506"/>
                  <a:gd name="connsiteY66" fmla="*/ 6940 h 278858"/>
                  <a:gd name="connsiteX67" fmla="*/ 217817 w 294506"/>
                  <a:gd name="connsiteY67" fmla="*/ 2499 h 278858"/>
                  <a:gd name="connsiteX68" fmla="*/ 206641 w 294506"/>
                  <a:gd name="connsiteY68" fmla="*/ 815 h 278858"/>
                  <a:gd name="connsiteX69" fmla="*/ 188177 w 294506"/>
                  <a:gd name="connsiteY69" fmla="*/ 6834 h 278858"/>
                  <a:gd name="connsiteX70" fmla="*/ 160551 w 294506"/>
                  <a:gd name="connsiteY70" fmla="*/ 18925 h 278858"/>
                  <a:gd name="connsiteX71" fmla="*/ 111698 w 294506"/>
                  <a:gd name="connsiteY71" fmla="*/ 48642 h 278858"/>
                  <a:gd name="connsiteX72" fmla="*/ 95408 w 294506"/>
                  <a:gd name="connsiteY72" fmla="*/ 79868 h 278858"/>
                  <a:gd name="connsiteX73" fmla="*/ 67089 w 294506"/>
                  <a:gd name="connsiteY73" fmla="*/ 74391 h 278858"/>
                  <a:gd name="connsiteX74" fmla="*/ 40821 w 294506"/>
                  <a:gd name="connsiteY74" fmla="*/ 85829 h 278858"/>
                  <a:gd name="connsiteX75" fmla="*/ 538 w 294506"/>
                  <a:gd name="connsiteY75" fmla="*/ 133729 h 278858"/>
                  <a:gd name="connsiteX76" fmla="*/ 4974 w 294506"/>
                  <a:gd name="connsiteY76" fmla="*/ 138165 h 278858"/>
                  <a:gd name="connsiteX77" fmla="*/ 253703 w 294506"/>
                  <a:gd name="connsiteY77" fmla="*/ 150769 h 278858"/>
                  <a:gd name="connsiteX78" fmla="*/ 256804 w 294506"/>
                  <a:gd name="connsiteY78" fmla="*/ 140459 h 278858"/>
                  <a:gd name="connsiteX79" fmla="*/ 259886 w 294506"/>
                  <a:gd name="connsiteY79" fmla="*/ 124347 h 278858"/>
                  <a:gd name="connsiteX80" fmla="*/ 269568 w 294506"/>
                  <a:gd name="connsiteY80" fmla="*/ 124899 h 278858"/>
                  <a:gd name="connsiteX81" fmla="*/ 287271 w 294506"/>
                  <a:gd name="connsiteY81" fmla="*/ 123128 h 278858"/>
                  <a:gd name="connsiteX82" fmla="*/ 270923 w 294506"/>
                  <a:gd name="connsiteY82" fmla="*/ 142278 h 278858"/>
                  <a:gd name="connsiteX83" fmla="*/ 257791 w 294506"/>
                  <a:gd name="connsiteY83" fmla="*/ 149463 h 278858"/>
                  <a:gd name="connsiteX84" fmla="*/ 253703 w 294506"/>
                  <a:gd name="connsiteY84" fmla="*/ 150769 h 278858"/>
                  <a:gd name="connsiteX85" fmla="*/ 236566 w 294506"/>
                  <a:gd name="connsiteY85" fmla="*/ 166315 h 278858"/>
                  <a:gd name="connsiteX86" fmla="*/ 197182 w 294506"/>
                  <a:gd name="connsiteY86" fmla="*/ 177007 h 278858"/>
                  <a:gd name="connsiteX87" fmla="*/ 168432 w 294506"/>
                  <a:gd name="connsiteY87" fmla="*/ 173766 h 278858"/>
                  <a:gd name="connsiteX88" fmla="*/ 183939 w 294506"/>
                  <a:gd name="connsiteY88" fmla="*/ 162279 h 278858"/>
                  <a:gd name="connsiteX89" fmla="*/ 204981 w 294506"/>
                  <a:gd name="connsiteY89" fmla="*/ 139569 h 278858"/>
                  <a:gd name="connsiteX90" fmla="*/ 224688 w 294506"/>
                  <a:gd name="connsiteY90" fmla="*/ 120375 h 278858"/>
                  <a:gd name="connsiteX91" fmla="*/ 236217 w 294506"/>
                  <a:gd name="connsiteY91" fmla="*/ 101138 h 278858"/>
                  <a:gd name="connsiteX92" fmla="*/ 233900 w 294506"/>
                  <a:gd name="connsiteY92" fmla="*/ 100509 h 278858"/>
                  <a:gd name="connsiteX93" fmla="*/ 226221 w 294506"/>
                  <a:gd name="connsiteY93" fmla="*/ 111593 h 278858"/>
                  <a:gd name="connsiteX94" fmla="*/ 217899 w 294506"/>
                  <a:gd name="connsiteY94" fmla="*/ 119843 h 278858"/>
                  <a:gd name="connsiteX95" fmla="*/ 199514 w 294506"/>
                  <a:gd name="connsiteY95" fmla="*/ 136545 h 278858"/>
                  <a:gd name="connsiteX96" fmla="*/ 179352 w 294506"/>
                  <a:gd name="connsiteY96" fmla="*/ 157698 h 278858"/>
                  <a:gd name="connsiteX97" fmla="*/ 161630 w 294506"/>
                  <a:gd name="connsiteY97" fmla="*/ 170224 h 278858"/>
                  <a:gd name="connsiteX98" fmla="*/ 172313 w 294506"/>
                  <a:gd name="connsiteY98" fmla="*/ 127424 h 278858"/>
                  <a:gd name="connsiteX99" fmla="*/ 189029 w 294506"/>
                  <a:gd name="connsiteY99" fmla="*/ 89008 h 278858"/>
                  <a:gd name="connsiteX100" fmla="*/ 215780 w 294506"/>
                  <a:gd name="connsiteY100" fmla="*/ 77919 h 278858"/>
                  <a:gd name="connsiteX101" fmla="*/ 268392 w 294506"/>
                  <a:gd name="connsiteY101" fmla="*/ 74232 h 278858"/>
                  <a:gd name="connsiteX102" fmla="*/ 257535 w 294506"/>
                  <a:gd name="connsiteY102" fmla="*/ 99856 h 278858"/>
                  <a:gd name="connsiteX103" fmla="*/ 245681 w 294506"/>
                  <a:gd name="connsiteY103" fmla="*/ 153706 h 278858"/>
                  <a:gd name="connsiteX104" fmla="*/ 244675 w 294506"/>
                  <a:gd name="connsiteY104" fmla="*/ 155641 h 278858"/>
                  <a:gd name="connsiteX105" fmla="*/ 236566 w 294506"/>
                  <a:gd name="connsiteY105" fmla="*/ 166315 h 278858"/>
                  <a:gd name="connsiteX106" fmla="*/ 208590 w 294506"/>
                  <a:gd name="connsiteY106" fmla="*/ 192872 h 278858"/>
                  <a:gd name="connsiteX107" fmla="*/ 171422 w 294506"/>
                  <a:gd name="connsiteY107" fmla="*/ 180704 h 278858"/>
                  <a:gd name="connsiteX108" fmla="*/ 205020 w 294506"/>
                  <a:gd name="connsiteY108" fmla="*/ 183554 h 278858"/>
                  <a:gd name="connsiteX109" fmla="*/ 232042 w 294506"/>
                  <a:gd name="connsiteY109" fmla="*/ 177366 h 278858"/>
                  <a:gd name="connsiteX110" fmla="*/ 245797 w 294506"/>
                  <a:gd name="connsiteY110" fmla="*/ 185590 h 278858"/>
                  <a:gd name="connsiteX111" fmla="*/ 256649 w 294506"/>
                  <a:gd name="connsiteY111" fmla="*/ 193564 h 278858"/>
                  <a:gd name="connsiteX112" fmla="*/ 208590 w 294506"/>
                  <a:gd name="connsiteY112" fmla="*/ 192872 h 278858"/>
                  <a:gd name="connsiteX113" fmla="*/ 154067 w 294506"/>
                  <a:gd name="connsiteY113" fmla="*/ 177390 h 278858"/>
                  <a:gd name="connsiteX114" fmla="*/ 155388 w 294506"/>
                  <a:gd name="connsiteY114" fmla="*/ 178324 h 278858"/>
                  <a:gd name="connsiteX115" fmla="*/ 156312 w 294506"/>
                  <a:gd name="connsiteY115" fmla="*/ 179243 h 278858"/>
                  <a:gd name="connsiteX116" fmla="*/ 206873 w 294506"/>
                  <a:gd name="connsiteY116" fmla="*/ 199090 h 278858"/>
                  <a:gd name="connsiteX117" fmla="*/ 219356 w 294506"/>
                  <a:gd name="connsiteY117" fmla="*/ 200367 h 278858"/>
                  <a:gd name="connsiteX118" fmla="*/ 220769 w 294506"/>
                  <a:gd name="connsiteY118" fmla="*/ 211974 h 278858"/>
                  <a:gd name="connsiteX119" fmla="*/ 213927 w 294506"/>
                  <a:gd name="connsiteY119" fmla="*/ 225468 h 278858"/>
                  <a:gd name="connsiteX120" fmla="*/ 205063 w 294506"/>
                  <a:gd name="connsiteY120" fmla="*/ 236180 h 278858"/>
                  <a:gd name="connsiteX121" fmla="*/ 205329 w 294506"/>
                  <a:gd name="connsiteY121" fmla="*/ 231429 h 278858"/>
                  <a:gd name="connsiteX122" fmla="*/ 198348 w 294506"/>
                  <a:gd name="connsiteY122" fmla="*/ 210789 h 278858"/>
                  <a:gd name="connsiteX123" fmla="*/ 194574 w 294506"/>
                  <a:gd name="connsiteY123" fmla="*/ 212985 h 278858"/>
                  <a:gd name="connsiteX124" fmla="*/ 199606 w 294506"/>
                  <a:gd name="connsiteY124" fmla="*/ 230239 h 278858"/>
                  <a:gd name="connsiteX125" fmla="*/ 198822 w 294506"/>
                  <a:gd name="connsiteY125" fmla="*/ 239577 h 278858"/>
                  <a:gd name="connsiteX126" fmla="*/ 197186 w 294506"/>
                  <a:gd name="connsiteY126" fmla="*/ 242576 h 278858"/>
                  <a:gd name="connsiteX127" fmla="*/ 167015 w 294506"/>
                  <a:gd name="connsiteY127" fmla="*/ 212497 h 278858"/>
                  <a:gd name="connsiteX128" fmla="*/ 154067 w 294506"/>
                  <a:gd name="connsiteY128" fmla="*/ 177390 h 278858"/>
                  <a:gd name="connsiteX129" fmla="*/ 123209 w 294506"/>
                  <a:gd name="connsiteY129" fmla="*/ 196351 h 278858"/>
                  <a:gd name="connsiteX130" fmla="*/ 130930 w 294506"/>
                  <a:gd name="connsiteY130" fmla="*/ 188058 h 278858"/>
                  <a:gd name="connsiteX131" fmla="*/ 127563 w 294506"/>
                  <a:gd name="connsiteY131" fmla="*/ 207261 h 278858"/>
                  <a:gd name="connsiteX132" fmla="*/ 127166 w 294506"/>
                  <a:gd name="connsiteY132" fmla="*/ 208776 h 278858"/>
                  <a:gd name="connsiteX133" fmla="*/ 123209 w 294506"/>
                  <a:gd name="connsiteY133" fmla="*/ 196351 h 278858"/>
                  <a:gd name="connsiteX134" fmla="*/ 68705 w 294506"/>
                  <a:gd name="connsiteY134" fmla="*/ 252896 h 278858"/>
                  <a:gd name="connsiteX135" fmla="*/ 68410 w 294506"/>
                  <a:gd name="connsiteY135" fmla="*/ 251629 h 278858"/>
                  <a:gd name="connsiteX136" fmla="*/ 77578 w 294506"/>
                  <a:gd name="connsiteY136" fmla="*/ 243462 h 278858"/>
                  <a:gd name="connsiteX137" fmla="*/ 98872 w 294506"/>
                  <a:gd name="connsiteY137" fmla="*/ 221167 h 278858"/>
                  <a:gd name="connsiteX138" fmla="*/ 119338 w 294506"/>
                  <a:gd name="connsiteY138" fmla="*/ 199898 h 278858"/>
                  <a:gd name="connsiteX139" fmla="*/ 118748 w 294506"/>
                  <a:gd name="connsiteY139" fmla="*/ 223847 h 278858"/>
                  <a:gd name="connsiteX140" fmla="*/ 102704 w 294506"/>
                  <a:gd name="connsiteY140" fmla="*/ 245160 h 278858"/>
                  <a:gd name="connsiteX141" fmla="*/ 77457 w 294506"/>
                  <a:gd name="connsiteY141" fmla="*/ 255190 h 278858"/>
                  <a:gd name="connsiteX142" fmla="*/ 68318 w 294506"/>
                  <a:gd name="connsiteY142" fmla="*/ 262283 h 278858"/>
                  <a:gd name="connsiteX143" fmla="*/ 68705 w 294506"/>
                  <a:gd name="connsiteY143" fmla="*/ 252896 h 278858"/>
                  <a:gd name="connsiteX144" fmla="*/ 55177 w 294506"/>
                  <a:gd name="connsiteY144" fmla="*/ 255200 h 278858"/>
                  <a:gd name="connsiteX145" fmla="*/ 76412 w 294506"/>
                  <a:gd name="connsiteY145" fmla="*/ 199220 h 278858"/>
                  <a:gd name="connsiteX146" fmla="*/ 107707 w 294506"/>
                  <a:gd name="connsiteY146" fmla="*/ 188697 h 278858"/>
                  <a:gd name="connsiteX147" fmla="*/ 127345 w 294506"/>
                  <a:gd name="connsiteY147" fmla="*/ 184715 h 278858"/>
                  <a:gd name="connsiteX148" fmla="*/ 113817 w 294506"/>
                  <a:gd name="connsiteY148" fmla="*/ 196772 h 278858"/>
                  <a:gd name="connsiteX149" fmla="*/ 93124 w 294506"/>
                  <a:gd name="connsiteY149" fmla="*/ 217887 h 278858"/>
                  <a:gd name="connsiteX150" fmla="*/ 71772 w 294506"/>
                  <a:gd name="connsiteY150" fmla="*/ 239959 h 278858"/>
                  <a:gd name="connsiteX151" fmla="*/ 55177 w 294506"/>
                  <a:gd name="connsiteY151" fmla="*/ 255200 h 278858"/>
                  <a:gd name="connsiteX152" fmla="*/ 115878 w 294506"/>
                  <a:gd name="connsiteY152" fmla="*/ 181042 h 278858"/>
                  <a:gd name="connsiteX153" fmla="*/ 101257 w 294506"/>
                  <a:gd name="connsiteY153" fmla="*/ 183641 h 278858"/>
                  <a:gd name="connsiteX154" fmla="*/ 68792 w 294506"/>
                  <a:gd name="connsiteY154" fmla="*/ 196714 h 278858"/>
                  <a:gd name="connsiteX155" fmla="*/ 48398 w 294506"/>
                  <a:gd name="connsiteY155" fmla="*/ 242707 h 278858"/>
                  <a:gd name="connsiteX156" fmla="*/ 40313 w 294506"/>
                  <a:gd name="connsiteY156" fmla="*/ 228265 h 278858"/>
                  <a:gd name="connsiteX157" fmla="*/ 30172 w 294506"/>
                  <a:gd name="connsiteY157" fmla="*/ 194048 h 278858"/>
                  <a:gd name="connsiteX158" fmla="*/ 51475 w 294506"/>
                  <a:gd name="connsiteY158" fmla="*/ 167549 h 278858"/>
                  <a:gd name="connsiteX159" fmla="*/ 89505 w 294506"/>
                  <a:gd name="connsiteY159" fmla="*/ 167437 h 278858"/>
                  <a:gd name="connsiteX160" fmla="*/ 108035 w 294506"/>
                  <a:gd name="connsiteY160" fmla="*/ 175754 h 278858"/>
                  <a:gd name="connsiteX161" fmla="*/ 115878 w 294506"/>
                  <a:gd name="connsiteY161" fmla="*/ 181042 h 278858"/>
                  <a:gd name="connsiteX162" fmla="*/ 205339 w 294506"/>
                  <a:gd name="connsiteY162" fmla="*/ 7835 h 278858"/>
                  <a:gd name="connsiteX163" fmla="*/ 205339 w 294506"/>
                  <a:gd name="connsiteY163" fmla="*/ 7835 h 278858"/>
                  <a:gd name="connsiteX164" fmla="*/ 166821 w 294506"/>
                  <a:gd name="connsiteY164" fmla="*/ 56228 h 278858"/>
                  <a:gd name="connsiteX165" fmla="*/ 144594 w 294506"/>
                  <a:gd name="connsiteY165" fmla="*/ 89613 h 278858"/>
                  <a:gd name="connsiteX166" fmla="*/ 123170 w 294506"/>
                  <a:gd name="connsiteY166" fmla="*/ 120307 h 278858"/>
                  <a:gd name="connsiteX167" fmla="*/ 120078 w 294506"/>
                  <a:gd name="connsiteY167" fmla="*/ 120143 h 278858"/>
                  <a:gd name="connsiteX168" fmla="*/ 105171 w 294506"/>
                  <a:gd name="connsiteY168" fmla="*/ 103537 h 278858"/>
                  <a:gd name="connsiteX169" fmla="*/ 101547 w 294506"/>
                  <a:gd name="connsiteY169" fmla="*/ 82626 h 278858"/>
                  <a:gd name="connsiteX170" fmla="*/ 166366 w 294506"/>
                  <a:gd name="connsiteY170" fmla="*/ 23216 h 278858"/>
                  <a:gd name="connsiteX171" fmla="*/ 190369 w 294506"/>
                  <a:gd name="connsiteY171" fmla="*/ 12911 h 278858"/>
                  <a:gd name="connsiteX172" fmla="*/ 205339 w 294506"/>
                  <a:gd name="connsiteY172" fmla="*/ 7835 h 278858"/>
                  <a:gd name="connsiteX173" fmla="*/ 133751 w 294506"/>
                  <a:gd name="connsiteY173" fmla="*/ 116117 h 278858"/>
                  <a:gd name="connsiteX174" fmla="*/ 170760 w 294506"/>
                  <a:gd name="connsiteY174" fmla="*/ 62039 h 278858"/>
                  <a:gd name="connsiteX175" fmla="*/ 199252 w 294506"/>
                  <a:gd name="connsiteY175" fmla="*/ 22897 h 278858"/>
                  <a:gd name="connsiteX176" fmla="*/ 176861 w 294506"/>
                  <a:gd name="connsiteY176" fmla="*/ 77198 h 278858"/>
                  <a:gd name="connsiteX177" fmla="*/ 158978 w 294506"/>
                  <a:gd name="connsiteY177" fmla="*/ 106053 h 278858"/>
                  <a:gd name="connsiteX178" fmla="*/ 133751 w 294506"/>
                  <a:gd name="connsiteY178" fmla="*/ 116117 h 278858"/>
                  <a:gd name="connsiteX179" fmla="*/ 44755 w 294506"/>
                  <a:gd name="connsiteY179" fmla="*/ 119069 h 278858"/>
                  <a:gd name="connsiteX180" fmla="*/ 12498 w 294506"/>
                  <a:gd name="connsiteY180" fmla="*/ 127531 h 278858"/>
                  <a:gd name="connsiteX181" fmla="*/ 94696 w 294506"/>
                  <a:gd name="connsiteY181" fmla="*/ 86816 h 278858"/>
                  <a:gd name="connsiteX182" fmla="*/ 94870 w 294506"/>
                  <a:gd name="connsiteY182" fmla="*/ 86894 h 278858"/>
                  <a:gd name="connsiteX183" fmla="*/ 95001 w 294506"/>
                  <a:gd name="connsiteY183" fmla="*/ 90150 h 278858"/>
                  <a:gd name="connsiteX184" fmla="*/ 105012 w 294506"/>
                  <a:gd name="connsiteY184" fmla="*/ 114133 h 278858"/>
                  <a:gd name="connsiteX185" fmla="*/ 57523 w 294506"/>
                  <a:gd name="connsiteY185" fmla="*/ 102449 h 278858"/>
                  <a:gd name="connsiteX186" fmla="*/ 58104 w 294506"/>
                  <a:gd name="connsiteY186" fmla="*/ 106731 h 278858"/>
                  <a:gd name="connsiteX187" fmla="*/ 89190 w 294506"/>
                  <a:gd name="connsiteY187" fmla="*/ 111453 h 278858"/>
                  <a:gd name="connsiteX188" fmla="*/ 113077 w 294506"/>
                  <a:gd name="connsiteY188" fmla="*/ 127681 h 278858"/>
                  <a:gd name="connsiteX189" fmla="*/ 74254 w 294506"/>
                  <a:gd name="connsiteY189" fmla="*/ 124289 h 278858"/>
                  <a:gd name="connsiteX190" fmla="*/ 44755 w 294506"/>
                  <a:gd name="connsiteY190" fmla="*/ 119069 h 278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294506" h="278858">
                    <a:moveTo>
                      <a:pt x="4974" y="138165"/>
                    </a:moveTo>
                    <a:cubicBezTo>
                      <a:pt x="20375" y="130526"/>
                      <a:pt x="37241" y="123863"/>
                      <a:pt x="54770" y="125774"/>
                    </a:cubicBezTo>
                    <a:cubicBezTo>
                      <a:pt x="63654" y="126742"/>
                      <a:pt x="71917" y="130569"/>
                      <a:pt x="80452" y="132998"/>
                    </a:cubicBezTo>
                    <a:cubicBezTo>
                      <a:pt x="90739" y="135920"/>
                      <a:pt x="119096" y="142655"/>
                      <a:pt x="119227" y="125233"/>
                    </a:cubicBezTo>
                    <a:cubicBezTo>
                      <a:pt x="119435" y="125571"/>
                      <a:pt x="119633" y="125910"/>
                      <a:pt x="119831" y="126244"/>
                    </a:cubicBezTo>
                    <a:cubicBezTo>
                      <a:pt x="119822" y="127265"/>
                      <a:pt x="120402" y="128155"/>
                      <a:pt x="121244" y="128721"/>
                    </a:cubicBezTo>
                    <a:cubicBezTo>
                      <a:pt x="129687" y="144170"/>
                      <a:pt x="132440" y="161302"/>
                      <a:pt x="131642" y="178933"/>
                    </a:cubicBezTo>
                    <a:cubicBezTo>
                      <a:pt x="129435" y="179146"/>
                      <a:pt x="127229" y="179407"/>
                      <a:pt x="125023" y="179698"/>
                    </a:cubicBezTo>
                    <a:cubicBezTo>
                      <a:pt x="120451" y="174583"/>
                      <a:pt x="113033" y="170926"/>
                      <a:pt x="107208" y="167892"/>
                    </a:cubicBezTo>
                    <a:cubicBezTo>
                      <a:pt x="100023" y="164152"/>
                      <a:pt x="92388" y="161114"/>
                      <a:pt x="84478" y="159333"/>
                    </a:cubicBezTo>
                    <a:cubicBezTo>
                      <a:pt x="71593" y="156430"/>
                      <a:pt x="57688" y="156773"/>
                      <a:pt x="45849" y="163117"/>
                    </a:cubicBezTo>
                    <a:cubicBezTo>
                      <a:pt x="35117" y="168865"/>
                      <a:pt x="26331" y="179301"/>
                      <a:pt x="24052" y="191431"/>
                    </a:cubicBezTo>
                    <a:cubicBezTo>
                      <a:pt x="21652" y="204194"/>
                      <a:pt x="26674" y="216793"/>
                      <a:pt x="32654" y="227834"/>
                    </a:cubicBezTo>
                    <a:cubicBezTo>
                      <a:pt x="38233" y="238135"/>
                      <a:pt x="44412" y="247705"/>
                      <a:pt x="49056" y="258378"/>
                    </a:cubicBezTo>
                    <a:cubicBezTo>
                      <a:pt x="49216" y="259743"/>
                      <a:pt x="49395" y="261097"/>
                      <a:pt x="49598" y="262443"/>
                    </a:cubicBezTo>
                    <a:cubicBezTo>
                      <a:pt x="49598" y="262462"/>
                      <a:pt x="49608" y="262472"/>
                      <a:pt x="49608" y="262491"/>
                    </a:cubicBezTo>
                    <a:cubicBezTo>
                      <a:pt x="49642" y="265094"/>
                      <a:pt x="52879" y="267358"/>
                      <a:pt x="55022" y="264896"/>
                    </a:cubicBezTo>
                    <a:cubicBezTo>
                      <a:pt x="57301" y="262273"/>
                      <a:pt x="59720" y="259796"/>
                      <a:pt x="62207" y="257391"/>
                    </a:cubicBezTo>
                    <a:cubicBezTo>
                      <a:pt x="61268" y="263376"/>
                      <a:pt x="62120" y="269705"/>
                      <a:pt x="61723" y="275724"/>
                    </a:cubicBezTo>
                    <a:cubicBezTo>
                      <a:pt x="61476" y="279444"/>
                      <a:pt x="67137" y="280006"/>
                      <a:pt x="68066" y="276580"/>
                    </a:cubicBezTo>
                    <a:cubicBezTo>
                      <a:pt x="73954" y="254943"/>
                      <a:pt x="99477" y="258944"/>
                      <a:pt x="113348" y="245707"/>
                    </a:cubicBezTo>
                    <a:cubicBezTo>
                      <a:pt x="118041" y="241227"/>
                      <a:pt x="121491" y="235290"/>
                      <a:pt x="123784" y="229049"/>
                    </a:cubicBezTo>
                    <a:cubicBezTo>
                      <a:pt x="124447" y="229305"/>
                      <a:pt x="125202" y="229203"/>
                      <a:pt x="125812" y="228468"/>
                    </a:cubicBezTo>
                    <a:cubicBezTo>
                      <a:pt x="126465" y="227679"/>
                      <a:pt x="127050" y="226847"/>
                      <a:pt x="127597" y="225981"/>
                    </a:cubicBezTo>
                    <a:cubicBezTo>
                      <a:pt x="127684" y="226131"/>
                      <a:pt x="127761" y="226286"/>
                      <a:pt x="127868" y="226421"/>
                    </a:cubicBezTo>
                    <a:cubicBezTo>
                      <a:pt x="128608" y="227403"/>
                      <a:pt x="129726" y="227592"/>
                      <a:pt x="130698" y="226784"/>
                    </a:cubicBezTo>
                    <a:cubicBezTo>
                      <a:pt x="134201" y="223876"/>
                      <a:pt x="133911" y="215995"/>
                      <a:pt x="134927" y="211737"/>
                    </a:cubicBezTo>
                    <a:cubicBezTo>
                      <a:pt x="136233" y="206270"/>
                      <a:pt x="137902" y="200822"/>
                      <a:pt x="140201" y="195683"/>
                    </a:cubicBezTo>
                    <a:cubicBezTo>
                      <a:pt x="141047" y="193797"/>
                      <a:pt x="141976" y="191953"/>
                      <a:pt x="143002" y="190168"/>
                    </a:cubicBezTo>
                    <a:cubicBezTo>
                      <a:pt x="144371" y="197575"/>
                      <a:pt x="149200" y="204107"/>
                      <a:pt x="154208" y="209521"/>
                    </a:cubicBezTo>
                    <a:cubicBezTo>
                      <a:pt x="167097" y="223465"/>
                      <a:pt x="187016" y="230273"/>
                      <a:pt x="193054" y="249771"/>
                    </a:cubicBezTo>
                    <a:cubicBezTo>
                      <a:pt x="193819" y="252239"/>
                      <a:pt x="196611" y="252776"/>
                      <a:pt x="198478" y="251203"/>
                    </a:cubicBezTo>
                    <a:cubicBezTo>
                      <a:pt x="207415" y="243709"/>
                      <a:pt x="215983" y="235004"/>
                      <a:pt x="221949" y="224917"/>
                    </a:cubicBezTo>
                    <a:cubicBezTo>
                      <a:pt x="225316" y="219217"/>
                      <a:pt x="229700" y="206865"/>
                      <a:pt x="224857" y="200609"/>
                    </a:cubicBezTo>
                    <a:cubicBezTo>
                      <a:pt x="237170" y="200923"/>
                      <a:pt x="249494" y="199917"/>
                      <a:pt x="261797" y="198591"/>
                    </a:cubicBezTo>
                    <a:cubicBezTo>
                      <a:pt x="263762" y="198378"/>
                      <a:pt x="265354" y="196395"/>
                      <a:pt x="264168" y="194464"/>
                    </a:cubicBezTo>
                    <a:cubicBezTo>
                      <a:pt x="260839" y="189045"/>
                      <a:pt x="255716" y="185252"/>
                      <a:pt x="250297" y="182078"/>
                    </a:cubicBezTo>
                    <a:cubicBezTo>
                      <a:pt x="246058" y="179591"/>
                      <a:pt x="241027" y="176446"/>
                      <a:pt x="236004" y="175038"/>
                    </a:cubicBezTo>
                    <a:cubicBezTo>
                      <a:pt x="237969" y="173722"/>
                      <a:pt x="239831" y="172232"/>
                      <a:pt x="241564" y="170529"/>
                    </a:cubicBezTo>
                    <a:cubicBezTo>
                      <a:pt x="245091" y="167065"/>
                      <a:pt x="247902" y="163058"/>
                      <a:pt x="250176" y="158743"/>
                    </a:cubicBezTo>
                    <a:cubicBezTo>
                      <a:pt x="254250" y="158273"/>
                      <a:pt x="258691" y="156077"/>
                      <a:pt x="262131" y="154548"/>
                    </a:cubicBezTo>
                    <a:cubicBezTo>
                      <a:pt x="267100" y="152332"/>
                      <a:pt x="271784" y="149560"/>
                      <a:pt x="276109" y="146260"/>
                    </a:cubicBezTo>
                    <a:cubicBezTo>
                      <a:pt x="284499" y="139869"/>
                      <a:pt x="291345" y="131561"/>
                      <a:pt x="294403" y="121347"/>
                    </a:cubicBezTo>
                    <a:cubicBezTo>
                      <a:pt x="294834" y="119901"/>
                      <a:pt x="293876" y="117854"/>
                      <a:pt x="292274" y="117593"/>
                    </a:cubicBezTo>
                    <a:cubicBezTo>
                      <a:pt x="286134" y="116601"/>
                      <a:pt x="280294" y="117554"/>
                      <a:pt x="274246" y="118725"/>
                    </a:cubicBezTo>
                    <a:cubicBezTo>
                      <a:pt x="270700" y="119412"/>
                      <a:pt x="267178" y="120138"/>
                      <a:pt x="263559" y="120278"/>
                    </a:cubicBezTo>
                    <a:cubicBezTo>
                      <a:pt x="262514" y="120317"/>
                      <a:pt x="261498" y="120225"/>
                      <a:pt x="260525" y="120259"/>
                    </a:cubicBezTo>
                    <a:cubicBezTo>
                      <a:pt x="261386" y="114583"/>
                      <a:pt x="262218" y="108898"/>
                      <a:pt x="263317" y="103267"/>
                    </a:cubicBezTo>
                    <a:cubicBezTo>
                      <a:pt x="264439" y="97528"/>
                      <a:pt x="265591" y="91737"/>
                      <a:pt x="267531" y="86207"/>
                    </a:cubicBezTo>
                    <a:cubicBezTo>
                      <a:pt x="269447" y="80739"/>
                      <a:pt x="272384" y="75848"/>
                      <a:pt x="275379" y="70922"/>
                    </a:cubicBezTo>
                    <a:cubicBezTo>
                      <a:pt x="275891" y="70080"/>
                      <a:pt x="275069" y="68997"/>
                      <a:pt x="274188" y="69123"/>
                    </a:cubicBezTo>
                    <a:cubicBezTo>
                      <a:pt x="273947" y="68281"/>
                      <a:pt x="273206" y="67642"/>
                      <a:pt x="272171" y="68063"/>
                    </a:cubicBezTo>
                    <a:cubicBezTo>
                      <a:pt x="260811" y="72659"/>
                      <a:pt x="248395" y="72427"/>
                      <a:pt x="236367" y="71871"/>
                    </a:cubicBezTo>
                    <a:cubicBezTo>
                      <a:pt x="215572" y="70913"/>
                      <a:pt x="193969" y="70216"/>
                      <a:pt x="180659" y="89158"/>
                    </a:cubicBezTo>
                    <a:cubicBezTo>
                      <a:pt x="164300" y="112440"/>
                      <a:pt x="163870" y="143304"/>
                      <a:pt x="154948" y="169726"/>
                    </a:cubicBezTo>
                    <a:cubicBezTo>
                      <a:pt x="154309" y="169629"/>
                      <a:pt x="153608" y="169755"/>
                      <a:pt x="152896" y="170214"/>
                    </a:cubicBezTo>
                    <a:cubicBezTo>
                      <a:pt x="151576" y="171061"/>
                      <a:pt x="150351" y="171990"/>
                      <a:pt x="149234" y="172987"/>
                    </a:cubicBezTo>
                    <a:cubicBezTo>
                      <a:pt x="144381" y="176408"/>
                      <a:pt x="140389" y="182020"/>
                      <a:pt x="137530" y="187110"/>
                    </a:cubicBezTo>
                    <a:cubicBezTo>
                      <a:pt x="137733" y="185112"/>
                      <a:pt x="137902" y="183113"/>
                      <a:pt x="138023" y="181110"/>
                    </a:cubicBezTo>
                    <a:cubicBezTo>
                      <a:pt x="139146" y="162671"/>
                      <a:pt x="136949" y="142118"/>
                      <a:pt x="127258" y="125900"/>
                    </a:cubicBezTo>
                    <a:cubicBezTo>
                      <a:pt x="127471" y="125571"/>
                      <a:pt x="127689" y="125247"/>
                      <a:pt x="127902" y="124918"/>
                    </a:cubicBezTo>
                    <a:cubicBezTo>
                      <a:pt x="128119" y="124884"/>
                      <a:pt x="128342" y="124841"/>
                      <a:pt x="128574" y="124758"/>
                    </a:cubicBezTo>
                    <a:cubicBezTo>
                      <a:pt x="139925" y="120834"/>
                      <a:pt x="152098" y="120027"/>
                      <a:pt x="161867" y="112343"/>
                    </a:cubicBezTo>
                    <a:cubicBezTo>
                      <a:pt x="170939" y="105212"/>
                      <a:pt x="176580" y="94393"/>
                      <a:pt x="181051" y="84010"/>
                    </a:cubicBezTo>
                    <a:cubicBezTo>
                      <a:pt x="186174" y="72117"/>
                      <a:pt x="190713" y="59988"/>
                      <a:pt x="195793" y="48076"/>
                    </a:cubicBezTo>
                    <a:cubicBezTo>
                      <a:pt x="200389" y="37286"/>
                      <a:pt x="205417" y="26323"/>
                      <a:pt x="207328" y="14682"/>
                    </a:cubicBezTo>
                    <a:cubicBezTo>
                      <a:pt x="210289" y="11933"/>
                      <a:pt x="213376" y="9335"/>
                      <a:pt x="216651" y="6940"/>
                    </a:cubicBezTo>
                    <a:cubicBezTo>
                      <a:pt x="217967" y="5977"/>
                      <a:pt x="218901" y="4033"/>
                      <a:pt x="217817" y="2499"/>
                    </a:cubicBezTo>
                    <a:cubicBezTo>
                      <a:pt x="215282" y="-1091"/>
                      <a:pt x="210308" y="7"/>
                      <a:pt x="206641" y="815"/>
                    </a:cubicBezTo>
                    <a:cubicBezTo>
                      <a:pt x="200331" y="2204"/>
                      <a:pt x="194192" y="4526"/>
                      <a:pt x="188177" y="6834"/>
                    </a:cubicBezTo>
                    <a:cubicBezTo>
                      <a:pt x="178786" y="10438"/>
                      <a:pt x="169521" y="14382"/>
                      <a:pt x="160551" y="18925"/>
                    </a:cubicBezTo>
                    <a:cubicBezTo>
                      <a:pt x="143587" y="27513"/>
                      <a:pt x="125337" y="34916"/>
                      <a:pt x="111698" y="48642"/>
                    </a:cubicBezTo>
                    <a:cubicBezTo>
                      <a:pt x="103410" y="56983"/>
                      <a:pt x="97193" y="68116"/>
                      <a:pt x="95408" y="79868"/>
                    </a:cubicBezTo>
                    <a:cubicBezTo>
                      <a:pt x="86602" y="75475"/>
                      <a:pt x="77007" y="73114"/>
                      <a:pt x="67089" y="74391"/>
                    </a:cubicBezTo>
                    <a:cubicBezTo>
                      <a:pt x="57422" y="75635"/>
                      <a:pt x="48558" y="80028"/>
                      <a:pt x="40821" y="85829"/>
                    </a:cubicBezTo>
                    <a:cubicBezTo>
                      <a:pt x="24013" y="98433"/>
                      <a:pt x="11985" y="116408"/>
                      <a:pt x="538" y="133729"/>
                    </a:cubicBezTo>
                    <a:cubicBezTo>
                      <a:pt x="-1388" y="136632"/>
                      <a:pt x="2274" y="139506"/>
                      <a:pt x="4974" y="138165"/>
                    </a:cubicBezTo>
                    <a:close/>
                    <a:moveTo>
                      <a:pt x="253703" y="150769"/>
                    </a:moveTo>
                    <a:cubicBezTo>
                      <a:pt x="254951" y="147392"/>
                      <a:pt x="255962" y="143928"/>
                      <a:pt x="256804" y="140459"/>
                    </a:cubicBezTo>
                    <a:cubicBezTo>
                      <a:pt x="258101" y="135137"/>
                      <a:pt x="259040" y="129752"/>
                      <a:pt x="259886" y="124347"/>
                    </a:cubicBezTo>
                    <a:cubicBezTo>
                      <a:pt x="262755" y="125576"/>
                      <a:pt x="266989" y="125126"/>
                      <a:pt x="269568" y="124899"/>
                    </a:cubicBezTo>
                    <a:cubicBezTo>
                      <a:pt x="275529" y="124376"/>
                      <a:pt x="281325" y="122881"/>
                      <a:pt x="287271" y="123128"/>
                    </a:cubicBezTo>
                    <a:cubicBezTo>
                      <a:pt x="283942" y="130966"/>
                      <a:pt x="277885" y="137401"/>
                      <a:pt x="270923" y="142278"/>
                    </a:cubicBezTo>
                    <a:cubicBezTo>
                      <a:pt x="266839" y="145137"/>
                      <a:pt x="262417" y="147595"/>
                      <a:pt x="257791" y="149463"/>
                    </a:cubicBezTo>
                    <a:cubicBezTo>
                      <a:pt x="256485" y="149990"/>
                      <a:pt x="255101" y="150392"/>
                      <a:pt x="253703" y="150769"/>
                    </a:cubicBezTo>
                    <a:close/>
                    <a:moveTo>
                      <a:pt x="236566" y="166315"/>
                    </a:moveTo>
                    <a:cubicBezTo>
                      <a:pt x="226197" y="176199"/>
                      <a:pt x="210811" y="177549"/>
                      <a:pt x="197182" y="177007"/>
                    </a:cubicBezTo>
                    <a:cubicBezTo>
                      <a:pt x="187524" y="176625"/>
                      <a:pt x="177978" y="175179"/>
                      <a:pt x="168432" y="173766"/>
                    </a:cubicBezTo>
                    <a:cubicBezTo>
                      <a:pt x="173948" y="170423"/>
                      <a:pt x="179202" y="166644"/>
                      <a:pt x="183939" y="162279"/>
                    </a:cubicBezTo>
                    <a:cubicBezTo>
                      <a:pt x="191535" y="155279"/>
                      <a:pt x="197995" y="147150"/>
                      <a:pt x="204981" y="139569"/>
                    </a:cubicBezTo>
                    <a:cubicBezTo>
                      <a:pt x="211208" y="132809"/>
                      <a:pt x="218349" y="127018"/>
                      <a:pt x="224688" y="120375"/>
                    </a:cubicBezTo>
                    <a:cubicBezTo>
                      <a:pt x="229637" y="115188"/>
                      <a:pt x="235322" y="108521"/>
                      <a:pt x="236217" y="101138"/>
                    </a:cubicBezTo>
                    <a:cubicBezTo>
                      <a:pt x="236377" y="99802"/>
                      <a:pt x="234519" y="99604"/>
                      <a:pt x="233900" y="100509"/>
                    </a:cubicBezTo>
                    <a:cubicBezTo>
                      <a:pt x="231331" y="104287"/>
                      <a:pt x="229303" y="108134"/>
                      <a:pt x="226221" y="111593"/>
                    </a:cubicBezTo>
                    <a:cubicBezTo>
                      <a:pt x="223618" y="114511"/>
                      <a:pt x="220817" y="117240"/>
                      <a:pt x="217899" y="119843"/>
                    </a:cubicBezTo>
                    <a:cubicBezTo>
                      <a:pt x="211677" y="125383"/>
                      <a:pt x="205218" y="130444"/>
                      <a:pt x="199514" y="136545"/>
                    </a:cubicBezTo>
                    <a:cubicBezTo>
                      <a:pt x="192866" y="143662"/>
                      <a:pt x="186581" y="151142"/>
                      <a:pt x="179352" y="157698"/>
                    </a:cubicBezTo>
                    <a:cubicBezTo>
                      <a:pt x="173967" y="162580"/>
                      <a:pt x="167948" y="166663"/>
                      <a:pt x="161630" y="170224"/>
                    </a:cubicBezTo>
                    <a:cubicBezTo>
                      <a:pt x="166274" y="156251"/>
                      <a:pt x="168766" y="141707"/>
                      <a:pt x="172313" y="127424"/>
                    </a:cubicBezTo>
                    <a:cubicBezTo>
                      <a:pt x="175569" y="114312"/>
                      <a:pt x="179691" y="99212"/>
                      <a:pt x="189029" y="89008"/>
                    </a:cubicBezTo>
                    <a:cubicBezTo>
                      <a:pt x="196035" y="81354"/>
                      <a:pt x="205673" y="78436"/>
                      <a:pt x="215780" y="77919"/>
                    </a:cubicBezTo>
                    <a:cubicBezTo>
                      <a:pt x="233092" y="77038"/>
                      <a:pt x="252305" y="81915"/>
                      <a:pt x="268392" y="74232"/>
                    </a:cubicBezTo>
                    <a:cubicBezTo>
                      <a:pt x="262475" y="81286"/>
                      <a:pt x="259344" y="91316"/>
                      <a:pt x="257535" y="99856"/>
                    </a:cubicBezTo>
                    <a:cubicBezTo>
                      <a:pt x="253959" y="116698"/>
                      <a:pt x="253693" y="137531"/>
                      <a:pt x="245681" y="153706"/>
                    </a:cubicBezTo>
                    <a:cubicBezTo>
                      <a:pt x="244994" y="154238"/>
                      <a:pt x="244689" y="154935"/>
                      <a:pt x="244675" y="155641"/>
                    </a:cubicBezTo>
                    <a:cubicBezTo>
                      <a:pt x="242522" y="159546"/>
                      <a:pt x="239885" y="163150"/>
                      <a:pt x="236566" y="166315"/>
                    </a:cubicBezTo>
                    <a:close/>
                    <a:moveTo>
                      <a:pt x="208590" y="192872"/>
                    </a:moveTo>
                    <a:cubicBezTo>
                      <a:pt x="195459" y="190913"/>
                      <a:pt x="183020" y="186786"/>
                      <a:pt x="171422" y="180704"/>
                    </a:cubicBezTo>
                    <a:cubicBezTo>
                      <a:pt x="182565" y="182354"/>
                      <a:pt x="193727" y="183887"/>
                      <a:pt x="205020" y="183554"/>
                    </a:cubicBezTo>
                    <a:cubicBezTo>
                      <a:pt x="214309" y="183278"/>
                      <a:pt x="223831" y="181633"/>
                      <a:pt x="232042" y="177366"/>
                    </a:cubicBezTo>
                    <a:cubicBezTo>
                      <a:pt x="235583" y="181130"/>
                      <a:pt x="241399" y="183089"/>
                      <a:pt x="245797" y="185590"/>
                    </a:cubicBezTo>
                    <a:cubicBezTo>
                      <a:pt x="249692" y="187806"/>
                      <a:pt x="253606" y="190274"/>
                      <a:pt x="256649" y="193564"/>
                    </a:cubicBezTo>
                    <a:cubicBezTo>
                      <a:pt x="240683" y="194909"/>
                      <a:pt x="224446" y="195238"/>
                      <a:pt x="208590" y="192872"/>
                    </a:cubicBezTo>
                    <a:close/>
                    <a:moveTo>
                      <a:pt x="154067" y="177390"/>
                    </a:moveTo>
                    <a:cubicBezTo>
                      <a:pt x="154411" y="177791"/>
                      <a:pt x="154851" y="178115"/>
                      <a:pt x="155388" y="178324"/>
                    </a:cubicBezTo>
                    <a:cubicBezTo>
                      <a:pt x="155616" y="178662"/>
                      <a:pt x="155916" y="178977"/>
                      <a:pt x="156312" y="179243"/>
                    </a:cubicBezTo>
                    <a:cubicBezTo>
                      <a:pt x="171558" y="189529"/>
                      <a:pt x="188666" y="196366"/>
                      <a:pt x="206873" y="199090"/>
                    </a:cubicBezTo>
                    <a:cubicBezTo>
                      <a:pt x="211034" y="199714"/>
                      <a:pt x="215195" y="200120"/>
                      <a:pt x="219356" y="200367"/>
                    </a:cubicBezTo>
                    <a:cubicBezTo>
                      <a:pt x="220425" y="204363"/>
                      <a:pt x="221862" y="207504"/>
                      <a:pt x="220769" y="211974"/>
                    </a:cubicBezTo>
                    <a:cubicBezTo>
                      <a:pt x="219578" y="216832"/>
                      <a:pt x="216772" y="221414"/>
                      <a:pt x="213927" y="225468"/>
                    </a:cubicBezTo>
                    <a:cubicBezTo>
                      <a:pt x="211281" y="229247"/>
                      <a:pt x="208276" y="232808"/>
                      <a:pt x="205063" y="236180"/>
                    </a:cubicBezTo>
                    <a:cubicBezTo>
                      <a:pt x="205295" y="234322"/>
                      <a:pt x="205363" y="232619"/>
                      <a:pt x="205329" y="231429"/>
                    </a:cubicBezTo>
                    <a:cubicBezTo>
                      <a:pt x="205116" y="224399"/>
                      <a:pt x="203191" y="216101"/>
                      <a:pt x="198348" y="210789"/>
                    </a:cubicBezTo>
                    <a:cubicBezTo>
                      <a:pt x="196887" y="209187"/>
                      <a:pt x="193766" y="210856"/>
                      <a:pt x="194574" y="212985"/>
                    </a:cubicBezTo>
                    <a:cubicBezTo>
                      <a:pt x="196727" y="218627"/>
                      <a:pt x="199020" y="224162"/>
                      <a:pt x="199606" y="230239"/>
                    </a:cubicBezTo>
                    <a:cubicBezTo>
                      <a:pt x="199901" y="233326"/>
                      <a:pt x="199901" y="236625"/>
                      <a:pt x="198822" y="239577"/>
                    </a:cubicBezTo>
                    <a:cubicBezTo>
                      <a:pt x="198420" y="240665"/>
                      <a:pt x="197782" y="241618"/>
                      <a:pt x="197186" y="242576"/>
                    </a:cubicBezTo>
                    <a:cubicBezTo>
                      <a:pt x="190930" y="229228"/>
                      <a:pt x="178772" y="221477"/>
                      <a:pt x="167015" y="212497"/>
                    </a:cubicBezTo>
                    <a:cubicBezTo>
                      <a:pt x="157154" y="204968"/>
                      <a:pt x="141536" y="188019"/>
                      <a:pt x="154067" y="177390"/>
                    </a:cubicBezTo>
                    <a:close/>
                    <a:moveTo>
                      <a:pt x="123209" y="196351"/>
                    </a:moveTo>
                    <a:cubicBezTo>
                      <a:pt x="125942" y="193825"/>
                      <a:pt x="128710" y="191087"/>
                      <a:pt x="130930" y="188058"/>
                    </a:cubicBezTo>
                    <a:cubicBezTo>
                      <a:pt x="130219" y="194522"/>
                      <a:pt x="129082" y="200947"/>
                      <a:pt x="127563" y="207261"/>
                    </a:cubicBezTo>
                    <a:cubicBezTo>
                      <a:pt x="127442" y="207770"/>
                      <a:pt x="127302" y="208268"/>
                      <a:pt x="127166" y="208776"/>
                    </a:cubicBezTo>
                    <a:cubicBezTo>
                      <a:pt x="126934" y="204233"/>
                      <a:pt x="125836" y="199767"/>
                      <a:pt x="123209" y="196351"/>
                    </a:cubicBezTo>
                    <a:close/>
                    <a:moveTo>
                      <a:pt x="68705" y="252896"/>
                    </a:moveTo>
                    <a:cubicBezTo>
                      <a:pt x="68743" y="252417"/>
                      <a:pt x="68627" y="251992"/>
                      <a:pt x="68410" y="251629"/>
                    </a:cubicBezTo>
                    <a:cubicBezTo>
                      <a:pt x="71453" y="248895"/>
                      <a:pt x="74540" y="246205"/>
                      <a:pt x="77578" y="243462"/>
                    </a:cubicBezTo>
                    <a:cubicBezTo>
                      <a:pt x="85247" y="236553"/>
                      <a:pt x="92035" y="228879"/>
                      <a:pt x="98872" y="221167"/>
                    </a:cubicBezTo>
                    <a:cubicBezTo>
                      <a:pt x="105432" y="213764"/>
                      <a:pt x="112080" y="206599"/>
                      <a:pt x="119338" y="199898"/>
                    </a:cubicBezTo>
                    <a:cubicBezTo>
                      <a:pt x="121607" y="207842"/>
                      <a:pt x="121389" y="215583"/>
                      <a:pt x="118748" y="223847"/>
                    </a:cubicBezTo>
                    <a:cubicBezTo>
                      <a:pt x="115941" y="232619"/>
                      <a:pt x="111103" y="240878"/>
                      <a:pt x="102704" y="245160"/>
                    </a:cubicBezTo>
                    <a:cubicBezTo>
                      <a:pt x="94614" y="249282"/>
                      <a:pt x="85518" y="250976"/>
                      <a:pt x="77457" y="255190"/>
                    </a:cubicBezTo>
                    <a:cubicBezTo>
                      <a:pt x="73887" y="257058"/>
                      <a:pt x="70819" y="259438"/>
                      <a:pt x="68318" y="262283"/>
                    </a:cubicBezTo>
                    <a:cubicBezTo>
                      <a:pt x="68356" y="259172"/>
                      <a:pt x="68439" y="256051"/>
                      <a:pt x="68705" y="252896"/>
                    </a:cubicBezTo>
                    <a:close/>
                    <a:moveTo>
                      <a:pt x="55177" y="255200"/>
                    </a:moveTo>
                    <a:cubicBezTo>
                      <a:pt x="53193" y="234409"/>
                      <a:pt x="57756" y="211123"/>
                      <a:pt x="76412" y="199220"/>
                    </a:cubicBezTo>
                    <a:cubicBezTo>
                      <a:pt x="85808" y="193225"/>
                      <a:pt x="96878" y="190700"/>
                      <a:pt x="107707" y="188697"/>
                    </a:cubicBezTo>
                    <a:cubicBezTo>
                      <a:pt x="114161" y="187507"/>
                      <a:pt x="120993" y="186708"/>
                      <a:pt x="127345" y="184715"/>
                    </a:cubicBezTo>
                    <a:cubicBezTo>
                      <a:pt x="122952" y="188837"/>
                      <a:pt x="118486" y="192829"/>
                      <a:pt x="113817" y="196772"/>
                    </a:cubicBezTo>
                    <a:cubicBezTo>
                      <a:pt x="106270" y="203154"/>
                      <a:pt x="99665" y="210498"/>
                      <a:pt x="93124" y="217887"/>
                    </a:cubicBezTo>
                    <a:cubicBezTo>
                      <a:pt x="86307" y="225584"/>
                      <a:pt x="79446" y="233103"/>
                      <a:pt x="71772" y="239959"/>
                    </a:cubicBezTo>
                    <a:cubicBezTo>
                      <a:pt x="66160" y="244971"/>
                      <a:pt x="60451" y="249853"/>
                      <a:pt x="55177" y="255200"/>
                    </a:cubicBezTo>
                    <a:close/>
                    <a:moveTo>
                      <a:pt x="115878" y="181042"/>
                    </a:moveTo>
                    <a:cubicBezTo>
                      <a:pt x="110972" y="181841"/>
                      <a:pt x="106090" y="182731"/>
                      <a:pt x="101257" y="183641"/>
                    </a:cubicBezTo>
                    <a:cubicBezTo>
                      <a:pt x="89660" y="185828"/>
                      <a:pt x="78183" y="189297"/>
                      <a:pt x="68792" y="196714"/>
                    </a:cubicBezTo>
                    <a:cubicBezTo>
                      <a:pt x="54606" y="207924"/>
                      <a:pt x="49047" y="225226"/>
                      <a:pt x="48398" y="242707"/>
                    </a:cubicBezTo>
                    <a:cubicBezTo>
                      <a:pt x="45887" y="237670"/>
                      <a:pt x="42912" y="232832"/>
                      <a:pt x="40313" y="228265"/>
                    </a:cubicBezTo>
                    <a:cubicBezTo>
                      <a:pt x="34507" y="218046"/>
                      <a:pt x="28426" y="206192"/>
                      <a:pt x="30172" y="194048"/>
                    </a:cubicBezTo>
                    <a:cubicBezTo>
                      <a:pt x="31875" y="182209"/>
                      <a:pt x="40807" y="172372"/>
                      <a:pt x="51475" y="167549"/>
                    </a:cubicBezTo>
                    <a:cubicBezTo>
                      <a:pt x="63397" y="162154"/>
                      <a:pt x="77370" y="163562"/>
                      <a:pt x="89505" y="167437"/>
                    </a:cubicBezTo>
                    <a:cubicBezTo>
                      <a:pt x="95974" y="169503"/>
                      <a:pt x="102152" y="172367"/>
                      <a:pt x="108035" y="175754"/>
                    </a:cubicBezTo>
                    <a:cubicBezTo>
                      <a:pt x="110716" y="177298"/>
                      <a:pt x="113271" y="179228"/>
                      <a:pt x="115878" y="181042"/>
                    </a:cubicBezTo>
                    <a:close/>
                    <a:moveTo>
                      <a:pt x="205339" y="7835"/>
                    </a:moveTo>
                    <a:cubicBezTo>
                      <a:pt x="205339" y="7835"/>
                      <a:pt x="205344" y="7835"/>
                      <a:pt x="205339" y="7835"/>
                    </a:cubicBezTo>
                    <a:cubicBezTo>
                      <a:pt x="189890" y="21523"/>
                      <a:pt x="178138" y="39105"/>
                      <a:pt x="166821" y="56228"/>
                    </a:cubicBezTo>
                    <a:cubicBezTo>
                      <a:pt x="159452" y="67381"/>
                      <a:pt x="152248" y="78654"/>
                      <a:pt x="144594" y="89613"/>
                    </a:cubicBezTo>
                    <a:cubicBezTo>
                      <a:pt x="137448" y="99841"/>
                      <a:pt x="130093" y="109929"/>
                      <a:pt x="123170" y="120307"/>
                    </a:cubicBezTo>
                    <a:cubicBezTo>
                      <a:pt x="122192" y="119712"/>
                      <a:pt x="121036" y="119731"/>
                      <a:pt x="120078" y="120143"/>
                    </a:cubicBezTo>
                    <a:cubicBezTo>
                      <a:pt x="114475" y="114990"/>
                      <a:pt x="108723" y="110640"/>
                      <a:pt x="105171" y="103537"/>
                    </a:cubicBezTo>
                    <a:cubicBezTo>
                      <a:pt x="101968" y="97127"/>
                      <a:pt x="100788" y="89734"/>
                      <a:pt x="101547" y="82626"/>
                    </a:cubicBezTo>
                    <a:cubicBezTo>
                      <a:pt x="105084" y="49513"/>
                      <a:pt x="140743" y="36169"/>
                      <a:pt x="166366" y="23216"/>
                    </a:cubicBezTo>
                    <a:cubicBezTo>
                      <a:pt x="174122" y="19297"/>
                      <a:pt x="182255" y="16007"/>
                      <a:pt x="190369" y="12911"/>
                    </a:cubicBezTo>
                    <a:cubicBezTo>
                      <a:pt x="195290" y="11033"/>
                      <a:pt x="200259" y="9224"/>
                      <a:pt x="205339" y="7835"/>
                    </a:cubicBezTo>
                    <a:close/>
                    <a:moveTo>
                      <a:pt x="133751" y="116117"/>
                    </a:moveTo>
                    <a:cubicBezTo>
                      <a:pt x="145953" y="98007"/>
                      <a:pt x="158736" y="80275"/>
                      <a:pt x="170760" y="62039"/>
                    </a:cubicBezTo>
                    <a:cubicBezTo>
                      <a:pt x="179522" y="48753"/>
                      <a:pt x="188453" y="34882"/>
                      <a:pt x="199252" y="22897"/>
                    </a:cubicBezTo>
                    <a:cubicBezTo>
                      <a:pt x="191603" y="40915"/>
                      <a:pt x="184355" y="59126"/>
                      <a:pt x="176861" y="77198"/>
                    </a:cubicBezTo>
                    <a:cubicBezTo>
                      <a:pt x="172550" y="87590"/>
                      <a:pt x="167600" y="98477"/>
                      <a:pt x="158978" y="106053"/>
                    </a:cubicBezTo>
                    <a:cubicBezTo>
                      <a:pt x="151856" y="112309"/>
                      <a:pt x="142663" y="113901"/>
                      <a:pt x="133751" y="116117"/>
                    </a:cubicBezTo>
                    <a:close/>
                    <a:moveTo>
                      <a:pt x="44755" y="119069"/>
                    </a:moveTo>
                    <a:cubicBezTo>
                      <a:pt x="33506" y="119726"/>
                      <a:pt x="22779" y="123108"/>
                      <a:pt x="12498" y="127531"/>
                    </a:cubicBezTo>
                    <a:cubicBezTo>
                      <a:pt x="31585" y="99759"/>
                      <a:pt x="59168" y="67192"/>
                      <a:pt x="94696" y="86816"/>
                    </a:cubicBezTo>
                    <a:cubicBezTo>
                      <a:pt x="94754" y="86850"/>
                      <a:pt x="94812" y="86865"/>
                      <a:pt x="94870" y="86894"/>
                    </a:cubicBezTo>
                    <a:cubicBezTo>
                      <a:pt x="94875" y="87977"/>
                      <a:pt x="94914" y="89066"/>
                      <a:pt x="95001" y="90150"/>
                    </a:cubicBezTo>
                    <a:cubicBezTo>
                      <a:pt x="95688" y="98467"/>
                      <a:pt x="99302" y="107326"/>
                      <a:pt x="105012" y="114133"/>
                    </a:cubicBezTo>
                    <a:cubicBezTo>
                      <a:pt x="91295" y="103987"/>
                      <a:pt x="73988" y="97857"/>
                      <a:pt x="57523" y="102449"/>
                    </a:cubicBezTo>
                    <a:cubicBezTo>
                      <a:pt x="55162" y="103107"/>
                      <a:pt x="55627" y="106784"/>
                      <a:pt x="58104" y="106731"/>
                    </a:cubicBezTo>
                    <a:cubicBezTo>
                      <a:pt x="68927" y="106498"/>
                      <a:pt x="79238" y="106653"/>
                      <a:pt x="89190" y="111453"/>
                    </a:cubicBezTo>
                    <a:cubicBezTo>
                      <a:pt x="98025" y="115716"/>
                      <a:pt x="105016" y="122339"/>
                      <a:pt x="113077" y="127681"/>
                    </a:cubicBezTo>
                    <a:cubicBezTo>
                      <a:pt x="104871" y="135325"/>
                      <a:pt x="82083" y="126873"/>
                      <a:pt x="74254" y="124289"/>
                    </a:cubicBezTo>
                    <a:cubicBezTo>
                      <a:pt x="64515" y="121072"/>
                      <a:pt x="55230" y="118454"/>
                      <a:pt x="44755" y="1190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8" name="Graphic 97">
              <a:extLst>
                <a:ext uri="{FF2B5EF4-FFF2-40B4-BE49-F238E27FC236}">
                  <a16:creationId xmlns:a16="http://schemas.microsoft.com/office/drawing/2014/main" id="{66EBEDCA-B51E-124D-99DB-8751CD4F30D3}"/>
                </a:ext>
              </a:extLst>
            </p:cNvPr>
            <p:cNvGrpSpPr/>
            <p:nvPr/>
          </p:nvGrpSpPr>
          <p:grpSpPr>
            <a:xfrm>
              <a:off x="633872" y="3986428"/>
              <a:ext cx="2028729" cy="1146982"/>
              <a:chOff x="633872" y="3986428"/>
              <a:chExt cx="2028729" cy="1146982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D426BFB-CEEA-3045-89FD-6375D086D8D2}"/>
                  </a:ext>
                </a:extLst>
              </p:cNvPr>
              <p:cNvSpPr/>
              <p:nvPr/>
            </p:nvSpPr>
            <p:spPr>
              <a:xfrm>
                <a:off x="642523" y="3993637"/>
                <a:ext cx="2011427" cy="771853"/>
              </a:xfrm>
              <a:custGeom>
                <a:avLst/>
                <a:gdLst>
                  <a:gd name="connsiteX0" fmla="*/ 1845003 w 2011427"/>
                  <a:gd name="connsiteY0" fmla="*/ 105896 h 771853"/>
                  <a:gd name="connsiteX1" fmla="*/ 210574 w 2011427"/>
                  <a:gd name="connsiteY1" fmla="*/ 105896 h 771853"/>
                  <a:gd name="connsiteX2" fmla="*/ 210574 w 2011427"/>
                  <a:gd name="connsiteY2" fmla="*/ 0 h 771853"/>
                  <a:gd name="connsiteX3" fmla="*/ 1845003 w 2011427"/>
                  <a:gd name="connsiteY3" fmla="*/ 0 h 771853"/>
                  <a:gd name="connsiteX4" fmla="*/ 1845003 w 2011427"/>
                  <a:gd name="connsiteY4" fmla="*/ 105896 h 771853"/>
                  <a:gd name="connsiteX5" fmla="*/ 1845003 w 2011427"/>
                  <a:gd name="connsiteY5" fmla="*/ 160966 h 771853"/>
                  <a:gd name="connsiteX6" fmla="*/ 210574 w 2011427"/>
                  <a:gd name="connsiteY6" fmla="*/ 160966 h 771853"/>
                  <a:gd name="connsiteX7" fmla="*/ 210574 w 2011427"/>
                  <a:gd name="connsiteY7" fmla="*/ 266863 h 771853"/>
                  <a:gd name="connsiteX8" fmla="*/ 1845003 w 2011427"/>
                  <a:gd name="connsiteY8" fmla="*/ 266863 h 771853"/>
                  <a:gd name="connsiteX9" fmla="*/ 1845003 w 2011427"/>
                  <a:gd name="connsiteY9" fmla="*/ 160966 h 771853"/>
                  <a:gd name="connsiteX10" fmla="*/ 1845003 w 2011427"/>
                  <a:gd name="connsiteY10" fmla="*/ 321928 h 771853"/>
                  <a:gd name="connsiteX11" fmla="*/ 210574 w 2011427"/>
                  <a:gd name="connsiteY11" fmla="*/ 321928 h 771853"/>
                  <a:gd name="connsiteX12" fmla="*/ 210574 w 2011427"/>
                  <a:gd name="connsiteY12" fmla="*/ 427824 h 771853"/>
                  <a:gd name="connsiteX13" fmla="*/ 1845003 w 2011427"/>
                  <a:gd name="connsiteY13" fmla="*/ 427824 h 771853"/>
                  <a:gd name="connsiteX14" fmla="*/ 1845003 w 2011427"/>
                  <a:gd name="connsiteY14" fmla="*/ 321928 h 771853"/>
                  <a:gd name="connsiteX15" fmla="*/ 1810990 w 2011427"/>
                  <a:gd name="connsiteY15" fmla="*/ 510598 h 771853"/>
                  <a:gd name="connsiteX16" fmla="*/ 235805 w 2011427"/>
                  <a:gd name="connsiteY16" fmla="*/ 510598 h 771853"/>
                  <a:gd name="connsiteX17" fmla="*/ 0 w 2011427"/>
                  <a:gd name="connsiteY17" fmla="*/ 685591 h 771853"/>
                  <a:gd name="connsiteX18" fmla="*/ 0 w 2011427"/>
                  <a:gd name="connsiteY18" fmla="*/ 771853 h 771853"/>
                  <a:gd name="connsiteX19" fmla="*/ 2011427 w 2011427"/>
                  <a:gd name="connsiteY19" fmla="*/ 771853 h 771853"/>
                  <a:gd name="connsiteX20" fmla="*/ 2011427 w 2011427"/>
                  <a:gd name="connsiteY20" fmla="*/ 685591 h 771853"/>
                  <a:gd name="connsiteX21" fmla="*/ 1810990 w 2011427"/>
                  <a:gd name="connsiteY21" fmla="*/ 510598 h 771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1427" h="771853">
                    <a:moveTo>
                      <a:pt x="1845003" y="105896"/>
                    </a:moveTo>
                    <a:lnTo>
                      <a:pt x="210574" y="105896"/>
                    </a:lnTo>
                    <a:lnTo>
                      <a:pt x="210574" y="0"/>
                    </a:lnTo>
                    <a:lnTo>
                      <a:pt x="1845003" y="0"/>
                    </a:lnTo>
                    <a:lnTo>
                      <a:pt x="1845003" y="105896"/>
                    </a:lnTo>
                    <a:close/>
                    <a:moveTo>
                      <a:pt x="1845003" y="160966"/>
                    </a:moveTo>
                    <a:lnTo>
                      <a:pt x="210574" y="160966"/>
                    </a:lnTo>
                    <a:lnTo>
                      <a:pt x="210574" y="266863"/>
                    </a:lnTo>
                    <a:lnTo>
                      <a:pt x="1845003" y="266863"/>
                    </a:lnTo>
                    <a:lnTo>
                      <a:pt x="1845003" y="160966"/>
                    </a:lnTo>
                    <a:close/>
                    <a:moveTo>
                      <a:pt x="1845003" y="321928"/>
                    </a:moveTo>
                    <a:lnTo>
                      <a:pt x="210574" y="321928"/>
                    </a:lnTo>
                    <a:lnTo>
                      <a:pt x="210574" y="427824"/>
                    </a:lnTo>
                    <a:lnTo>
                      <a:pt x="1845003" y="427824"/>
                    </a:lnTo>
                    <a:lnTo>
                      <a:pt x="1845003" y="321928"/>
                    </a:lnTo>
                    <a:close/>
                    <a:moveTo>
                      <a:pt x="1810990" y="510598"/>
                    </a:moveTo>
                    <a:lnTo>
                      <a:pt x="235805" y="510598"/>
                    </a:lnTo>
                    <a:lnTo>
                      <a:pt x="0" y="685591"/>
                    </a:lnTo>
                    <a:lnTo>
                      <a:pt x="0" y="771853"/>
                    </a:lnTo>
                    <a:lnTo>
                      <a:pt x="2011427" y="771853"/>
                    </a:lnTo>
                    <a:lnTo>
                      <a:pt x="2011427" y="685591"/>
                    </a:lnTo>
                    <a:lnTo>
                      <a:pt x="1810990" y="510598"/>
                    </a:lnTo>
                    <a:close/>
                  </a:path>
                </a:pathLst>
              </a:custGeom>
              <a:solidFill>
                <a:srgbClr val="FFFFFF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675F6BB1-0BCB-124F-AB5A-88F84B0FFDC6}"/>
                  </a:ext>
                </a:extLst>
              </p:cNvPr>
              <p:cNvSpPr/>
              <p:nvPr/>
            </p:nvSpPr>
            <p:spPr>
              <a:xfrm>
                <a:off x="633872" y="3986428"/>
                <a:ext cx="2028729" cy="1146982"/>
              </a:xfrm>
              <a:custGeom>
                <a:avLst/>
                <a:gdLst>
                  <a:gd name="connsiteX0" fmla="*/ 2028690 w 2028729"/>
                  <a:gd name="connsiteY0" fmla="*/ 692016 h 1146982"/>
                  <a:gd name="connsiteX1" fmla="*/ 2028686 w 2028729"/>
                  <a:gd name="connsiteY1" fmla="*/ 691943 h 1146982"/>
                  <a:gd name="connsiteX2" fmla="*/ 2028482 w 2028729"/>
                  <a:gd name="connsiteY2" fmla="*/ 690787 h 1146982"/>
                  <a:gd name="connsiteX3" fmla="*/ 2028424 w 2028729"/>
                  <a:gd name="connsiteY3" fmla="*/ 690564 h 1146982"/>
                  <a:gd name="connsiteX4" fmla="*/ 2027519 w 2028729"/>
                  <a:gd name="connsiteY4" fmla="*/ 688407 h 1146982"/>
                  <a:gd name="connsiteX5" fmla="*/ 2027394 w 2028729"/>
                  <a:gd name="connsiteY5" fmla="*/ 688198 h 1146982"/>
                  <a:gd name="connsiteX6" fmla="*/ 2026716 w 2028729"/>
                  <a:gd name="connsiteY6" fmla="*/ 687255 h 1146982"/>
                  <a:gd name="connsiteX7" fmla="*/ 2026634 w 2028729"/>
                  <a:gd name="connsiteY7" fmla="*/ 687168 h 1146982"/>
                  <a:gd name="connsiteX8" fmla="*/ 2025860 w 2028729"/>
                  <a:gd name="connsiteY8" fmla="*/ 686379 h 1146982"/>
                  <a:gd name="connsiteX9" fmla="*/ 2025763 w 2028729"/>
                  <a:gd name="connsiteY9" fmla="*/ 686278 h 1146982"/>
                  <a:gd name="connsiteX10" fmla="*/ 1825326 w 2028729"/>
                  <a:gd name="connsiteY10" fmla="*/ 511285 h 1146982"/>
                  <a:gd name="connsiteX11" fmla="*/ 1819631 w 2028729"/>
                  <a:gd name="connsiteY11" fmla="*/ 509151 h 1146982"/>
                  <a:gd name="connsiteX12" fmla="*/ 1799310 w 2028729"/>
                  <a:gd name="connsiteY12" fmla="*/ 509151 h 1146982"/>
                  <a:gd name="connsiteX13" fmla="*/ 1799310 w 2028729"/>
                  <a:gd name="connsiteY13" fmla="*/ 442247 h 1146982"/>
                  <a:gd name="connsiteX14" fmla="*/ 1860859 w 2028729"/>
                  <a:gd name="connsiteY14" fmla="*/ 442247 h 1146982"/>
                  <a:gd name="connsiteX15" fmla="*/ 1860859 w 2028729"/>
                  <a:gd name="connsiteY15" fmla="*/ 321923 h 1146982"/>
                  <a:gd name="connsiteX16" fmla="*/ 1799310 w 2028729"/>
                  <a:gd name="connsiteY16" fmla="*/ 321923 h 1146982"/>
                  <a:gd name="connsiteX17" fmla="*/ 1799310 w 2028729"/>
                  <a:gd name="connsiteY17" fmla="*/ 281286 h 1146982"/>
                  <a:gd name="connsiteX18" fmla="*/ 1860859 w 2028729"/>
                  <a:gd name="connsiteY18" fmla="*/ 281286 h 1146982"/>
                  <a:gd name="connsiteX19" fmla="*/ 1860859 w 2028729"/>
                  <a:gd name="connsiteY19" fmla="*/ 160961 h 1146982"/>
                  <a:gd name="connsiteX20" fmla="*/ 1799310 w 2028729"/>
                  <a:gd name="connsiteY20" fmla="*/ 160961 h 1146982"/>
                  <a:gd name="connsiteX21" fmla="*/ 1799310 w 2028729"/>
                  <a:gd name="connsiteY21" fmla="*/ 120324 h 1146982"/>
                  <a:gd name="connsiteX22" fmla="*/ 1860859 w 2028729"/>
                  <a:gd name="connsiteY22" fmla="*/ 120324 h 1146982"/>
                  <a:gd name="connsiteX23" fmla="*/ 1860859 w 2028729"/>
                  <a:gd name="connsiteY23" fmla="*/ 0 h 1146982"/>
                  <a:gd name="connsiteX24" fmla="*/ 212011 w 2028729"/>
                  <a:gd name="connsiteY24" fmla="*/ 0 h 1146982"/>
                  <a:gd name="connsiteX25" fmla="*/ 212011 w 2028729"/>
                  <a:gd name="connsiteY25" fmla="*/ 120324 h 1146982"/>
                  <a:gd name="connsiteX26" fmla="*/ 250983 w 2028729"/>
                  <a:gd name="connsiteY26" fmla="*/ 120324 h 1146982"/>
                  <a:gd name="connsiteX27" fmla="*/ 250983 w 2028729"/>
                  <a:gd name="connsiteY27" fmla="*/ 160961 h 1146982"/>
                  <a:gd name="connsiteX28" fmla="*/ 212011 w 2028729"/>
                  <a:gd name="connsiteY28" fmla="*/ 160961 h 1146982"/>
                  <a:gd name="connsiteX29" fmla="*/ 212011 w 2028729"/>
                  <a:gd name="connsiteY29" fmla="*/ 281286 h 1146982"/>
                  <a:gd name="connsiteX30" fmla="*/ 250983 w 2028729"/>
                  <a:gd name="connsiteY30" fmla="*/ 281286 h 1146982"/>
                  <a:gd name="connsiteX31" fmla="*/ 250983 w 2028729"/>
                  <a:gd name="connsiteY31" fmla="*/ 321923 h 1146982"/>
                  <a:gd name="connsiteX32" fmla="*/ 212011 w 2028729"/>
                  <a:gd name="connsiteY32" fmla="*/ 321923 h 1146982"/>
                  <a:gd name="connsiteX33" fmla="*/ 212011 w 2028729"/>
                  <a:gd name="connsiteY33" fmla="*/ 442247 h 1146982"/>
                  <a:gd name="connsiteX34" fmla="*/ 250983 w 2028729"/>
                  <a:gd name="connsiteY34" fmla="*/ 442247 h 1146982"/>
                  <a:gd name="connsiteX35" fmla="*/ 250983 w 2028729"/>
                  <a:gd name="connsiteY35" fmla="*/ 509151 h 1146982"/>
                  <a:gd name="connsiteX36" fmla="*/ 244456 w 2028729"/>
                  <a:gd name="connsiteY36" fmla="*/ 509151 h 1146982"/>
                  <a:gd name="connsiteX37" fmla="*/ 239299 w 2028729"/>
                  <a:gd name="connsiteY37" fmla="*/ 510855 h 1146982"/>
                  <a:gd name="connsiteX38" fmla="*/ 3493 w 2028729"/>
                  <a:gd name="connsiteY38" fmla="*/ 685847 h 1146982"/>
                  <a:gd name="connsiteX39" fmla="*/ 3295 w 2028729"/>
                  <a:gd name="connsiteY39" fmla="*/ 686007 h 1146982"/>
                  <a:gd name="connsiteX40" fmla="*/ 3063 w 2028729"/>
                  <a:gd name="connsiteY40" fmla="*/ 686195 h 1146982"/>
                  <a:gd name="connsiteX41" fmla="*/ 2656 w 2028729"/>
                  <a:gd name="connsiteY41" fmla="*/ 686568 h 1146982"/>
                  <a:gd name="connsiteX42" fmla="*/ 2502 w 2028729"/>
                  <a:gd name="connsiteY42" fmla="*/ 686713 h 1146982"/>
                  <a:gd name="connsiteX43" fmla="*/ 1984 w 2028729"/>
                  <a:gd name="connsiteY43" fmla="*/ 687284 h 1146982"/>
                  <a:gd name="connsiteX44" fmla="*/ 1921 w 2028729"/>
                  <a:gd name="connsiteY44" fmla="*/ 687366 h 1146982"/>
                  <a:gd name="connsiteX45" fmla="*/ 1529 w 2028729"/>
                  <a:gd name="connsiteY45" fmla="*/ 687894 h 1146982"/>
                  <a:gd name="connsiteX46" fmla="*/ 1379 w 2028729"/>
                  <a:gd name="connsiteY46" fmla="*/ 688121 h 1146982"/>
                  <a:gd name="connsiteX47" fmla="*/ 1127 w 2028729"/>
                  <a:gd name="connsiteY47" fmla="*/ 688537 h 1146982"/>
                  <a:gd name="connsiteX48" fmla="*/ 973 w 2028729"/>
                  <a:gd name="connsiteY48" fmla="*/ 688818 h 1146982"/>
                  <a:gd name="connsiteX49" fmla="*/ 779 w 2028729"/>
                  <a:gd name="connsiteY49" fmla="*/ 689224 h 1146982"/>
                  <a:gd name="connsiteX50" fmla="*/ 644 w 2028729"/>
                  <a:gd name="connsiteY50" fmla="*/ 689519 h 1146982"/>
                  <a:gd name="connsiteX51" fmla="*/ 421 w 2028729"/>
                  <a:gd name="connsiteY51" fmla="*/ 690129 h 1146982"/>
                  <a:gd name="connsiteX52" fmla="*/ 329 w 2028729"/>
                  <a:gd name="connsiteY52" fmla="*/ 690453 h 1146982"/>
                  <a:gd name="connsiteX53" fmla="*/ 203 w 2028729"/>
                  <a:gd name="connsiteY53" fmla="*/ 690942 h 1146982"/>
                  <a:gd name="connsiteX54" fmla="*/ 145 w 2028729"/>
                  <a:gd name="connsiteY54" fmla="*/ 691247 h 1146982"/>
                  <a:gd name="connsiteX55" fmla="*/ 68 w 2028729"/>
                  <a:gd name="connsiteY55" fmla="*/ 691755 h 1146982"/>
                  <a:gd name="connsiteX56" fmla="*/ 39 w 2028729"/>
                  <a:gd name="connsiteY56" fmla="*/ 692021 h 1146982"/>
                  <a:gd name="connsiteX57" fmla="*/ 0 w 2028729"/>
                  <a:gd name="connsiteY57" fmla="*/ 692775 h 1146982"/>
                  <a:gd name="connsiteX58" fmla="*/ 0 w 2028729"/>
                  <a:gd name="connsiteY58" fmla="*/ 692805 h 1146982"/>
                  <a:gd name="connsiteX59" fmla="*/ 0 w 2028729"/>
                  <a:gd name="connsiteY59" fmla="*/ 692819 h 1146982"/>
                  <a:gd name="connsiteX60" fmla="*/ 0 w 2028729"/>
                  <a:gd name="connsiteY60" fmla="*/ 692838 h 1146982"/>
                  <a:gd name="connsiteX61" fmla="*/ 0 w 2028729"/>
                  <a:gd name="connsiteY61" fmla="*/ 779067 h 1146982"/>
                  <a:gd name="connsiteX62" fmla="*/ 8656 w 2028729"/>
                  <a:gd name="connsiteY62" fmla="*/ 787723 h 1146982"/>
                  <a:gd name="connsiteX63" fmla="*/ 84569 w 2028729"/>
                  <a:gd name="connsiteY63" fmla="*/ 787723 h 1146982"/>
                  <a:gd name="connsiteX64" fmla="*/ 84569 w 2028729"/>
                  <a:gd name="connsiteY64" fmla="*/ 1146983 h 1146982"/>
                  <a:gd name="connsiteX65" fmla="*/ 162307 w 2028729"/>
                  <a:gd name="connsiteY65" fmla="*/ 1146983 h 1146982"/>
                  <a:gd name="connsiteX66" fmla="*/ 162307 w 2028729"/>
                  <a:gd name="connsiteY66" fmla="*/ 787723 h 1146982"/>
                  <a:gd name="connsiteX67" fmla="*/ 250988 w 2028729"/>
                  <a:gd name="connsiteY67" fmla="*/ 787723 h 1146982"/>
                  <a:gd name="connsiteX68" fmla="*/ 250988 w 2028729"/>
                  <a:gd name="connsiteY68" fmla="*/ 912426 h 1146982"/>
                  <a:gd name="connsiteX69" fmla="*/ 314970 w 2028729"/>
                  <a:gd name="connsiteY69" fmla="*/ 912426 h 1146982"/>
                  <a:gd name="connsiteX70" fmla="*/ 314970 w 2028729"/>
                  <a:gd name="connsiteY70" fmla="*/ 787723 h 1146982"/>
                  <a:gd name="connsiteX71" fmla="*/ 1735338 w 2028729"/>
                  <a:gd name="connsiteY71" fmla="*/ 787723 h 1146982"/>
                  <a:gd name="connsiteX72" fmla="*/ 1735338 w 2028729"/>
                  <a:gd name="connsiteY72" fmla="*/ 912426 h 1146982"/>
                  <a:gd name="connsiteX73" fmla="*/ 1799320 w 2028729"/>
                  <a:gd name="connsiteY73" fmla="*/ 912426 h 1146982"/>
                  <a:gd name="connsiteX74" fmla="*/ 1799320 w 2028729"/>
                  <a:gd name="connsiteY74" fmla="*/ 787723 h 1146982"/>
                  <a:gd name="connsiteX75" fmla="*/ 1888002 w 2028729"/>
                  <a:gd name="connsiteY75" fmla="*/ 787723 h 1146982"/>
                  <a:gd name="connsiteX76" fmla="*/ 1888002 w 2028729"/>
                  <a:gd name="connsiteY76" fmla="*/ 1146983 h 1146982"/>
                  <a:gd name="connsiteX77" fmla="*/ 1965739 w 2028729"/>
                  <a:gd name="connsiteY77" fmla="*/ 1146983 h 1146982"/>
                  <a:gd name="connsiteX78" fmla="*/ 1965739 w 2028729"/>
                  <a:gd name="connsiteY78" fmla="*/ 787723 h 1146982"/>
                  <a:gd name="connsiteX79" fmla="*/ 2020073 w 2028729"/>
                  <a:gd name="connsiteY79" fmla="*/ 787723 h 1146982"/>
                  <a:gd name="connsiteX80" fmla="*/ 2028729 w 2028729"/>
                  <a:gd name="connsiteY80" fmla="*/ 779067 h 1146982"/>
                  <a:gd name="connsiteX81" fmla="*/ 2028729 w 2028729"/>
                  <a:gd name="connsiteY81" fmla="*/ 692805 h 1146982"/>
                  <a:gd name="connsiteX82" fmla="*/ 2028690 w 2028729"/>
                  <a:gd name="connsiteY82" fmla="*/ 692016 h 1146982"/>
                  <a:gd name="connsiteX83" fmla="*/ 182448 w 2028729"/>
                  <a:gd name="connsiteY83" fmla="*/ 574604 h 1146982"/>
                  <a:gd name="connsiteX84" fmla="*/ 186769 w 2028729"/>
                  <a:gd name="connsiteY84" fmla="*/ 576051 h 1146982"/>
                  <a:gd name="connsiteX85" fmla="*/ 1873187 w 2028729"/>
                  <a:gd name="connsiteY85" fmla="*/ 576051 h 1146982"/>
                  <a:gd name="connsiteX86" fmla="*/ 1922639 w 2028729"/>
                  <a:gd name="connsiteY86" fmla="*/ 619228 h 1146982"/>
                  <a:gd name="connsiteX87" fmla="*/ 122323 w 2028729"/>
                  <a:gd name="connsiteY87" fmla="*/ 619228 h 1146982"/>
                  <a:gd name="connsiteX88" fmla="*/ 182448 w 2028729"/>
                  <a:gd name="connsiteY88" fmla="*/ 574604 h 1146982"/>
                  <a:gd name="connsiteX89" fmla="*/ 226438 w 2028729"/>
                  <a:gd name="connsiteY89" fmla="*/ 14423 h 1146982"/>
                  <a:gd name="connsiteX90" fmla="*/ 1846440 w 2028729"/>
                  <a:gd name="connsiteY90" fmla="*/ 14423 h 1146982"/>
                  <a:gd name="connsiteX91" fmla="*/ 1846440 w 2028729"/>
                  <a:gd name="connsiteY91" fmla="*/ 105892 h 1146982"/>
                  <a:gd name="connsiteX92" fmla="*/ 226438 w 2028729"/>
                  <a:gd name="connsiteY92" fmla="*/ 105892 h 1146982"/>
                  <a:gd name="connsiteX93" fmla="*/ 226438 w 2028729"/>
                  <a:gd name="connsiteY93" fmla="*/ 14423 h 1146982"/>
                  <a:gd name="connsiteX94" fmla="*/ 314970 w 2028729"/>
                  <a:gd name="connsiteY94" fmla="*/ 120319 h 1146982"/>
                  <a:gd name="connsiteX95" fmla="*/ 1735338 w 2028729"/>
                  <a:gd name="connsiteY95" fmla="*/ 120319 h 1146982"/>
                  <a:gd name="connsiteX96" fmla="*/ 1735338 w 2028729"/>
                  <a:gd name="connsiteY96" fmla="*/ 160957 h 1146982"/>
                  <a:gd name="connsiteX97" fmla="*/ 314970 w 2028729"/>
                  <a:gd name="connsiteY97" fmla="*/ 160957 h 1146982"/>
                  <a:gd name="connsiteX98" fmla="*/ 314970 w 2028729"/>
                  <a:gd name="connsiteY98" fmla="*/ 120319 h 1146982"/>
                  <a:gd name="connsiteX99" fmla="*/ 226438 w 2028729"/>
                  <a:gd name="connsiteY99" fmla="*/ 175389 h 1146982"/>
                  <a:gd name="connsiteX100" fmla="*/ 1846440 w 2028729"/>
                  <a:gd name="connsiteY100" fmla="*/ 175389 h 1146982"/>
                  <a:gd name="connsiteX101" fmla="*/ 1846440 w 2028729"/>
                  <a:gd name="connsiteY101" fmla="*/ 266858 h 1146982"/>
                  <a:gd name="connsiteX102" fmla="*/ 226438 w 2028729"/>
                  <a:gd name="connsiteY102" fmla="*/ 266858 h 1146982"/>
                  <a:gd name="connsiteX103" fmla="*/ 226438 w 2028729"/>
                  <a:gd name="connsiteY103" fmla="*/ 175389 h 1146982"/>
                  <a:gd name="connsiteX104" fmla="*/ 314970 w 2028729"/>
                  <a:gd name="connsiteY104" fmla="*/ 281286 h 1146982"/>
                  <a:gd name="connsiteX105" fmla="*/ 1735338 w 2028729"/>
                  <a:gd name="connsiteY105" fmla="*/ 281286 h 1146982"/>
                  <a:gd name="connsiteX106" fmla="*/ 1735338 w 2028729"/>
                  <a:gd name="connsiteY106" fmla="*/ 321923 h 1146982"/>
                  <a:gd name="connsiteX107" fmla="*/ 314970 w 2028729"/>
                  <a:gd name="connsiteY107" fmla="*/ 321923 h 1146982"/>
                  <a:gd name="connsiteX108" fmla="*/ 314970 w 2028729"/>
                  <a:gd name="connsiteY108" fmla="*/ 281286 h 1146982"/>
                  <a:gd name="connsiteX109" fmla="*/ 226438 w 2028729"/>
                  <a:gd name="connsiteY109" fmla="*/ 336351 h 1146982"/>
                  <a:gd name="connsiteX110" fmla="*/ 1846440 w 2028729"/>
                  <a:gd name="connsiteY110" fmla="*/ 336351 h 1146982"/>
                  <a:gd name="connsiteX111" fmla="*/ 1846440 w 2028729"/>
                  <a:gd name="connsiteY111" fmla="*/ 427819 h 1146982"/>
                  <a:gd name="connsiteX112" fmla="*/ 226438 w 2028729"/>
                  <a:gd name="connsiteY112" fmla="*/ 427819 h 1146982"/>
                  <a:gd name="connsiteX113" fmla="*/ 226438 w 2028729"/>
                  <a:gd name="connsiteY113" fmla="*/ 336351 h 1146982"/>
                  <a:gd name="connsiteX114" fmla="*/ 314970 w 2028729"/>
                  <a:gd name="connsiteY114" fmla="*/ 442247 h 1146982"/>
                  <a:gd name="connsiteX115" fmla="*/ 1735338 w 2028729"/>
                  <a:gd name="connsiteY115" fmla="*/ 442247 h 1146982"/>
                  <a:gd name="connsiteX116" fmla="*/ 1735338 w 2028729"/>
                  <a:gd name="connsiteY116" fmla="*/ 509151 h 1146982"/>
                  <a:gd name="connsiteX117" fmla="*/ 314970 w 2028729"/>
                  <a:gd name="connsiteY117" fmla="*/ 509151 h 1146982"/>
                  <a:gd name="connsiteX118" fmla="*/ 314970 w 2028729"/>
                  <a:gd name="connsiteY118" fmla="*/ 442247 h 1146982"/>
                  <a:gd name="connsiteX119" fmla="*/ 247321 w 2028729"/>
                  <a:gd name="connsiteY119" fmla="*/ 526463 h 1146982"/>
                  <a:gd name="connsiteX120" fmla="*/ 1816394 w 2028729"/>
                  <a:gd name="connsiteY120" fmla="*/ 526463 h 1146982"/>
                  <a:gd name="connsiteX121" fmla="*/ 1856664 w 2028729"/>
                  <a:gd name="connsiteY121" fmla="*/ 561618 h 1146982"/>
                  <a:gd name="connsiteX122" fmla="*/ 199944 w 2028729"/>
                  <a:gd name="connsiteY122" fmla="*/ 561618 h 1146982"/>
                  <a:gd name="connsiteX123" fmla="*/ 247321 w 2028729"/>
                  <a:gd name="connsiteY123" fmla="*/ 526463 h 1146982"/>
                  <a:gd name="connsiteX124" fmla="*/ 102877 w 2028729"/>
                  <a:gd name="connsiteY124" fmla="*/ 633651 h 1146982"/>
                  <a:gd name="connsiteX125" fmla="*/ 1939167 w 2028729"/>
                  <a:gd name="connsiteY125" fmla="*/ 633651 h 1146982"/>
                  <a:gd name="connsiteX126" fmla="*/ 1996999 w 2028729"/>
                  <a:gd name="connsiteY126" fmla="*/ 684144 h 1146982"/>
                  <a:gd name="connsiteX127" fmla="*/ 34841 w 2028729"/>
                  <a:gd name="connsiteY127" fmla="*/ 684144 h 1146982"/>
                  <a:gd name="connsiteX128" fmla="*/ 102877 w 2028729"/>
                  <a:gd name="connsiteY128" fmla="*/ 633651 h 1146982"/>
                  <a:gd name="connsiteX129" fmla="*/ 2011418 w 2028729"/>
                  <a:gd name="connsiteY129" fmla="*/ 770407 h 1146982"/>
                  <a:gd name="connsiteX130" fmla="*/ 17307 w 2028729"/>
                  <a:gd name="connsiteY130" fmla="*/ 770407 h 1146982"/>
                  <a:gd name="connsiteX131" fmla="*/ 17307 w 2028729"/>
                  <a:gd name="connsiteY131" fmla="*/ 701455 h 1146982"/>
                  <a:gd name="connsiteX132" fmla="*/ 2011418 w 2028729"/>
                  <a:gd name="connsiteY132" fmla="*/ 701455 h 1146982"/>
                  <a:gd name="connsiteX133" fmla="*/ 2011418 w 2028729"/>
                  <a:gd name="connsiteY133" fmla="*/ 770407 h 114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2028729" h="1146982">
                    <a:moveTo>
                      <a:pt x="2028690" y="692016"/>
                    </a:moveTo>
                    <a:cubicBezTo>
                      <a:pt x="2028686" y="691992"/>
                      <a:pt x="2028690" y="691967"/>
                      <a:pt x="2028686" y="691943"/>
                    </a:cubicBezTo>
                    <a:cubicBezTo>
                      <a:pt x="2028647" y="691551"/>
                      <a:pt x="2028574" y="691165"/>
                      <a:pt x="2028482" y="690787"/>
                    </a:cubicBezTo>
                    <a:cubicBezTo>
                      <a:pt x="2028463" y="690714"/>
                      <a:pt x="2028444" y="690637"/>
                      <a:pt x="2028424" y="690564"/>
                    </a:cubicBezTo>
                    <a:cubicBezTo>
                      <a:pt x="2028221" y="689795"/>
                      <a:pt x="2027916" y="689074"/>
                      <a:pt x="2027519" y="688407"/>
                    </a:cubicBezTo>
                    <a:cubicBezTo>
                      <a:pt x="2027476" y="688334"/>
                      <a:pt x="2027437" y="688266"/>
                      <a:pt x="2027394" y="688198"/>
                    </a:cubicBezTo>
                    <a:cubicBezTo>
                      <a:pt x="2027186" y="687869"/>
                      <a:pt x="2026963" y="687550"/>
                      <a:pt x="2026716" y="687255"/>
                    </a:cubicBezTo>
                    <a:cubicBezTo>
                      <a:pt x="2026692" y="687226"/>
                      <a:pt x="2026663" y="687197"/>
                      <a:pt x="2026634" y="687168"/>
                    </a:cubicBezTo>
                    <a:cubicBezTo>
                      <a:pt x="2026392" y="686887"/>
                      <a:pt x="2026131" y="686626"/>
                      <a:pt x="2025860" y="686379"/>
                    </a:cubicBezTo>
                    <a:cubicBezTo>
                      <a:pt x="2025826" y="686345"/>
                      <a:pt x="2025797" y="686311"/>
                      <a:pt x="2025763" y="686278"/>
                    </a:cubicBezTo>
                    <a:lnTo>
                      <a:pt x="1825326" y="511285"/>
                    </a:lnTo>
                    <a:cubicBezTo>
                      <a:pt x="1823749" y="509906"/>
                      <a:pt x="1821726" y="509151"/>
                      <a:pt x="1819631" y="509151"/>
                    </a:cubicBezTo>
                    <a:lnTo>
                      <a:pt x="1799310" y="509151"/>
                    </a:lnTo>
                    <a:lnTo>
                      <a:pt x="1799310" y="442247"/>
                    </a:lnTo>
                    <a:lnTo>
                      <a:pt x="1860859" y="442247"/>
                    </a:lnTo>
                    <a:lnTo>
                      <a:pt x="1860859" y="321923"/>
                    </a:lnTo>
                    <a:lnTo>
                      <a:pt x="1799310" y="321923"/>
                    </a:lnTo>
                    <a:lnTo>
                      <a:pt x="1799310" y="281286"/>
                    </a:lnTo>
                    <a:lnTo>
                      <a:pt x="1860859" y="281286"/>
                    </a:lnTo>
                    <a:lnTo>
                      <a:pt x="1860859" y="160961"/>
                    </a:lnTo>
                    <a:lnTo>
                      <a:pt x="1799310" y="160961"/>
                    </a:lnTo>
                    <a:lnTo>
                      <a:pt x="1799310" y="120324"/>
                    </a:lnTo>
                    <a:lnTo>
                      <a:pt x="1860859" y="120324"/>
                    </a:lnTo>
                    <a:lnTo>
                      <a:pt x="1860859" y="0"/>
                    </a:lnTo>
                    <a:lnTo>
                      <a:pt x="212011" y="0"/>
                    </a:lnTo>
                    <a:lnTo>
                      <a:pt x="212011" y="120324"/>
                    </a:lnTo>
                    <a:lnTo>
                      <a:pt x="250983" y="120324"/>
                    </a:lnTo>
                    <a:lnTo>
                      <a:pt x="250983" y="160961"/>
                    </a:lnTo>
                    <a:lnTo>
                      <a:pt x="212011" y="160961"/>
                    </a:lnTo>
                    <a:lnTo>
                      <a:pt x="212011" y="281286"/>
                    </a:lnTo>
                    <a:lnTo>
                      <a:pt x="250983" y="281286"/>
                    </a:lnTo>
                    <a:lnTo>
                      <a:pt x="250983" y="321923"/>
                    </a:lnTo>
                    <a:lnTo>
                      <a:pt x="212011" y="321923"/>
                    </a:lnTo>
                    <a:lnTo>
                      <a:pt x="212011" y="442247"/>
                    </a:lnTo>
                    <a:lnTo>
                      <a:pt x="250983" y="442247"/>
                    </a:lnTo>
                    <a:lnTo>
                      <a:pt x="250983" y="509151"/>
                    </a:lnTo>
                    <a:lnTo>
                      <a:pt x="244456" y="509151"/>
                    </a:lnTo>
                    <a:cubicBezTo>
                      <a:pt x="242599" y="509151"/>
                      <a:pt x="240789" y="509751"/>
                      <a:pt x="239299" y="510855"/>
                    </a:cubicBezTo>
                    <a:lnTo>
                      <a:pt x="3493" y="685847"/>
                    </a:lnTo>
                    <a:cubicBezTo>
                      <a:pt x="3426" y="685895"/>
                      <a:pt x="3363" y="685954"/>
                      <a:pt x="3295" y="686007"/>
                    </a:cubicBezTo>
                    <a:cubicBezTo>
                      <a:pt x="3218" y="686070"/>
                      <a:pt x="3140" y="686128"/>
                      <a:pt x="3063" y="686195"/>
                    </a:cubicBezTo>
                    <a:cubicBezTo>
                      <a:pt x="2922" y="686316"/>
                      <a:pt x="2787" y="686437"/>
                      <a:pt x="2656" y="686568"/>
                    </a:cubicBezTo>
                    <a:cubicBezTo>
                      <a:pt x="2608" y="686616"/>
                      <a:pt x="2555" y="686665"/>
                      <a:pt x="2502" y="686713"/>
                    </a:cubicBezTo>
                    <a:cubicBezTo>
                      <a:pt x="2318" y="686897"/>
                      <a:pt x="2143" y="687086"/>
                      <a:pt x="1984" y="687284"/>
                    </a:cubicBezTo>
                    <a:cubicBezTo>
                      <a:pt x="1964" y="687308"/>
                      <a:pt x="1945" y="687337"/>
                      <a:pt x="1921" y="687366"/>
                    </a:cubicBezTo>
                    <a:cubicBezTo>
                      <a:pt x="1781" y="687536"/>
                      <a:pt x="1650" y="687710"/>
                      <a:pt x="1529" y="687894"/>
                    </a:cubicBezTo>
                    <a:cubicBezTo>
                      <a:pt x="1476" y="687966"/>
                      <a:pt x="1427" y="688044"/>
                      <a:pt x="1379" y="688121"/>
                    </a:cubicBezTo>
                    <a:cubicBezTo>
                      <a:pt x="1292" y="688257"/>
                      <a:pt x="1205" y="688397"/>
                      <a:pt x="1127" y="688537"/>
                    </a:cubicBezTo>
                    <a:cubicBezTo>
                      <a:pt x="1074" y="688629"/>
                      <a:pt x="1021" y="688721"/>
                      <a:pt x="973" y="688818"/>
                    </a:cubicBezTo>
                    <a:cubicBezTo>
                      <a:pt x="905" y="688953"/>
                      <a:pt x="837" y="689089"/>
                      <a:pt x="779" y="689224"/>
                    </a:cubicBezTo>
                    <a:cubicBezTo>
                      <a:pt x="735" y="689321"/>
                      <a:pt x="687" y="689423"/>
                      <a:pt x="644" y="689519"/>
                    </a:cubicBezTo>
                    <a:cubicBezTo>
                      <a:pt x="561" y="689723"/>
                      <a:pt x="489" y="689926"/>
                      <a:pt x="421" y="690129"/>
                    </a:cubicBezTo>
                    <a:cubicBezTo>
                      <a:pt x="387" y="690235"/>
                      <a:pt x="358" y="690342"/>
                      <a:pt x="329" y="690453"/>
                    </a:cubicBezTo>
                    <a:cubicBezTo>
                      <a:pt x="286" y="690613"/>
                      <a:pt x="242" y="690777"/>
                      <a:pt x="203" y="690942"/>
                    </a:cubicBezTo>
                    <a:cubicBezTo>
                      <a:pt x="179" y="691043"/>
                      <a:pt x="165" y="691145"/>
                      <a:pt x="145" y="691247"/>
                    </a:cubicBezTo>
                    <a:cubicBezTo>
                      <a:pt x="116" y="691416"/>
                      <a:pt x="87" y="691585"/>
                      <a:pt x="68" y="691755"/>
                    </a:cubicBezTo>
                    <a:cubicBezTo>
                      <a:pt x="58" y="691842"/>
                      <a:pt x="44" y="691929"/>
                      <a:pt x="39" y="692021"/>
                    </a:cubicBezTo>
                    <a:cubicBezTo>
                      <a:pt x="15" y="692272"/>
                      <a:pt x="0" y="692524"/>
                      <a:pt x="0" y="692775"/>
                    </a:cubicBezTo>
                    <a:cubicBezTo>
                      <a:pt x="0" y="692785"/>
                      <a:pt x="0" y="692795"/>
                      <a:pt x="0" y="692805"/>
                    </a:cubicBezTo>
                    <a:lnTo>
                      <a:pt x="0" y="692819"/>
                    </a:lnTo>
                    <a:cubicBezTo>
                      <a:pt x="0" y="692824"/>
                      <a:pt x="0" y="692834"/>
                      <a:pt x="0" y="692838"/>
                    </a:cubicBezTo>
                    <a:lnTo>
                      <a:pt x="0" y="779067"/>
                    </a:lnTo>
                    <a:cubicBezTo>
                      <a:pt x="0" y="783847"/>
                      <a:pt x="3876" y="787723"/>
                      <a:pt x="8656" y="787723"/>
                    </a:cubicBezTo>
                    <a:lnTo>
                      <a:pt x="84569" y="787723"/>
                    </a:lnTo>
                    <a:lnTo>
                      <a:pt x="84569" y="1146983"/>
                    </a:lnTo>
                    <a:lnTo>
                      <a:pt x="162307" y="1146983"/>
                    </a:lnTo>
                    <a:lnTo>
                      <a:pt x="162307" y="787723"/>
                    </a:lnTo>
                    <a:lnTo>
                      <a:pt x="250988" y="787723"/>
                    </a:lnTo>
                    <a:lnTo>
                      <a:pt x="250988" y="912426"/>
                    </a:lnTo>
                    <a:lnTo>
                      <a:pt x="314970" y="912426"/>
                    </a:lnTo>
                    <a:lnTo>
                      <a:pt x="314970" y="787723"/>
                    </a:lnTo>
                    <a:lnTo>
                      <a:pt x="1735338" y="787723"/>
                    </a:lnTo>
                    <a:lnTo>
                      <a:pt x="1735338" y="912426"/>
                    </a:lnTo>
                    <a:lnTo>
                      <a:pt x="1799320" y="912426"/>
                    </a:lnTo>
                    <a:lnTo>
                      <a:pt x="1799320" y="787723"/>
                    </a:lnTo>
                    <a:lnTo>
                      <a:pt x="1888002" y="787723"/>
                    </a:lnTo>
                    <a:lnTo>
                      <a:pt x="1888002" y="1146983"/>
                    </a:lnTo>
                    <a:lnTo>
                      <a:pt x="1965739" y="1146983"/>
                    </a:lnTo>
                    <a:lnTo>
                      <a:pt x="1965739" y="787723"/>
                    </a:lnTo>
                    <a:lnTo>
                      <a:pt x="2020073" y="787723"/>
                    </a:lnTo>
                    <a:cubicBezTo>
                      <a:pt x="2024854" y="787723"/>
                      <a:pt x="2028729" y="783847"/>
                      <a:pt x="2028729" y="779067"/>
                    </a:cubicBezTo>
                    <a:lnTo>
                      <a:pt x="2028729" y="692805"/>
                    </a:lnTo>
                    <a:cubicBezTo>
                      <a:pt x="2028734" y="692534"/>
                      <a:pt x="2028715" y="692272"/>
                      <a:pt x="2028690" y="692016"/>
                    </a:cubicBezTo>
                    <a:close/>
                    <a:moveTo>
                      <a:pt x="182448" y="574604"/>
                    </a:moveTo>
                    <a:cubicBezTo>
                      <a:pt x="183653" y="575509"/>
                      <a:pt x="185143" y="576051"/>
                      <a:pt x="186769" y="576051"/>
                    </a:cubicBezTo>
                    <a:lnTo>
                      <a:pt x="1873187" y="576051"/>
                    </a:lnTo>
                    <a:lnTo>
                      <a:pt x="1922639" y="619228"/>
                    </a:lnTo>
                    <a:lnTo>
                      <a:pt x="122323" y="619228"/>
                    </a:lnTo>
                    <a:lnTo>
                      <a:pt x="182448" y="574604"/>
                    </a:lnTo>
                    <a:close/>
                    <a:moveTo>
                      <a:pt x="226438" y="14423"/>
                    </a:moveTo>
                    <a:lnTo>
                      <a:pt x="1846440" y="14423"/>
                    </a:lnTo>
                    <a:lnTo>
                      <a:pt x="1846440" y="105892"/>
                    </a:lnTo>
                    <a:lnTo>
                      <a:pt x="226438" y="105892"/>
                    </a:lnTo>
                    <a:lnTo>
                      <a:pt x="226438" y="14423"/>
                    </a:lnTo>
                    <a:close/>
                    <a:moveTo>
                      <a:pt x="314970" y="120319"/>
                    </a:moveTo>
                    <a:lnTo>
                      <a:pt x="1735338" y="120319"/>
                    </a:lnTo>
                    <a:lnTo>
                      <a:pt x="1735338" y="160957"/>
                    </a:lnTo>
                    <a:lnTo>
                      <a:pt x="314970" y="160957"/>
                    </a:lnTo>
                    <a:lnTo>
                      <a:pt x="314970" y="120319"/>
                    </a:lnTo>
                    <a:close/>
                    <a:moveTo>
                      <a:pt x="226438" y="175389"/>
                    </a:moveTo>
                    <a:lnTo>
                      <a:pt x="1846440" y="175389"/>
                    </a:lnTo>
                    <a:lnTo>
                      <a:pt x="1846440" y="266858"/>
                    </a:lnTo>
                    <a:lnTo>
                      <a:pt x="226438" y="266858"/>
                    </a:lnTo>
                    <a:lnTo>
                      <a:pt x="226438" y="175389"/>
                    </a:lnTo>
                    <a:close/>
                    <a:moveTo>
                      <a:pt x="314970" y="281286"/>
                    </a:moveTo>
                    <a:lnTo>
                      <a:pt x="1735338" y="281286"/>
                    </a:lnTo>
                    <a:lnTo>
                      <a:pt x="1735338" y="321923"/>
                    </a:lnTo>
                    <a:lnTo>
                      <a:pt x="314970" y="321923"/>
                    </a:lnTo>
                    <a:lnTo>
                      <a:pt x="314970" y="281286"/>
                    </a:lnTo>
                    <a:close/>
                    <a:moveTo>
                      <a:pt x="226438" y="336351"/>
                    </a:moveTo>
                    <a:lnTo>
                      <a:pt x="1846440" y="336351"/>
                    </a:lnTo>
                    <a:lnTo>
                      <a:pt x="1846440" y="427819"/>
                    </a:lnTo>
                    <a:lnTo>
                      <a:pt x="226438" y="427819"/>
                    </a:lnTo>
                    <a:lnTo>
                      <a:pt x="226438" y="336351"/>
                    </a:lnTo>
                    <a:close/>
                    <a:moveTo>
                      <a:pt x="314970" y="442247"/>
                    </a:moveTo>
                    <a:lnTo>
                      <a:pt x="1735338" y="442247"/>
                    </a:lnTo>
                    <a:lnTo>
                      <a:pt x="1735338" y="509151"/>
                    </a:lnTo>
                    <a:lnTo>
                      <a:pt x="314970" y="509151"/>
                    </a:lnTo>
                    <a:lnTo>
                      <a:pt x="314970" y="442247"/>
                    </a:lnTo>
                    <a:close/>
                    <a:moveTo>
                      <a:pt x="247321" y="526463"/>
                    </a:moveTo>
                    <a:lnTo>
                      <a:pt x="1816394" y="526463"/>
                    </a:lnTo>
                    <a:lnTo>
                      <a:pt x="1856664" y="561618"/>
                    </a:lnTo>
                    <a:lnTo>
                      <a:pt x="199944" y="561618"/>
                    </a:lnTo>
                    <a:lnTo>
                      <a:pt x="247321" y="526463"/>
                    </a:lnTo>
                    <a:close/>
                    <a:moveTo>
                      <a:pt x="102877" y="633651"/>
                    </a:moveTo>
                    <a:lnTo>
                      <a:pt x="1939167" y="633651"/>
                    </a:lnTo>
                    <a:lnTo>
                      <a:pt x="1996999" y="684144"/>
                    </a:lnTo>
                    <a:lnTo>
                      <a:pt x="34841" y="684144"/>
                    </a:lnTo>
                    <a:lnTo>
                      <a:pt x="102877" y="633651"/>
                    </a:lnTo>
                    <a:close/>
                    <a:moveTo>
                      <a:pt x="2011418" y="770407"/>
                    </a:moveTo>
                    <a:lnTo>
                      <a:pt x="17307" y="770407"/>
                    </a:lnTo>
                    <a:lnTo>
                      <a:pt x="17307" y="701455"/>
                    </a:lnTo>
                    <a:lnTo>
                      <a:pt x="2011418" y="701455"/>
                    </a:lnTo>
                    <a:lnTo>
                      <a:pt x="2011418" y="770407"/>
                    </a:ln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29" name="Graphic 97">
              <a:extLst>
                <a:ext uri="{FF2B5EF4-FFF2-40B4-BE49-F238E27FC236}">
                  <a16:creationId xmlns:a16="http://schemas.microsoft.com/office/drawing/2014/main" id="{F0426F41-FE96-C146-B9A8-664F71806B30}"/>
                </a:ext>
              </a:extLst>
            </p:cNvPr>
            <p:cNvGrpSpPr/>
            <p:nvPr/>
          </p:nvGrpSpPr>
          <p:grpSpPr>
            <a:xfrm>
              <a:off x="-901782" y="4986039"/>
              <a:ext cx="324268" cy="166580"/>
              <a:chOff x="-901782" y="4986039"/>
              <a:chExt cx="324268" cy="166580"/>
            </a:xfrm>
            <a:solidFill>
              <a:srgbClr val="000000"/>
            </a:solidFill>
          </p:grpSpPr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234C3803-8B60-FC49-81B1-6CA1AB937869}"/>
                  </a:ext>
                </a:extLst>
              </p:cNvPr>
              <p:cNvSpPr/>
              <p:nvPr/>
            </p:nvSpPr>
            <p:spPr>
              <a:xfrm>
                <a:off x="-901782" y="5009293"/>
                <a:ext cx="71490" cy="132981"/>
              </a:xfrm>
              <a:custGeom>
                <a:avLst/>
                <a:gdLst>
                  <a:gd name="connsiteX0" fmla="*/ 47198 w 71490"/>
                  <a:gd name="connsiteY0" fmla="*/ 59371 h 132981"/>
                  <a:gd name="connsiteX1" fmla="*/ 4171 w 71490"/>
                  <a:gd name="connsiteY1" fmla="*/ 736 h 132981"/>
                  <a:gd name="connsiteX2" fmla="*/ 678 w 71490"/>
                  <a:gd name="connsiteY2" fmla="*/ 4229 h 132981"/>
                  <a:gd name="connsiteX3" fmla="*/ 40696 w 71490"/>
                  <a:gd name="connsiteY3" fmla="*/ 62628 h 132981"/>
                  <a:gd name="connsiteX4" fmla="*/ 53716 w 71490"/>
                  <a:gd name="connsiteY4" fmla="*/ 95277 h 132981"/>
                  <a:gd name="connsiteX5" fmla="*/ 62971 w 71490"/>
                  <a:gd name="connsiteY5" fmla="*/ 129958 h 132981"/>
                  <a:gd name="connsiteX6" fmla="*/ 71472 w 71490"/>
                  <a:gd name="connsiteY6" fmla="*/ 128806 h 132981"/>
                  <a:gd name="connsiteX7" fmla="*/ 62178 w 71490"/>
                  <a:gd name="connsiteY7" fmla="*/ 92940 h 132981"/>
                  <a:gd name="connsiteX8" fmla="*/ 47198 w 71490"/>
                  <a:gd name="connsiteY8" fmla="*/ 59371 h 13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90" h="132981">
                    <a:moveTo>
                      <a:pt x="47198" y="59371"/>
                    </a:moveTo>
                    <a:cubicBezTo>
                      <a:pt x="35325" y="37875"/>
                      <a:pt x="21696" y="18052"/>
                      <a:pt x="4171" y="736"/>
                    </a:cubicBezTo>
                    <a:cubicBezTo>
                      <a:pt x="1897" y="-1509"/>
                      <a:pt x="-1446" y="1882"/>
                      <a:pt x="678" y="4229"/>
                    </a:cubicBezTo>
                    <a:cubicBezTo>
                      <a:pt x="16383" y="21565"/>
                      <a:pt x="30792" y="41358"/>
                      <a:pt x="40696" y="62628"/>
                    </a:cubicBezTo>
                    <a:cubicBezTo>
                      <a:pt x="45665" y="73306"/>
                      <a:pt x="50048" y="84076"/>
                      <a:pt x="53716" y="95277"/>
                    </a:cubicBezTo>
                    <a:cubicBezTo>
                      <a:pt x="57451" y="106690"/>
                      <a:pt x="59468" y="118510"/>
                      <a:pt x="62971" y="129958"/>
                    </a:cubicBezTo>
                    <a:cubicBezTo>
                      <a:pt x="64336" y="134419"/>
                      <a:pt x="71908" y="133867"/>
                      <a:pt x="71472" y="128806"/>
                    </a:cubicBezTo>
                    <a:cubicBezTo>
                      <a:pt x="70427" y="116594"/>
                      <a:pt x="66286" y="104426"/>
                      <a:pt x="62178" y="92940"/>
                    </a:cubicBezTo>
                    <a:cubicBezTo>
                      <a:pt x="58075" y="81473"/>
                      <a:pt x="53091" y="70040"/>
                      <a:pt x="47198" y="593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274A55F4-D23E-E145-96B1-B4DD57E87422}"/>
                  </a:ext>
                </a:extLst>
              </p:cNvPr>
              <p:cNvSpPr/>
              <p:nvPr/>
            </p:nvSpPr>
            <p:spPr>
              <a:xfrm>
                <a:off x="-835882" y="5074682"/>
                <a:ext cx="30301" cy="67040"/>
              </a:xfrm>
              <a:custGeom>
                <a:avLst/>
                <a:gdLst>
                  <a:gd name="connsiteX0" fmla="*/ 26565 w 30301"/>
                  <a:gd name="connsiteY0" fmla="*/ 863 h 67040"/>
                  <a:gd name="connsiteX1" fmla="*/ 14576 w 30301"/>
                  <a:gd name="connsiteY1" fmla="*/ 31437 h 67040"/>
                  <a:gd name="connsiteX2" fmla="*/ 12070 w 30301"/>
                  <a:gd name="connsiteY2" fmla="*/ 43827 h 67040"/>
                  <a:gd name="connsiteX3" fmla="*/ 11504 w 30301"/>
                  <a:gd name="connsiteY3" fmla="*/ 43804 h 67040"/>
                  <a:gd name="connsiteX4" fmla="*/ 10347 w 30301"/>
                  <a:gd name="connsiteY4" fmla="*/ 34107 h 67040"/>
                  <a:gd name="connsiteX5" fmla="*/ 4382 w 30301"/>
                  <a:gd name="connsiteY5" fmla="*/ 7390 h 67040"/>
                  <a:gd name="connsiteX6" fmla="*/ 75 w 30301"/>
                  <a:gd name="connsiteY6" fmla="*/ 8576 h 67040"/>
                  <a:gd name="connsiteX7" fmla="*/ 4154 w 30301"/>
                  <a:gd name="connsiteY7" fmla="*/ 34993 h 67040"/>
                  <a:gd name="connsiteX8" fmla="*/ 5939 w 30301"/>
                  <a:gd name="connsiteY8" fmla="*/ 59494 h 67040"/>
                  <a:gd name="connsiteX9" fmla="*/ 9462 w 30301"/>
                  <a:gd name="connsiteY9" fmla="*/ 59954 h 67040"/>
                  <a:gd name="connsiteX10" fmla="*/ 10086 w 30301"/>
                  <a:gd name="connsiteY10" fmla="*/ 59180 h 67040"/>
                  <a:gd name="connsiteX11" fmla="*/ 9675 w 30301"/>
                  <a:gd name="connsiteY11" fmla="*/ 64255 h 67040"/>
                  <a:gd name="connsiteX12" fmla="*/ 15253 w 30301"/>
                  <a:gd name="connsiteY12" fmla="*/ 65010 h 67040"/>
                  <a:gd name="connsiteX13" fmla="*/ 21993 w 30301"/>
                  <a:gd name="connsiteY13" fmla="*/ 32549 h 67040"/>
                  <a:gd name="connsiteX14" fmla="*/ 30281 w 30301"/>
                  <a:gd name="connsiteY14" fmla="*/ 1870 h 67040"/>
                  <a:gd name="connsiteX15" fmla="*/ 26565 w 30301"/>
                  <a:gd name="connsiteY15" fmla="*/ 863 h 6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301" h="67040">
                    <a:moveTo>
                      <a:pt x="26565" y="863"/>
                    </a:moveTo>
                    <a:cubicBezTo>
                      <a:pt x="20135" y="9369"/>
                      <a:pt x="17010" y="21228"/>
                      <a:pt x="14576" y="31437"/>
                    </a:cubicBezTo>
                    <a:cubicBezTo>
                      <a:pt x="13594" y="35554"/>
                      <a:pt x="12766" y="39681"/>
                      <a:pt x="12070" y="43827"/>
                    </a:cubicBezTo>
                    <a:cubicBezTo>
                      <a:pt x="12012" y="44161"/>
                      <a:pt x="11533" y="44147"/>
                      <a:pt x="11504" y="43804"/>
                    </a:cubicBezTo>
                    <a:cubicBezTo>
                      <a:pt x="11242" y="40542"/>
                      <a:pt x="10758" y="37277"/>
                      <a:pt x="10347" y="34107"/>
                    </a:cubicBezTo>
                    <a:cubicBezTo>
                      <a:pt x="9171" y="25036"/>
                      <a:pt x="7067" y="16133"/>
                      <a:pt x="4382" y="7390"/>
                    </a:cubicBezTo>
                    <a:cubicBezTo>
                      <a:pt x="3540" y="4647"/>
                      <a:pt x="-607" y="5779"/>
                      <a:pt x="75" y="8576"/>
                    </a:cubicBezTo>
                    <a:cubicBezTo>
                      <a:pt x="2209" y="17270"/>
                      <a:pt x="3530" y="26056"/>
                      <a:pt x="4154" y="34993"/>
                    </a:cubicBezTo>
                    <a:cubicBezTo>
                      <a:pt x="4720" y="43112"/>
                      <a:pt x="3327" y="51762"/>
                      <a:pt x="5939" y="59494"/>
                    </a:cubicBezTo>
                    <a:cubicBezTo>
                      <a:pt x="6418" y="60907"/>
                      <a:pt x="8726" y="61579"/>
                      <a:pt x="9462" y="59954"/>
                    </a:cubicBezTo>
                    <a:cubicBezTo>
                      <a:pt x="9733" y="59359"/>
                      <a:pt x="10115" y="58831"/>
                      <a:pt x="10086" y="59180"/>
                    </a:cubicBezTo>
                    <a:cubicBezTo>
                      <a:pt x="9931" y="60868"/>
                      <a:pt x="9791" y="62557"/>
                      <a:pt x="9675" y="64255"/>
                    </a:cubicBezTo>
                    <a:cubicBezTo>
                      <a:pt x="9462" y="67400"/>
                      <a:pt x="14779" y="68193"/>
                      <a:pt x="15253" y="65010"/>
                    </a:cubicBezTo>
                    <a:cubicBezTo>
                      <a:pt x="16879" y="54099"/>
                      <a:pt x="19105" y="43199"/>
                      <a:pt x="21993" y="32549"/>
                    </a:cubicBezTo>
                    <a:cubicBezTo>
                      <a:pt x="24727" y="22471"/>
                      <a:pt x="28926" y="12233"/>
                      <a:pt x="30281" y="1870"/>
                    </a:cubicBezTo>
                    <a:cubicBezTo>
                      <a:pt x="30576" y="-341"/>
                      <a:pt x="27581" y="-477"/>
                      <a:pt x="26565" y="8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610864AA-AAD4-484D-90AC-180AA5B4C66A}"/>
                  </a:ext>
                </a:extLst>
              </p:cNvPr>
              <p:cNvSpPr/>
              <p:nvPr/>
            </p:nvSpPr>
            <p:spPr>
              <a:xfrm>
                <a:off x="-810977" y="5069541"/>
                <a:ext cx="22297" cy="78705"/>
              </a:xfrm>
              <a:custGeom>
                <a:avLst/>
                <a:gdLst>
                  <a:gd name="connsiteX0" fmla="*/ 9068 w 22297"/>
                  <a:gd name="connsiteY0" fmla="*/ 37008 h 78705"/>
                  <a:gd name="connsiteX1" fmla="*/ 22112 w 22297"/>
                  <a:gd name="connsiteY1" fmla="*/ 2545 h 78705"/>
                  <a:gd name="connsiteX2" fmla="*/ 19456 w 22297"/>
                  <a:gd name="connsiteY2" fmla="*/ 498 h 78705"/>
                  <a:gd name="connsiteX3" fmla="*/ 2764 w 22297"/>
                  <a:gd name="connsiteY3" fmla="*/ 76334 h 78705"/>
                  <a:gd name="connsiteX4" fmla="*/ 9155 w 22297"/>
                  <a:gd name="connsiteY4" fmla="*/ 74573 h 78705"/>
                  <a:gd name="connsiteX5" fmla="*/ 9068 w 22297"/>
                  <a:gd name="connsiteY5" fmla="*/ 37008 h 7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7" h="78705">
                    <a:moveTo>
                      <a:pt x="9068" y="37008"/>
                    </a:moveTo>
                    <a:cubicBezTo>
                      <a:pt x="11739" y="24695"/>
                      <a:pt x="16703" y="13842"/>
                      <a:pt x="22112" y="2545"/>
                    </a:cubicBezTo>
                    <a:cubicBezTo>
                      <a:pt x="22920" y="851"/>
                      <a:pt x="20912" y="-876"/>
                      <a:pt x="19456" y="498"/>
                    </a:cubicBezTo>
                    <a:cubicBezTo>
                      <a:pt x="-115" y="18980"/>
                      <a:pt x="-3289" y="51480"/>
                      <a:pt x="2764" y="76334"/>
                    </a:cubicBezTo>
                    <a:cubicBezTo>
                      <a:pt x="3775" y="80490"/>
                      <a:pt x="10074" y="78724"/>
                      <a:pt x="9155" y="74573"/>
                    </a:cubicBezTo>
                    <a:cubicBezTo>
                      <a:pt x="6417" y="62201"/>
                      <a:pt x="6383" y="49394"/>
                      <a:pt x="9068" y="370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21DFD19-EDAA-FD4B-A5E8-D1E2704753F4}"/>
                  </a:ext>
                </a:extLst>
              </p:cNvPr>
              <p:cNvSpPr/>
              <p:nvPr/>
            </p:nvSpPr>
            <p:spPr>
              <a:xfrm>
                <a:off x="-899880" y="5057056"/>
                <a:ext cx="55877" cy="91145"/>
              </a:xfrm>
              <a:custGeom>
                <a:avLst/>
                <a:gdLst>
                  <a:gd name="connsiteX0" fmla="*/ 36204 w 55877"/>
                  <a:gd name="connsiteY0" fmla="*/ 42434 h 91145"/>
                  <a:gd name="connsiteX1" fmla="*/ 5849 w 55877"/>
                  <a:gd name="connsiteY1" fmla="*/ 1114 h 91145"/>
                  <a:gd name="connsiteX2" fmla="*/ 923 w 55877"/>
                  <a:gd name="connsiteY2" fmla="*/ 6040 h 91145"/>
                  <a:gd name="connsiteX3" fmla="*/ 30365 w 55877"/>
                  <a:gd name="connsiteY3" fmla="*/ 46798 h 91145"/>
                  <a:gd name="connsiteX4" fmla="*/ 41628 w 55877"/>
                  <a:gd name="connsiteY4" fmla="*/ 68681 h 91145"/>
                  <a:gd name="connsiteX5" fmla="*/ 52239 w 55877"/>
                  <a:gd name="connsiteY5" fmla="*/ 90488 h 91145"/>
                  <a:gd name="connsiteX6" fmla="*/ 55877 w 55877"/>
                  <a:gd name="connsiteY6" fmla="*/ 88983 h 91145"/>
                  <a:gd name="connsiteX7" fmla="*/ 48344 w 55877"/>
                  <a:gd name="connsiteY7" fmla="*/ 65706 h 91145"/>
                  <a:gd name="connsiteX8" fmla="*/ 36204 w 55877"/>
                  <a:gd name="connsiteY8" fmla="*/ 42434 h 9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877" h="91145">
                    <a:moveTo>
                      <a:pt x="36204" y="42434"/>
                    </a:moveTo>
                    <a:cubicBezTo>
                      <a:pt x="27510" y="27677"/>
                      <a:pt x="17301" y="13844"/>
                      <a:pt x="5849" y="1114"/>
                    </a:cubicBezTo>
                    <a:cubicBezTo>
                      <a:pt x="2839" y="-2229"/>
                      <a:pt x="-2047" y="2701"/>
                      <a:pt x="923" y="6040"/>
                    </a:cubicBezTo>
                    <a:cubicBezTo>
                      <a:pt x="12100" y="18600"/>
                      <a:pt x="21956" y="32234"/>
                      <a:pt x="30365" y="46798"/>
                    </a:cubicBezTo>
                    <a:cubicBezTo>
                      <a:pt x="34468" y="53905"/>
                      <a:pt x="38227" y="61211"/>
                      <a:pt x="41628" y="68681"/>
                    </a:cubicBezTo>
                    <a:cubicBezTo>
                      <a:pt x="44909" y="75891"/>
                      <a:pt x="47250" y="84242"/>
                      <a:pt x="52239" y="90488"/>
                    </a:cubicBezTo>
                    <a:cubicBezTo>
                      <a:pt x="53434" y="91983"/>
                      <a:pt x="55882" y="90691"/>
                      <a:pt x="55877" y="88983"/>
                    </a:cubicBezTo>
                    <a:cubicBezTo>
                      <a:pt x="55858" y="80932"/>
                      <a:pt x="51629" y="72881"/>
                      <a:pt x="48344" y="65706"/>
                    </a:cubicBezTo>
                    <a:cubicBezTo>
                      <a:pt x="44701" y="57747"/>
                      <a:pt x="40646" y="49977"/>
                      <a:pt x="36204" y="42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4FD05AAB-8DF1-F347-9654-BE83B187DDFF}"/>
                  </a:ext>
                </a:extLst>
              </p:cNvPr>
              <p:cNvSpPr/>
              <p:nvPr/>
            </p:nvSpPr>
            <p:spPr>
              <a:xfrm>
                <a:off x="-882460" y="5119167"/>
                <a:ext cx="30600" cy="28202"/>
              </a:xfrm>
              <a:custGeom>
                <a:avLst/>
                <a:gdLst>
                  <a:gd name="connsiteX0" fmla="*/ 17115 w 30600"/>
                  <a:gd name="connsiteY0" fmla="*/ 6426 h 28202"/>
                  <a:gd name="connsiteX1" fmla="*/ 510 w 30600"/>
                  <a:gd name="connsiteY1" fmla="*/ 1732 h 28202"/>
                  <a:gd name="connsiteX2" fmla="*/ 1754 w 30600"/>
                  <a:gd name="connsiteY2" fmla="*/ 4732 h 28202"/>
                  <a:gd name="connsiteX3" fmla="*/ 16124 w 30600"/>
                  <a:gd name="connsiteY3" fmla="*/ 14835 h 28202"/>
                  <a:gd name="connsiteX4" fmla="*/ 25704 w 30600"/>
                  <a:gd name="connsiteY4" fmla="*/ 27380 h 28202"/>
                  <a:gd name="connsiteX5" fmla="*/ 30566 w 30600"/>
                  <a:gd name="connsiteY5" fmla="*/ 24550 h 28202"/>
                  <a:gd name="connsiteX6" fmla="*/ 17115 w 30600"/>
                  <a:gd name="connsiteY6" fmla="*/ 6426 h 2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600" h="28202">
                    <a:moveTo>
                      <a:pt x="17115" y="6426"/>
                    </a:moveTo>
                    <a:cubicBezTo>
                      <a:pt x="12529" y="2744"/>
                      <a:pt x="6050" y="-2869"/>
                      <a:pt x="510" y="1732"/>
                    </a:cubicBezTo>
                    <a:cubicBezTo>
                      <a:pt x="-617" y="2671"/>
                      <a:pt x="268" y="4887"/>
                      <a:pt x="1754" y="4732"/>
                    </a:cubicBezTo>
                    <a:cubicBezTo>
                      <a:pt x="7207" y="4176"/>
                      <a:pt x="12809" y="11269"/>
                      <a:pt x="16124" y="14835"/>
                    </a:cubicBezTo>
                    <a:cubicBezTo>
                      <a:pt x="19656" y="18628"/>
                      <a:pt x="21867" y="24047"/>
                      <a:pt x="25704" y="27380"/>
                    </a:cubicBezTo>
                    <a:cubicBezTo>
                      <a:pt x="28045" y="29408"/>
                      <a:pt x="30948" y="27390"/>
                      <a:pt x="30566" y="24550"/>
                    </a:cubicBezTo>
                    <a:cubicBezTo>
                      <a:pt x="29671" y="17921"/>
                      <a:pt x="22118" y="10437"/>
                      <a:pt x="17115" y="6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BBBF3FC3-AE10-1C48-95EE-691306A01D3A}"/>
                  </a:ext>
                </a:extLst>
              </p:cNvPr>
              <p:cNvSpPr/>
              <p:nvPr/>
            </p:nvSpPr>
            <p:spPr>
              <a:xfrm>
                <a:off x="-792075" y="4986039"/>
                <a:ext cx="88045" cy="166580"/>
              </a:xfrm>
              <a:custGeom>
                <a:avLst/>
                <a:gdLst>
                  <a:gd name="connsiteX0" fmla="*/ 87566 w 88045"/>
                  <a:gd name="connsiteY0" fmla="*/ 4497 h 166580"/>
                  <a:gd name="connsiteX1" fmla="*/ 82946 w 88045"/>
                  <a:gd name="connsiteY1" fmla="*/ 931 h 166580"/>
                  <a:gd name="connsiteX2" fmla="*/ 28926 w 88045"/>
                  <a:gd name="connsiteY2" fmla="*/ 78107 h 166580"/>
                  <a:gd name="connsiteX3" fmla="*/ 10487 w 88045"/>
                  <a:gd name="connsiteY3" fmla="*/ 119683 h 166580"/>
                  <a:gd name="connsiteX4" fmla="*/ 3728 w 88045"/>
                  <a:gd name="connsiteY4" fmla="*/ 141629 h 166580"/>
                  <a:gd name="connsiteX5" fmla="*/ 239 w 88045"/>
                  <a:gd name="connsiteY5" fmla="*/ 164292 h 166580"/>
                  <a:gd name="connsiteX6" fmla="*/ 6113 w 88045"/>
                  <a:gd name="connsiteY6" fmla="*/ 165061 h 166580"/>
                  <a:gd name="connsiteX7" fmla="*/ 9403 w 88045"/>
                  <a:gd name="connsiteY7" fmla="*/ 154170 h 166580"/>
                  <a:gd name="connsiteX8" fmla="*/ 12204 w 88045"/>
                  <a:gd name="connsiteY8" fmla="*/ 143971 h 166580"/>
                  <a:gd name="connsiteX9" fmla="*/ 18673 w 88045"/>
                  <a:gd name="connsiteY9" fmla="*/ 122857 h 166580"/>
                  <a:gd name="connsiteX10" fmla="*/ 37257 w 88045"/>
                  <a:gd name="connsiteY10" fmla="*/ 80913 h 166580"/>
                  <a:gd name="connsiteX11" fmla="*/ 87566 w 88045"/>
                  <a:gd name="connsiteY11" fmla="*/ 4497 h 16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045" h="166580">
                    <a:moveTo>
                      <a:pt x="87566" y="4497"/>
                    </a:moveTo>
                    <a:cubicBezTo>
                      <a:pt x="89521" y="1826"/>
                      <a:pt x="84997" y="-1706"/>
                      <a:pt x="82946" y="931"/>
                    </a:cubicBezTo>
                    <a:cubicBezTo>
                      <a:pt x="63723" y="25684"/>
                      <a:pt x="43852" y="50427"/>
                      <a:pt x="28926" y="78107"/>
                    </a:cubicBezTo>
                    <a:cubicBezTo>
                      <a:pt x="21726" y="91456"/>
                      <a:pt x="15538" y="105380"/>
                      <a:pt x="10487" y="119683"/>
                    </a:cubicBezTo>
                    <a:cubicBezTo>
                      <a:pt x="7942" y="126887"/>
                      <a:pt x="5591" y="134217"/>
                      <a:pt x="3728" y="141629"/>
                    </a:cubicBezTo>
                    <a:cubicBezTo>
                      <a:pt x="2005" y="148480"/>
                      <a:pt x="-844" y="157247"/>
                      <a:pt x="239" y="164292"/>
                    </a:cubicBezTo>
                    <a:cubicBezTo>
                      <a:pt x="675" y="167127"/>
                      <a:pt x="4831" y="167263"/>
                      <a:pt x="6113" y="165061"/>
                    </a:cubicBezTo>
                    <a:cubicBezTo>
                      <a:pt x="8015" y="161790"/>
                      <a:pt x="8469" y="157809"/>
                      <a:pt x="9403" y="154170"/>
                    </a:cubicBezTo>
                    <a:cubicBezTo>
                      <a:pt x="10284" y="150755"/>
                      <a:pt x="11271" y="147372"/>
                      <a:pt x="12204" y="143971"/>
                    </a:cubicBezTo>
                    <a:cubicBezTo>
                      <a:pt x="14159" y="136869"/>
                      <a:pt x="16245" y="129819"/>
                      <a:pt x="18673" y="122857"/>
                    </a:cubicBezTo>
                    <a:cubicBezTo>
                      <a:pt x="23725" y="108390"/>
                      <a:pt x="29951" y="94383"/>
                      <a:pt x="37257" y="80913"/>
                    </a:cubicBezTo>
                    <a:cubicBezTo>
                      <a:pt x="51845" y="54022"/>
                      <a:pt x="69534" y="29138"/>
                      <a:pt x="87566" y="4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8EFA3CF0-BAFD-F141-9A7A-926D0C368E0E}"/>
                  </a:ext>
                </a:extLst>
              </p:cNvPr>
              <p:cNvSpPr/>
              <p:nvPr/>
            </p:nvSpPr>
            <p:spPr>
              <a:xfrm>
                <a:off x="-761646" y="5072953"/>
                <a:ext cx="11302" cy="76241"/>
              </a:xfrm>
              <a:custGeom>
                <a:avLst/>
                <a:gdLst>
                  <a:gd name="connsiteX0" fmla="*/ 11285 w 11302"/>
                  <a:gd name="connsiteY0" fmla="*/ 2384 h 76241"/>
                  <a:gd name="connsiteX1" fmla="*/ 6746 w 11302"/>
                  <a:gd name="connsiteY1" fmla="*/ 1155 h 76241"/>
                  <a:gd name="connsiteX2" fmla="*/ 11 w 11302"/>
                  <a:gd name="connsiteY2" fmla="*/ 35091 h 76241"/>
                  <a:gd name="connsiteX3" fmla="*/ 2106 w 11302"/>
                  <a:gd name="connsiteY3" fmla="*/ 72094 h 76241"/>
                  <a:gd name="connsiteX4" fmla="*/ 10762 w 11302"/>
                  <a:gd name="connsiteY4" fmla="*/ 72094 h 76241"/>
                  <a:gd name="connsiteX5" fmla="*/ 8894 w 11302"/>
                  <a:gd name="connsiteY5" fmla="*/ 36891 h 76241"/>
                  <a:gd name="connsiteX6" fmla="*/ 11285 w 11302"/>
                  <a:gd name="connsiteY6" fmla="*/ 2384 h 7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2" h="76241">
                    <a:moveTo>
                      <a:pt x="11285" y="2384"/>
                    </a:moveTo>
                    <a:cubicBezTo>
                      <a:pt x="11231" y="-70"/>
                      <a:pt x="8043" y="-882"/>
                      <a:pt x="6746" y="1155"/>
                    </a:cubicBezTo>
                    <a:cubicBezTo>
                      <a:pt x="543" y="10918"/>
                      <a:pt x="132" y="23842"/>
                      <a:pt x="11" y="35091"/>
                    </a:cubicBezTo>
                    <a:cubicBezTo>
                      <a:pt x="-124" y="47457"/>
                      <a:pt x="984" y="59795"/>
                      <a:pt x="2106" y="72094"/>
                    </a:cubicBezTo>
                    <a:cubicBezTo>
                      <a:pt x="2609" y="77586"/>
                      <a:pt x="11236" y="77663"/>
                      <a:pt x="10762" y="72094"/>
                    </a:cubicBezTo>
                    <a:cubicBezTo>
                      <a:pt x="9770" y="60385"/>
                      <a:pt x="8802" y="48652"/>
                      <a:pt x="8894" y="36891"/>
                    </a:cubicBezTo>
                    <a:cubicBezTo>
                      <a:pt x="8991" y="25346"/>
                      <a:pt x="11541" y="13884"/>
                      <a:pt x="11285" y="23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B4EFF91-F821-884C-8FD2-61A874C9ECEE}"/>
                  </a:ext>
                </a:extLst>
              </p:cNvPr>
              <p:cNvSpPr/>
              <p:nvPr/>
            </p:nvSpPr>
            <p:spPr>
              <a:xfrm>
                <a:off x="-696143" y="5093002"/>
                <a:ext cx="11702" cy="55090"/>
              </a:xfrm>
              <a:custGeom>
                <a:avLst/>
                <a:gdLst>
                  <a:gd name="connsiteX0" fmla="*/ 7324 w 11702"/>
                  <a:gd name="connsiteY0" fmla="*/ 1572 h 55090"/>
                  <a:gd name="connsiteX1" fmla="*/ 1359 w 11702"/>
                  <a:gd name="connsiteY1" fmla="*/ 28289 h 55090"/>
                  <a:gd name="connsiteX2" fmla="*/ 2239 w 11702"/>
                  <a:gd name="connsiteY2" fmla="*/ 54140 h 55090"/>
                  <a:gd name="connsiteX3" fmla="*/ 5762 w 11702"/>
                  <a:gd name="connsiteY3" fmla="*/ 53680 h 55090"/>
                  <a:gd name="connsiteX4" fmla="*/ 7547 w 11702"/>
                  <a:gd name="connsiteY4" fmla="*/ 29179 h 55090"/>
                  <a:gd name="connsiteX5" fmla="*/ 11626 w 11702"/>
                  <a:gd name="connsiteY5" fmla="*/ 2762 h 55090"/>
                  <a:gd name="connsiteX6" fmla="*/ 7324 w 11702"/>
                  <a:gd name="connsiteY6" fmla="*/ 1572 h 5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02" h="55090">
                    <a:moveTo>
                      <a:pt x="7324" y="1572"/>
                    </a:moveTo>
                    <a:cubicBezTo>
                      <a:pt x="4634" y="10315"/>
                      <a:pt x="2530" y="19217"/>
                      <a:pt x="1359" y="28289"/>
                    </a:cubicBezTo>
                    <a:cubicBezTo>
                      <a:pt x="251" y="36843"/>
                      <a:pt x="-1418" y="46089"/>
                      <a:pt x="2239" y="54140"/>
                    </a:cubicBezTo>
                    <a:cubicBezTo>
                      <a:pt x="2980" y="55766"/>
                      <a:pt x="5283" y="55103"/>
                      <a:pt x="5762" y="53680"/>
                    </a:cubicBezTo>
                    <a:cubicBezTo>
                      <a:pt x="8379" y="45939"/>
                      <a:pt x="6981" y="37303"/>
                      <a:pt x="7547" y="29179"/>
                    </a:cubicBezTo>
                    <a:cubicBezTo>
                      <a:pt x="8171" y="20248"/>
                      <a:pt x="9492" y="11456"/>
                      <a:pt x="11626" y="2762"/>
                    </a:cubicBezTo>
                    <a:cubicBezTo>
                      <a:pt x="12313" y="-35"/>
                      <a:pt x="8171" y="-1172"/>
                      <a:pt x="7324" y="1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CDE1A251-9E1A-5A44-925C-B257DCDC2DD4}"/>
                  </a:ext>
                </a:extLst>
              </p:cNvPr>
              <p:cNvSpPr/>
              <p:nvPr/>
            </p:nvSpPr>
            <p:spPr>
              <a:xfrm>
                <a:off x="-679083" y="5071471"/>
                <a:ext cx="22299" cy="78696"/>
              </a:xfrm>
              <a:custGeom>
                <a:avLst/>
                <a:gdLst>
                  <a:gd name="connsiteX0" fmla="*/ 2844 w 22299"/>
                  <a:gd name="connsiteY0" fmla="*/ 493 h 78696"/>
                  <a:gd name="connsiteX1" fmla="*/ 188 w 22299"/>
                  <a:gd name="connsiteY1" fmla="*/ 2540 h 78696"/>
                  <a:gd name="connsiteX2" fmla="*/ 13232 w 22299"/>
                  <a:gd name="connsiteY2" fmla="*/ 37003 h 78696"/>
                  <a:gd name="connsiteX3" fmla="*/ 13145 w 22299"/>
                  <a:gd name="connsiteY3" fmla="*/ 74563 h 78696"/>
                  <a:gd name="connsiteX4" fmla="*/ 19536 w 22299"/>
                  <a:gd name="connsiteY4" fmla="*/ 76325 h 78696"/>
                  <a:gd name="connsiteX5" fmla="*/ 2844 w 22299"/>
                  <a:gd name="connsiteY5" fmla="*/ 493 h 78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9" h="78696">
                    <a:moveTo>
                      <a:pt x="2844" y="493"/>
                    </a:moveTo>
                    <a:cubicBezTo>
                      <a:pt x="1402" y="-866"/>
                      <a:pt x="-630" y="837"/>
                      <a:pt x="188" y="2540"/>
                    </a:cubicBezTo>
                    <a:cubicBezTo>
                      <a:pt x="5597" y="13837"/>
                      <a:pt x="10556" y="24690"/>
                      <a:pt x="13232" y="37003"/>
                    </a:cubicBezTo>
                    <a:cubicBezTo>
                      <a:pt x="15922" y="49390"/>
                      <a:pt x="15888" y="62192"/>
                      <a:pt x="13145" y="74563"/>
                    </a:cubicBezTo>
                    <a:cubicBezTo>
                      <a:pt x="12225" y="78710"/>
                      <a:pt x="18520" y="80486"/>
                      <a:pt x="19536" y="76325"/>
                    </a:cubicBezTo>
                    <a:cubicBezTo>
                      <a:pt x="25589" y="51475"/>
                      <a:pt x="22415" y="18976"/>
                      <a:pt x="2844" y="4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88C2797-BA7E-0B40-A336-DF11073B9307}"/>
                  </a:ext>
                </a:extLst>
              </p:cNvPr>
              <p:cNvSpPr/>
              <p:nvPr/>
            </p:nvSpPr>
            <p:spPr>
              <a:xfrm>
                <a:off x="-655882" y="5022233"/>
                <a:ext cx="60819" cy="127889"/>
              </a:xfrm>
              <a:custGeom>
                <a:avLst/>
                <a:gdLst>
                  <a:gd name="connsiteX0" fmla="*/ 54966 w 60819"/>
                  <a:gd name="connsiteY0" fmla="*/ 37863 h 127889"/>
                  <a:gd name="connsiteX1" fmla="*/ 24611 w 60819"/>
                  <a:gd name="connsiteY1" fmla="*/ 79182 h 127889"/>
                  <a:gd name="connsiteX2" fmla="*/ 12476 w 60819"/>
                  <a:gd name="connsiteY2" fmla="*/ 102454 h 127889"/>
                  <a:gd name="connsiteX3" fmla="*/ 6612 w 60819"/>
                  <a:gd name="connsiteY3" fmla="*/ 116297 h 127889"/>
                  <a:gd name="connsiteX4" fmla="*/ 6186 w 60819"/>
                  <a:gd name="connsiteY4" fmla="*/ 116239 h 127889"/>
                  <a:gd name="connsiteX5" fmla="*/ 38743 w 60819"/>
                  <a:gd name="connsiteY5" fmla="*/ 5262 h 127889"/>
                  <a:gd name="connsiteX6" fmla="*/ 32434 w 60819"/>
                  <a:gd name="connsiteY6" fmla="*/ 1575 h 127889"/>
                  <a:gd name="connsiteX7" fmla="*/ 700 w 60819"/>
                  <a:gd name="connsiteY7" fmla="*/ 118469 h 127889"/>
                  <a:gd name="connsiteX8" fmla="*/ 5107 w 60819"/>
                  <a:gd name="connsiteY8" fmla="*/ 120748 h 127889"/>
                  <a:gd name="connsiteX9" fmla="*/ 5422 w 60819"/>
                  <a:gd name="connsiteY9" fmla="*/ 120966 h 127889"/>
                  <a:gd name="connsiteX10" fmla="*/ 4948 w 60819"/>
                  <a:gd name="connsiteY10" fmla="*/ 125727 h 127889"/>
                  <a:gd name="connsiteX11" fmla="*/ 8586 w 60819"/>
                  <a:gd name="connsiteY11" fmla="*/ 127231 h 127889"/>
                  <a:gd name="connsiteX12" fmla="*/ 18858 w 60819"/>
                  <a:gd name="connsiteY12" fmla="*/ 106175 h 127889"/>
                  <a:gd name="connsiteX13" fmla="*/ 30460 w 60819"/>
                  <a:gd name="connsiteY13" fmla="*/ 83541 h 127889"/>
                  <a:gd name="connsiteX14" fmla="*/ 59901 w 60819"/>
                  <a:gd name="connsiteY14" fmla="*/ 42783 h 127889"/>
                  <a:gd name="connsiteX15" fmla="*/ 54966 w 60819"/>
                  <a:gd name="connsiteY15" fmla="*/ 37863 h 12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819" h="127889">
                    <a:moveTo>
                      <a:pt x="54966" y="37863"/>
                    </a:moveTo>
                    <a:cubicBezTo>
                      <a:pt x="43514" y="50592"/>
                      <a:pt x="33300" y="64420"/>
                      <a:pt x="24611" y="79182"/>
                    </a:cubicBezTo>
                    <a:cubicBezTo>
                      <a:pt x="20169" y="86725"/>
                      <a:pt x="16120" y="94495"/>
                      <a:pt x="12476" y="102454"/>
                    </a:cubicBezTo>
                    <a:cubicBezTo>
                      <a:pt x="10483" y="106809"/>
                      <a:pt x="8146" y="111492"/>
                      <a:pt x="6612" y="116297"/>
                    </a:cubicBezTo>
                    <a:cubicBezTo>
                      <a:pt x="6540" y="116529"/>
                      <a:pt x="6191" y="116485"/>
                      <a:pt x="6186" y="116239"/>
                    </a:cubicBezTo>
                    <a:cubicBezTo>
                      <a:pt x="5306" y="77435"/>
                      <a:pt x="17668" y="37689"/>
                      <a:pt x="38743" y="5262"/>
                    </a:cubicBezTo>
                    <a:cubicBezTo>
                      <a:pt x="41366" y="1227"/>
                      <a:pt x="35192" y="-2073"/>
                      <a:pt x="32434" y="1575"/>
                    </a:cubicBezTo>
                    <a:cubicBezTo>
                      <a:pt x="6990" y="35250"/>
                      <a:pt x="-2847" y="76734"/>
                      <a:pt x="700" y="118469"/>
                    </a:cubicBezTo>
                    <a:cubicBezTo>
                      <a:pt x="908" y="120898"/>
                      <a:pt x="3545" y="121692"/>
                      <a:pt x="5107" y="120748"/>
                    </a:cubicBezTo>
                    <a:cubicBezTo>
                      <a:pt x="5267" y="120651"/>
                      <a:pt x="5456" y="120787"/>
                      <a:pt x="5422" y="120966"/>
                    </a:cubicBezTo>
                    <a:cubicBezTo>
                      <a:pt x="5127" y="122548"/>
                      <a:pt x="4953" y="124135"/>
                      <a:pt x="4948" y="125727"/>
                    </a:cubicBezTo>
                    <a:cubicBezTo>
                      <a:pt x="4943" y="127425"/>
                      <a:pt x="7386" y="128731"/>
                      <a:pt x="8586" y="127231"/>
                    </a:cubicBezTo>
                    <a:cubicBezTo>
                      <a:pt x="13420" y="121189"/>
                      <a:pt x="15703" y="113162"/>
                      <a:pt x="18858" y="106175"/>
                    </a:cubicBezTo>
                    <a:cubicBezTo>
                      <a:pt x="22346" y="98443"/>
                      <a:pt x="26217" y="90886"/>
                      <a:pt x="30460" y="83541"/>
                    </a:cubicBezTo>
                    <a:cubicBezTo>
                      <a:pt x="38869" y="68978"/>
                      <a:pt x="48720" y="55344"/>
                      <a:pt x="59901" y="42783"/>
                    </a:cubicBezTo>
                    <a:cubicBezTo>
                      <a:pt x="62863" y="39450"/>
                      <a:pt x="57976" y="34515"/>
                      <a:pt x="54966" y="3786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938D799C-B504-4C4E-ACED-0B2C733694D1}"/>
                  </a:ext>
                </a:extLst>
              </p:cNvPr>
              <p:cNvSpPr/>
              <p:nvPr/>
            </p:nvSpPr>
            <p:spPr>
              <a:xfrm>
                <a:off x="-736565" y="5061600"/>
                <a:ext cx="23884" cy="84813"/>
              </a:xfrm>
              <a:custGeom>
                <a:avLst/>
                <a:gdLst>
                  <a:gd name="connsiteX0" fmla="*/ 23836 w 23884"/>
                  <a:gd name="connsiteY0" fmla="*/ 3257 h 84813"/>
                  <a:gd name="connsiteX1" fmla="*/ 19075 w 23884"/>
                  <a:gd name="connsiteY1" fmla="*/ 1249 h 84813"/>
                  <a:gd name="connsiteX2" fmla="*/ 11286 w 23884"/>
                  <a:gd name="connsiteY2" fmla="*/ 19886 h 84813"/>
                  <a:gd name="connsiteX3" fmla="*/ 5712 w 23884"/>
                  <a:gd name="connsiteY3" fmla="*/ 40391 h 84813"/>
                  <a:gd name="connsiteX4" fmla="*/ 8 w 23884"/>
                  <a:gd name="connsiteY4" fmla="*/ 81725 h 84813"/>
                  <a:gd name="connsiteX5" fmla="*/ 6433 w 23884"/>
                  <a:gd name="connsiteY5" fmla="*/ 81725 h 84813"/>
                  <a:gd name="connsiteX6" fmla="*/ 12771 w 23884"/>
                  <a:gd name="connsiteY6" fmla="*/ 41417 h 84813"/>
                  <a:gd name="connsiteX7" fmla="*/ 17914 w 23884"/>
                  <a:gd name="connsiteY7" fmla="*/ 22625 h 84813"/>
                  <a:gd name="connsiteX8" fmla="*/ 23836 w 23884"/>
                  <a:gd name="connsiteY8" fmla="*/ 3257 h 8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84" h="84813">
                    <a:moveTo>
                      <a:pt x="23836" y="3257"/>
                    </a:moveTo>
                    <a:cubicBezTo>
                      <a:pt x="24339" y="378"/>
                      <a:pt x="20778" y="-1291"/>
                      <a:pt x="19075" y="1249"/>
                    </a:cubicBezTo>
                    <a:cubicBezTo>
                      <a:pt x="15413" y="6721"/>
                      <a:pt x="13289" y="13660"/>
                      <a:pt x="11286" y="19886"/>
                    </a:cubicBezTo>
                    <a:cubicBezTo>
                      <a:pt x="9113" y="26636"/>
                      <a:pt x="7236" y="33468"/>
                      <a:pt x="5712" y="40391"/>
                    </a:cubicBezTo>
                    <a:cubicBezTo>
                      <a:pt x="2717" y="53992"/>
                      <a:pt x="859" y="67829"/>
                      <a:pt x="8" y="81725"/>
                    </a:cubicBezTo>
                    <a:cubicBezTo>
                      <a:pt x="-249" y="85871"/>
                      <a:pt x="6113" y="85813"/>
                      <a:pt x="6433" y="81725"/>
                    </a:cubicBezTo>
                    <a:cubicBezTo>
                      <a:pt x="7492" y="68139"/>
                      <a:pt x="9578" y="54674"/>
                      <a:pt x="12771" y="41417"/>
                    </a:cubicBezTo>
                    <a:cubicBezTo>
                      <a:pt x="14290" y="35108"/>
                      <a:pt x="15989" y="28828"/>
                      <a:pt x="17914" y="22625"/>
                    </a:cubicBezTo>
                    <a:cubicBezTo>
                      <a:pt x="19888" y="16262"/>
                      <a:pt x="22685" y="9828"/>
                      <a:pt x="23836" y="32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B1D86633-35EF-7447-A5EA-DBEF04F2AF9C}"/>
                  </a:ext>
                </a:extLst>
              </p:cNvPr>
              <p:cNvSpPr/>
              <p:nvPr/>
            </p:nvSpPr>
            <p:spPr>
              <a:xfrm>
                <a:off x="-713479" y="5089409"/>
                <a:ext cx="11729" cy="62077"/>
              </a:xfrm>
              <a:custGeom>
                <a:avLst/>
                <a:gdLst>
                  <a:gd name="connsiteX0" fmla="*/ 10291 w 11729"/>
                  <a:gd name="connsiteY0" fmla="*/ 31645 h 62077"/>
                  <a:gd name="connsiteX1" fmla="*/ 4199 w 11729"/>
                  <a:gd name="connsiteY1" fmla="*/ 1498 h 62077"/>
                  <a:gd name="connsiteX2" fmla="*/ 91 w 11729"/>
                  <a:gd name="connsiteY2" fmla="*/ 2630 h 62077"/>
                  <a:gd name="connsiteX3" fmla="*/ 5752 w 11729"/>
                  <a:gd name="connsiteY3" fmla="*/ 32531 h 62077"/>
                  <a:gd name="connsiteX4" fmla="*/ 6144 w 11729"/>
                  <a:gd name="connsiteY4" fmla="*/ 46746 h 62077"/>
                  <a:gd name="connsiteX5" fmla="*/ 6585 w 11729"/>
                  <a:gd name="connsiteY5" fmla="*/ 60622 h 62077"/>
                  <a:gd name="connsiteX6" fmla="*/ 10233 w 11729"/>
                  <a:gd name="connsiteY6" fmla="*/ 61096 h 62077"/>
                  <a:gd name="connsiteX7" fmla="*/ 11612 w 11729"/>
                  <a:gd name="connsiteY7" fmla="*/ 47636 h 62077"/>
                  <a:gd name="connsiteX8" fmla="*/ 10291 w 11729"/>
                  <a:gd name="connsiteY8" fmla="*/ 31645 h 6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29" h="62077">
                    <a:moveTo>
                      <a:pt x="10291" y="31645"/>
                    </a:moveTo>
                    <a:cubicBezTo>
                      <a:pt x="9163" y="21422"/>
                      <a:pt x="7112" y="11358"/>
                      <a:pt x="4199" y="1498"/>
                    </a:cubicBezTo>
                    <a:cubicBezTo>
                      <a:pt x="3425" y="-1124"/>
                      <a:pt x="-658" y="-21"/>
                      <a:pt x="91" y="2630"/>
                    </a:cubicBezTo>
                    <a:cubicBezTo>
                      <a:pt x="2854" y="12418"/>
                      <a:pt x="4814" y="22400"/>
                      <a:pt x="5752" y="32531"/>
                    </a:cubicBezTo>
                    <a:cubicBezTo>
                      <a:pt x="6193" y="37248"/>
                      <a:pt x="6173" y="42009"/>
                      <a:pt x="6144" y="46746"/>
                    </a:cubicBezTo>
                    <a:cubicBezTo>
                      <a:pt x="6115" y="51357"/>
                      <a:pt x="5254" y="56157"/>
                      <a:pt x="6585" y="60622"/>
                    </a:cubicBezTo>
                    <a:cubicBezTo>
                      <a:pt x="7030" y="62108"/>
                      <a:pt x="9507" y="62761"/>
                      <a:pt x="10233" y="61096"/>
                    </a:cubicBezTo>
                    <a:cubicBezTo>
                      <a:pt x="12110" y="56786"/>
                      <a:pt x="11742" y="52271"/>
                      <a:pt x="11612" y="47636"/>
                    </a:cubicBezTo>
                    <a:cubicBezTo>
                      <a:pt x="11462" y="42285"/>
                      <a:pt x="10876" y="36968"/>
                      <a:pt x="10291" y="31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8C54FA0-443A-D24F-A6B4-A093B2D5EB17}"/>
                  </a:ext>
                </a:extLst>
              </p:cNvPr>
              <p:cNvSpPr/>
              <p:nvPr/>
            </p:nvSpPr>
            <p:spPr>
              <a:xfrm>
                <a:off x="-723202" y="5114569"/>
                <a:ext cx="12066" cy="31846"/>
              </a:xfrm>
              <a:custGeom>
                <a:avLst/>
                <a:gdLst>
                  <a:gd name="connsiteX0" fmla="*/ 7033 w 12066"/>
                  <a:gd name="connsiteY0" fmla="*/ 2353 h 31846"/>
                  <a:gd name="connsiteX1" fmla="*/ 249 w 12066"/>
                  <a:gd name="connsiteY1" fmla="*/ 4225 h 31846"/>
                  <a:gd name="connsiteX2" fmla="*/ 4352 w 12066"/>
                  <a:gd name="connsiteY2" fmla="*/ 20947 h 31846"/>
                  <a:gd name="connsiteX3" fmla="*/ 7647 w 12066"/>
                  <a:gd name="connsiteY3" fmla="*/ 31668 h 31846"/>
                  <a:gd name="connsiteX4" fmla="*/ 8978 w 12066"/>
                  <a:gd name="connsiteY4" fmla="*/ 31668 h 31846"/>
                  <a:gd name="connsiteX5" fmla="*/ 11532 w 12066"/>
                  <a:gd name="connsiteY5" fmla="*/ 19592 h 31846"/>
                  <a:gd name="connsiteX6" fmla="*/ 7033 w 12066"/>
                  <a:gd name="connsiteY6" fmla="*/ 2353 h 3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66" h="31846">
                    <a:moveTo>
                      <a:pt x="7033" y="2353"/>
                    </a:moveTo>
                    <a:cubicBezTo>
                      <a:pt x="5378" y="-1774"/>
                      <a:pt x="-1372" y="-42"/>
                      <a:pt x="249" y="4225"/>
                    </a:cubicBezTo>
                    <a:cubicBezTo>
                      <a:pt x="2306" y="9620"/>
                      <a:pt x="3786" y="15189"/>
                      <a:pt x="4352" y="20947"/>
                    </a:cubicBezTo>
                    <a:cubicBezTo>
                      <a:pt x="4720" y="24677"/>
                      <a:pt x="4009" y="29419"/>
                      <a:pt x="7647" y="31668"/>
                    </a:cubicBezTo>
                    <a:cubicBezTo>
                      <a:pt x="8058" y="31920"/>
                      <a:pt x="8566" y="31891"/>
                      <a:pt x="8978" y="31668"/>
                    </a:cubicBezTo>
                    <a:cubicBezTo>
                      <a:pt x="13202" y="29399"/>
                      <a:pt x="12031" y="23516"/>
                      <a:pt x="11532" y="19592"/>
                    </a:cubicBezTo>
                    <a:cubicBezTo>
                      <a:pt x="10773" y="13636"/>
                      <a:pt x="9263" y="7922"/>
                      <a:pt x="7033" y="2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25603E8-AE81-A544-ADC2-0EA54593ACFA}"/>
                  </a:ext>
                </a:extLst>
              </p:cNvPr>
              <p:cNvSpPr/>
              <p:nvPr/>
            </p:nvSpPr>
            <p:spPr>
              <a:xfrm>
                <a:off x="-589216" y="5093002"/>
                <a:ext cx="11702" cy="55090"/>
              </a:xfrm>
              <a:custGeom>
                <a:avLst/>
                <a:gdLst>
                  <a:gd name="connsiteX0" fmla="*/ 7324 w 11702"/>
                  <a:gd name="connsiteY0" fmla="*/ 1572 h 55090"/>
                  <a:gd name="connsiteX1" fmla="*/ 1359 w 11702"/>
                  <a:gd name="connsiteY1" fmla="*/ 28289 h 55090"/>
                  <a:gd name="connsiteX2" fmla="*/ 2239 w 11702"/>
                  <a:gd name="connsiteY2" fmla="*/ 54140 h 55090"/>
                  <a:gd name="connsiteX3" fmla="*/ 5762 w 11702"/>
                  <a:gd name="connsiteY3" fmla="*/ 53680 h 55090"/>
                  <a:gd name="connsiteX4" fmla="*/ 7547 w 11702"/>
                  <a:gd name="connsiteY4" fmla="*/ 29179 h 55090"/>
                  <a:gd name="connsiteX5" fmla="*/ 11626 w 11702"/>
                  <a:gd name="connsiteY5" fmla="*/ 2762 h 55090"/>
                  <a:gd name="connsiteX6" fmla="*/ 7324 w 11702"/>
                  <a:gd name="connsiteY6" fmla="*/ 1572 h 5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02" h="55090">
                    <a:moveTo>
                      <a:pt x="7324" y="1572"/>
                    </a:moveTo>
                    <a:cubicBezTo>
                      <a:pt x="4634" y="10315"/>
                      <a:pt x="2530" y="19217"/>
                      <a:pt x="1359" y="28289"/>
                    </a:cubicBezTo>
                    <a:cubicBezTo>
                      <a:pt x="251" y="36843"/>
                      <a:pt x="-1418" y="46089"/>
                      <a:pt x="2239" y="54140"/>
                    </a:cubicBezTo>
                    <a:cubicBezTo>
                      <a:pt x="2980" y="55766"/>
                      <a:pt x="5283" y="55103"/>
                      <a:pt x="5762" y="53680"/>
                    </a:cubicBezTo>
                    <a:cubicBezTo>
                      <a:pt x="8379" y="45939"/>
                      <a:pt x="6981" y="37303"/>
                      <a:pt x="7547" y="29179"/>
                    </a:cubicBezTo>
                    <a:cubicBezTo>
                      <a:pt x="8171" y="20248"/>
                      <a:pt x="9492" y="11456"/>
                      <a:pt x="11626" y="2762"/>
                    </a:cubicBezTo>
                    <a:cubicBezTo>
                      <a:pt x="12313" y="-35"/>
                      <a:pt x="8171" y="-1172"/>
                      <a:pt x="7324" y="15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E0B83616-7634-8F43-B51A-21C5CF340A6B}"/>
                  </a:ext>
                </a:extLst>
              </p:cNvPr>
              <p:cNvSpPr/>
              <p:nvPr/>
            </p:nvSpPr>
            <p:spPr>
              <a:xfrm>
                <a:off x="-606552" y="5089409"/>
                <a:ext cx="11730" cy="62077"/>
              </a:xfrm>
              <a:custGeom>
                <a:avLst/>
                <a:gdLst>
                  <a:gd name="connsiteX0" fmla="*/ 10291 w 11730"/>
                  <a:gd name="connsiteY0" fmla="*/ 31645 h 62077"/>
                  <a:gd name="connsiteX1" fmla="*/ 4199 w 11730"/>
                  <a:gd name="connsiteY1" fmla="*/ 1498 h 62077"/>
                  <a:gd name="connsiteX2" fmla="*/ 91 w 11730"/>
                  <a:gd name="connsiteY2" fmla="*/ 2630 h 62077"/>
                  <a:gd name="connsiteX3" fmla="*/ 5752 w 11730"/>
                  <a:gd name="connsiteY3" fmla="*/ 32531 h 62077"/>
                  <a:gd name="connsiteX4" fmla="*/ 6144 w 11730"/>
                  <a:gd name="connsiteY4" fmla="*/ 46746 h 62077"/>
                  <a:gd name="connsiteX5" fmla="*/ 6585 w 11730"/>
                  <a:gd name="connsiteY5" fmla="*/ 60622 h 62077"/>
                  <a:gd name="connsiteX6" fmla="*/ 10233 w 11730"/>
                  <a:gd name="connsiteY6" fmla="*/ 61096 h 62077"/>
                  <a:gd name="connsiteX7" fmla="*/ 11616 w 11730"/>
                  <a:gd name="connsiteY7" fmla="*/ 47636 h 62077"/>
                  <a:gd name="connsiteX8" fmla="*/ 10291 w 11730"/>
                  <a:gd name="connsiteY8" fmla="*/ 31645 h 6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0" h="62077">
                    <a:moveTo>
                      <a:pt x="10291" y="31645"/>
                    </a:moveTo>
                    <a:cubicBezTo>
                      <a:pt x="9163" y="21422"/>
                      <a:pt x="7112" y="11358"/>
                      <a:pt x="4199" y="1498"/>
                    </a:cubicBezTo>
                    <a:cubicBezTo>
                      <a:pt x="3425" y="-1124"/>
                      <a:pt x="-658" y="-21"/>
                      <a:pt x="91" y="2630"/>
                    </a:cubicBezTo>
                    <a:cubicBezTo>
                      <a:pt x="2854" y="12418"/>
                      <a:pt x="4814" y="22400"/>
                      <a:pt x="5752" y="32531"/>
                    </a:cubicBezTo>
                    <a:cubicBezTo>
                      <a:pt x="6193" y="37248"/>
                      <a:pt x="6173" y="42009"/>
                      <a:pt x="6144" y="46746"/>
                    </a:cubicBezTo>
                    <a:cubicBezTo>
                      <a:pt x="6115" y="51357"/>
                      <a:pt x="5254" y="56157"/>
                      <a:pt x="6585" y="60622"/>
                    </a:cubicBezTo>
                    <a:cubicBezTo>
                      <a:pt x="7030" y="62108"/>
                      <a:pt x="9507" y="62761"/>
                      <a:pt x="10233" y="61096"/>
                    </a:cubicBezTo>
                    <a:cubicBezTo>
                      <a:pt x="12110" y="56786"/>
                      <a:pt x="11742" y="52271"/>
                      <a:pt x="11616" y="47636"/>
                    </a:cubicBezTo>
                    <a:cubicBezTo>
                      <a:pt x="11462" y="42285"/>
                      <a:pt x="10876" y="36968"/>
                      <a:pt x="10291" y="31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7BE527EF-E11A-1943-934A-57D2F65BCD2D}"/>
                  </a:ext>
                </a:extLst>
              </p:cNvPr>
              <p:cNvSpPr/>
              <p:nvPr/>
            </p:nvSpPr>
            <p:spPr>
              <a:xfrm>
                <a:off x="-616270" y="5114569"/>
                <a:ext cx="12066" cy="31846"/>
              </a:xfrm>
              <a:custGeom>
                <a:avLst/>
                <a:gdLst>
                  <a:gd name="connsiteX0" fmla="*/ 7033 w 12066"/>
                  <a:gd name="connsiteY0" fmla="*/ 2353 h 31846"/>
                  <a:gd name="connsiteX1" fmla="*/ 249 w 12066"/>
                  <a:gd name="connsiteY1" fmla="*/ 4225 h 31846"/>
                  <a:gd name="connsiteX2" fmla="*/ 4352 w 12066"/>
                  <a:gd name="connsiteY2" fmla="*/ 20947 h 31846"/>
                  <a:gd name="connsiteX3" fmla="*/ 7647 w 12066"/>
                  <a:gd name="connsiteY3" fmla="*/ 31668 h 31846"/>
                  <a:gd name="connsiteX4" fmla="*/ 8978 w 12066"/>
                  <a:gd name="connsiteY4" fmla="*/ 31668 h 31846"/>
                  <a:gd name="connsiteX5" fmla="*/ 11532 w 12066"/>
                  <a:gd name="connsiteY5" fmla="*/ 19592 h 31846"/>
                  <a:gd name="connsiteX6" fmla="*/ 7033 w 12066"/>
                  <a:gd name="connsiteY6" fmla="*/ 2353 h 3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66" h="31846">
                    <a:moveTo>
                      <a:pt x="7033" y="2353"/>
                    </a:moveTo>
                    <a:cubicBezTo>
                      <a:pt x="5378" y="-1774"/>
                      <a:pt x="-1372" y="-42"/>
                      <a:pt x="249" y="4225"/>
                    </a:cubicBezTo>
                    <a:cubicBezTo>
                      <a:pt x="2306" y="9620"/>
                      <a:pt x="3786" y="15189"/>
                      <a:pt x="4352" y="20947"/>
                    </a:cubicBezTo>
                    <a:cubicBezTo>
                      <a:pt x="4720" y="24677"/>
                      <a:pt x="4009" y="29419"/>
                      <a:pt x="7647" y="31668"/>
                    </a:cubicBezTo>
                    <a:cubicBezTo>
                      <a:pt x="8058" y="31920"/>
                      <a:pt x="8566" y="31891"/>
                      <a:pt x="8978" y="31668"/>
                    </a:cubicBezTo>
                    <a:cubicBezTo>
                      <a:pt x="13202" y="29399"/>
                      <a:pt x="12031" y="23516"/>
                      <a:pt x="11532" y="19592"/>
                    </a:cubicBezTo>
                    <a:cubicBezTo>
                      <a:pt x="10768" y="13636"/>
                      <a:pt x="9258" y="7922"/>
                      <a:pt x="7033" y="2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98" name="Graphic 97">
              <a:extLst>
                <a:ext uri="{FF2B5EF4-FFF2-40B4-BE49-F238E27FC236}">
                  <a16:creationId xmlns:a16="http://schemas.microsoft.com/office/drawing/2014/main" id="{C05326F1-0950-FB49-86BE-110673222F66}"/>
                </a:ext>
              </a:extLst>
            </p:cNvPr>
            <p:cNvGrpSpPr/>
            <p:nvPr/>
          </p:nvGrpSpPr>
          <p:grpSpPr>
            <a:xfrm>
              <a:off x="-193348" y="4596676"/>
              <a:ext cx="294505" cy="278857"/>
              <a:chOff x="-193348" y="4596676"/>
              <a:chExt cx="294505" cy="278857"/>
            </a:xfrm>
          </p:grpSpPr>
          <p:grpSp>
            <p:nvGrpSpPr>
              <p:cNvPr id="199" name="Graphic 97">
                <a:extLst>
                  <a:ext uri="{FF2B5EF4-FFF2-40B4-BE49-F238E27FC236}">
                    <a16:creationId xmlns:a16="http://schemas.microsoft.com/office/drawing/2014/main" id="{5AECCB7F-864F-364F-8AE7-5B02C7116364}"/>
                  </a:ext>
                </a:extLst>
              </p:cNvPr>
              <p:cNvGrpSpPr/>
              <p:nvPr/>
            </p:nvGrpSpPr>
            <p:grpSpPr>
              <a:xfrm>
                <a:off x="-169917" y="4668451"/>
                <a:ext cx="261549" cy="186321"/>
                <a:chOff x="-169917" y="4668451"/>
                <a:chExt cx="261549" cy="186321"/>
              </a:xfrm>
              <a:solidFill>
                <a:srgbClr val="FFFFFF"/>
              </a:solidFill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371F437B-9BAB-924D-A0C5-560BAFC7ECF0}"/>
                    </a:ext>
                  </a:extLst>
                </p:cNvPr>
                <p:cNvSpPr/>
                <p:nvPr/>
              </p:nvSpPr>
              <p:spPr>
                <a:xfrm>
                  <a:off x="-15213" y="4674500"/>
                  <a:ext cx="106845" cy="55529"/>
                </a:xfrm>
                <a:custGeom>
                  <a:avLst/>
                  <a:gdLst>
                    <a:gd name="connsiteX0" fmla="*/ 106468 w 106845"/>
                    <a:gd name="connsiteY0" fmla="*/ 48166 h 55529"/>
                    <a:gd name="connsiteX1" fmla="*/ 19170 w 106845"/>
                    <a:gd name="connsiteY1" fmla="*/ 7708 h 55529"/>
                    <a:gd name="connsiteX2" fmla="*/ 18275 w 106845"/>
                    <a:gd name="connsiteY2" fmla="*/ 9484 h 55529"/>
                    <a:gd name="connsiteX3" fmla="*/ 20 w 106845"/>
                    <a:gd name="connsiteY3" fmla="*/ 48863 h 55529"/>
                    <a:gd name="connsiteX4" fmla="*/ 13742 w 106845"/>
                    <a:gd name="connsiteY4" fmla="*/ 55530 h 55529"/>
                    <a:gd name="connsiteX5" fmla="*/ 43812 w 106845"/>
                    <a:gd name="connsiteY5" fmla="*/ 48321 h 55529"/>
                    <a:gd name="connsiteX6" fmla="*/ 106468 w 106845"/>
                    <a:gd name="connsiteY6" fmla="*/ 48166 h 55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6845" h="55529">
                      <a:moveTo>
                        <a:pt x="106468" y="48166"/>
                      </a:moveTo>
                      <a:cubicBezTo>
                        <a:pt x="86539" y="18038"/>
                        <a:pt x="50353" y="-15419"/>
                        <a:pt x="19170" y="7708"/>
                      </a:cubicBezTo>
                      <a:cubicBezTo>
                        <a:pt x="18604" y="8129"/>
                        <a:pt x="18270" y="8792"/>
                        <a:pt x="18275" y="9484"/>
                      </a:cubicBezTo>
                      <a:cubicBezTo>
                        <a:pt x="18459" y="27744"/>
                        <a:pt x="780" y="41286"/>
                        <a:pt x="20" y="48863"/>
                      </a:cubicBezTo>
                      <a:cubicBezTo>
                        <a:pt x="-488" y="53953"/>
                        <a:pt x="8720" y="55201"/>
                        <a:pt x="13742" y="55530"/>
                      </a:cubicBezTo>
                      <a:cubicBezTo>
                        <a:pt x="23457" y="55530"/>
                        <a:pt x="34817" y="51345"/>
                        <a:pt x="43812" y="48321"/>
                      </a:cubicBezTo>
                      <a:cubicBezTo>
                        <a:pt x="76137" y="33346"/>
                        <a:pt x="110857" y="61080"/>
                        <a:pt x="106468" y="481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C9D2276-7839-144E-ACD2-480BB6E02254}"/>
                    </a:ext>
                  </a:extLst>
                </p:cNvPr>
                <p:cNvSpPr/>
                <p:nvPr/>
              </p:nvSpPr>
              <p:spPr>
                <a:xfrm>
                  <a:off x="-28827" y="4778896"/>
                  <a:ext cx="78114" cy="75875"/>
                </a:xfrm>
                <a:custGeom>
                  <a:avLst/>
                  <a:gdLst>
                    <a:gd name="connsiteX0" fmla="*/ 41760 w 78114"/>
                    <a:gd name="connsiteY0" fmla="*/ 8725 h 75875"/>
                    <a:gd name="connsiteX1" fmla="*/ 3639 w 78114"/>
                    <a:gd name="connsiteY1" fmla="*/ 59 h 75875"/>
                    <a:gd name="connsiteX2" fmla="*/ 2202 w 78114"/>
                    <a:gd name="connsiteY2" fmla="*/ 6209 h 75875"/>
                    <a:gd name="connsiteX3" fmla="*/ 74985 w 78114"/>
                    <a:gd name="connsiteY3" fmla="*/ 75876 h 75875"/>
                    <a:gd name="connsiteX4" fmla="*/ 77631 w 78114"/>
                    <a:gd name="connsiteY4" fmla="*/ 73481 h 75875"/>
                    <a:gd name="connsiteX5" fmla="*/ 41760 w 78114"/>
                    <a:gd name="connsiteY5" fmla="*/ 8725 h 7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8114" h="75875">
                      <a:moveTo>
                        <a:pt x="41760" y="8725"/>
                      </a:moveTo>
                      <a:cubicBezTo>
                        <a:pt x="29257" y="4152"/>
                        <a:pt x="16325" y="3344"/>
                        <a:pt x="3639" y="59"/>
                      </a:cubicBezTo>
                      <a:cubicBezTo>
                        <a:pt x="-556" y="-599"/>
                        <a:pt x="-1243" y="4423"/>
                        <a:pt x="2202" y="6209"/>
                      </a:cubicBezTo>
                      <a:cubicBezTo>
                        <a:pt x="28638" y="26704"/>
                        <a:pt x="48209" y="56300"/>
                        <a:pt x="74985" y="75876"/>
                      </a:cubicBezTo>
                      <a:cubicBezTo>
                        <a:pt x="76315" y="75890"/>
                        <a:pt x="77525" y="74816"/>
                        <a:pt x="77631" y="73481"/>
                      </a:cubicBezTo>
                      <a:cubicBezTo>
                        <a:pt x="80703" y="45472"/>
                        <a:pt x="69178" y="17085"/>
                        <a:pt x="41760" y="87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05FE6D3F-5AF7-384C-9EDE-08B35006DB40}"/>
                    </a:ext>
                  </a:extLst>
                </p:cNvPr>
                <p:cNvSpPr/>
                <p:nvPr/>
              </p:nvSpPr>
              <p:spPr>
                <a:xfrm>
                  <a:off x="-122664" y="4771801"/>
                  <a:ext cx="77559" cy="70717"/>
                </a:xfrm>
                <a:custGeom>
                  <a:avLst/>
                  <a:gdLst>
                    <a:gd name="connsiteX0" fmla="*/ 72389 w 77559"/>
                    <a:gd name="connsiteY0" fmla="*/ 638 h 70717"/>
                    <a:gd name="connsiteX1" fmla="*/ 67889 w 77559"/>
                    <a:gd name="connsiteY1" fmla="*/ 1146 h 70717"/>
                    <a:gd name="connsiteX2" fmla="*/ 3839 w 77559"/>
                    <a:gd name="connsiteY2" fmla="*/ 23160 h 70717"/>
                    <a:gd name="connsiteX3" fmla="*/ 162 w 77559"/>
                    <a:gd name="connsiteY3" fmla="*/ 36620 h 70717"/>
                    <a:gd name="connsiteX4" fmla="*/ 23362 w 77559"/>
                    <a:gd name="connsiteY4" fmla="*/ 69052 h 70717"/>
                    <a:gd name="connsiteX5" fmla="*/ 28210 w 77559"/>
                    <a:gd name="connsiteY5" fmla="*/ 69061 h 70717"/>
                    <a:gd name="connsiteX6" fmla="*/ 51869 w 77559"/>
                    <a:gd name="connsiteY6" fmla="*/ 44081 h 70717"/>
                    <a:gd name="connsiteX7" fmla="*/ 72389 w 77559"/>
                    <a:gd name="connsiteY7" fmla="*/ 638 h 70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559" h="70717">
                      <a:moveTo>
                        <a:pt x="72389" y="638"/>
                      </a:moveTo>
                      <a:cubicBezTo>
                        <a:pt x="70942" y="-664"/>
                        <a:pt x="69297" y="294"/>
                        <a:pt x="67889" y="1146"/>
                      </a:cubicBezTo>
                      <a:cubicBezTo>
                        <a:pt x="50810" y="13909"/>
                        <a:pt x="26967" y="22004"/>
                        <a:pt x="3839" y="23160"/>
                      </a:cubicBezTo>
                      <a:cubicBezTo>
                        <a:pt x="124" y="23601"/>
                        <a:pt x="-327" y="33026"/>
                        <a:pt x="162" y="36620"/>
                      </a:cubicBezTo>
                      <a:cubicBezTo>
                        <a:pt x="2639" y="55016"/>
                        <a:pt x="22060" y="67295"/>
                        <a:pt x="23362" y="69052"/>
                      </a:cubicBezTo>
                      <a:cubicBezTo>
                        <a:pt x="24707" y="70861"/>
                        <a:pt x="26454" y="71645"/>
                        <a:pt x="28210" y="69061"/>
                      </a:cubicBezTo>
                      <a:cubicBezTo>
                        <a:pt x="32681" y="58204"/>
                        <a:pt x="42440" y="51024"/>
                        <a:pt x="51869" y="44081"/>
                      </a:cubicBezTo>
                      <a:cubicBezTo>
                        <a:pt x="66820" y="33364"/>
                        <a:pt x="87257" y="14635"/>
                        <a:pt x="72389" y="6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14956BC6-90EF-9B4A-8BF1-7351F87D5918}"/>
                    </a:ext>
                  </a:extLst>
                </p:cNvPr>
                <p:cNvSpPr/>
                <p:nvPr/>
              </p:nvSpPr>
              <p:spPr>
                <a:xfrm>
                  <a:off x="-169917" y="4668451"/>
                  <a:ext cx="111571" cy="108005"/>
                </a:xfrm>
                <a:custGeom>
                  <a:avLst/>
                  <a:gdLst>
                    <a:gd name="connsiteX0" fmla="*/ 68467 w 111571"/>
                    <a:gd name="connsiteY0" fmla="*/ 107979 h 108005"/>
                    <a:gd name="connsiteX1" fmla="*/ 103201 w 111571"/>
                    <a:gd name="connsiteY1" fmla="*/ 104461 h 108005"/>
                    <a:gd name="connsiteX2" fmla="*/ 111518 w 111571"/>
                    <a:gd name="connsiteY2" fmla="*/ 98597 h 108005"/>
                    <a:gd name="connsiteX3" fmla="*/ 103985 w 111571"/>
                    <a:gd name="connsiteY3" fmla="*/ 69572 h 108005"/>
                    <a:gd name="connsiteX4" fmla="*/ 88609 w 111571"/>
                    <a:gd name="connsiteY4" fmla="*/ 20478 h 108005"/>
                    <a:gd name="connsiteX5" fmla="*/ 37313 w 111571"/>
                    <a:gd name="connsiteY5" fmla="*/ 3142 h 108005"/>
                    <a:gd name="connsiteX6" fmla="*/ 4025 w 111571"/>
                    <a:gd name="connsiteY6" fmla="*/ 225 h 108005"/>
                    <a:gd name="connsiteX7" fmla="*/ 668 w 111571"/>
                    <a:gd name="connsiteY7" fmla="*/ 1057 h 108005"/>
                    <a:gd name="connsiteX8" fmla="*/ 484 w 111571"/>
                    <a:gd name="connsiteY8" fmla="*/ 4506 h 108005"/>
                    <a:gd name="connsiteX9" fmla="*/ 68467 w 111571"/>
                    <a:gd name="connsiteY9" fmla="*/ 107979 h 10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1571" h="108005">
                      <a:moveTo>
                        <a:pt x="68467" y="107979"/>
                      </a:moveTo>
                      <a:cubicBezTo>
                        <a:pt x="80674" y="107955"/>
                        <a:pt x="92368" y="106053"/>
                        <a:pt x="103201" y="104461"/>
                      </a:cubicBezTo>
                      <a:cubicBezTo>
                        <a:pt x="105306" y="104229"/>
                        <a:pt x="112249" y="103653"/>
                        <a:pt x="111518" y="98597"/>
                      </a:cubicBezTo>
                      <a:cubicBezTo>
                        <a:pt x="108320" y="89172"/>
                        <a:pt x="106114" y="79205"/>
                        <a:pt x="103985" y="69572"/>
                      </a:cubicBezTo>
                      <a:cubicBezTo>
                        <a:pt x="99974" y="50412"/>
                        <a:pt x="96800" y="32641"/>
                        <a:pt x="88609" y="20478"/>
                      </a:cubicBezTo>
                      <a:cubicBezTo>
                        <a:pt x="79150" y="6422"/>
                        <a:pt x="63338" y="-376"/>
                        <a:pt x="37313" y="3142"/>
                      </a:cubicBezTo>
                      <a:cubicBezTo>
                        <a:pt x="25899" y="3747"/>
                        <a:pt x="14103" y="4371"/>
                        <a:pt x="4025" y="225"/>
                      </a:cubicBezTo>
                      <a:cubicBezTo>
                        <a:pt x="2840" y="-269"/>
                        <a:pt x="1490" y="70"/>
                        <a:pt x="668" y="1057"/>
                      </a:cubicBezTo>
                      <a:cubicBezTo>
                        <a:pt x="-150" y="2049"/>
                        <a:pt x="-223" y="3432"/>
                        <a:pt x="484" y="4506"/>
                      </a:cubicBezTo>
                      <a:cubicBezTo>
                        <a:pt x="23500" y="42492"/>
                        <a:pt x="2259" y="109542"/>
                        <a:pt x="68467" y="1079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04" name="Graphic 97">
                <a:extLst>
                  <a:ext uri="{FF2B5EF4-FFF2-40B4-BE49-F238E27FC236}">
                    <a16:creationId xmlns:a16="http://schemas.microsoft.com/office/drawing/2014/main" id="{74932BE9-D684-A44F-B14A-67DFFB1FED52}"/>
                  </a:ext>
                </a:extLst>
              </p:cNvPr>
              <p:cNvGrpSpPr/>
              <p:nvPr/>
            </p:nvGrpSpPr>
            <p:grpSpPr>
              <a:xfrm>
                <a:off x="-187703" y="4601402"/>
                <a:ext cx="261827" cy="260018"/>
                <a:chOff x="-187703" y="4601402"/>
                <a:chExt cx="261827" cy="260018"/>
              </a:xfrm>
              <a:solidFill>
                <a:srgbClr val="FFFFFF"/>
              </a:solidFill>
            </p:grpSpPr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A32AAEEF-D4CC-C04D-92C0-AE0254D86B11}"/>
                    </a:ext>
                  </a:extLst>
                </p:cNvPr>
                <p:cNvSpPr/>
                <p:nvPr/>
              </p:nvSpPr>
              <p:spPr>
                <a:xfrm>
                  <a:off x="-19104" y="4758727"/>
                  <a:ext cx="93228" cy="84012"/>
                </a:xfrm>
                <a:custGeom>
                  <a:avLst/>
                  <a:gdLst>
                    <a:gd name="connsiteX0" fmla="*/ 92738 w 93228"/>
                    <a:gd name="connsiteY0" fmla="*/ 31400 h 84012"/>
                    <a:gd name="connsiteX1" fmla="*/ 1163 w 93228"/>
                    <a:gd name="connsiteY1" fmla="*/ 16634 h 84012"/>
                    <a:gd name="connsiteX2" fmla="*/ 2353 w 93228"/>
                    <a:gd name="connsiteY2" fmla="*/ 21511 h 84012"/>
                    <a:gd name="connsiteX3" fmla="*/ 69848 w 93228"/>
                    <a:gd name="connsiteY3" fmla="*/ 81462 h 84012"/>
                    <a:gd name="connsiteX4" fmla="*/ 72519 w 93228"/>
                    <a:gd name="connsiteY4" fmla="*/ 84012 h 84012"/>
                    <a:gd name="connsiteX5" fmla="*/ 74928 w 93228"/>
                    <a:gd name="connsiteY5" fmla="*/ 82498 h 84012"/>
                    <a:gd name="connsiteX6" fmla="*/ 92738 w 93228"/>
                    <a:gd name="connsiteY6" fmla="*/ 31400 h 84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228" h="84012">
                      <a:moveTo>
                        <a:pt x="92738" y="31400"/>
                      </a:moveTo>
                      <a:cubicBezTo>
                        <a:pt x="82553" y="-13795"/>
                        <a:pt x="24053" y="-2178"/>
                        <a:pt x="1163" y="16634"/>
                      </a:cubicBezTo>
                      <a:cubicBezTo>
                        <a:pt x="-879" y="17916"/>
                        <a:pt x="-75" y="21322"/>
                        <a:pt x="2353" y="21511"/>
                      </a:cubicBezTo>
                      <a:cubicBezTo>
                        <a:pt x="46764" y="26373"/>
                        <a:pt x="68208" y="45422"/>
                        <a:pt x="69848" y="81462"/>
                      </a:cubicBezTo>
                      <a:cubicBezTo>
                        <a:pt x="69896" y="82870"/>
                        <a:pt x="71111" y="84027"/>
                        <a:pt x="72519" y="84012"/>
                      </a:cubicBezTo>
                      <a:cubicBezTo>
                        <a:pt x="73530" y="84012"/>
                        <a:pt x="74473" y="83436"/>
                        <a:pt x="74928" y="82498"/>
                      </a:cubicBezTo>
                      <a:cubicBezTo>
                        <a:pt x="82781" y="66343"/>
                        <a:pt x="95931" y="50647"/>
                        <a:pt x="92738" y="314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9280137E-A2DC-1848-84E6-DA3104B0E79C}"/>
                    </a:ext>
                  </a:extLst>
                </p:cNvPr>
                <p:cNvSpPr/>
                <p:nvPr/>
              </p:nvSpPr>
              <p:spPr>
                <a:xfrm>
                  <a:off x="-22639" y="4794382"/>
                  <a:ext cx="58380" cy="67038"/>
                </a:xfrm>
                <a:custGeom>
                  <a:avLst/>
                  <a:gdLst>
                    <a:gd name="connsiteX0" fmla="*/ 57997 w 58380"/>
                    <a:gd name="connsiteY0" fmla="*/ 55412 h 67038"/>
                    <a:gd name="connsiteX1" fmla="*/ 57049 w 58380"/>
                    <a:gd name="connsiteY1" fmla="*/ 52988 h 67038"/>
                    <a:gd name="connsiteX2" fmla="*/ 5714 w 58380"/>
                    <a:gd name="connsiteY2" fmla="*/ 700 h 67038"/>
                    <a:gd name="connsiteX3" fmla="*/ 1374 w 58380"/>
                    <a:gd name="connsiteY3" fmla="*/ 1929 h 67038"/>
                    <a:gd name="connsiteX4" fmla="*/ 27820 w 58380"/>
                    <a:gd name="connsiteY4" fmla="*/ 52939 h 67038"/>
                    <a:gd name="connsiteX5" fmla="*/ 53928 w 58380"/>
                    <a:gd name="connsiteY5" fmla="*/ 66230 h 67038"/>
                    <a:gd name="connsiteX6" fmla="*/ 57997 w 58380"/>
                    <a:gd name="connsiteY6" fmla="*/ 55412 h 67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80" h="67038">
                      <a:moveTo>
                        <a:pt x="57997" y="55412"/>
                      </a:moveTo>
                      <a:cubicBezTo>
                        <a:pt x="58132" y="54493"/>
                        <a:pt x="57769" y="53573"/>
                        <a:pt x="57049" y="52988"/>
                      </a:cubicBezTo>
                      <a:cubicBezTo>
                        <a:pt x="37869" y="37384"/>
                        <a:pt x="23693" y="17547"/>
                        <a:pt x="5714" y="700"/>
                      </a:cubicBezTo>
                      <a:cubicBezTo>
                        <a:pt x="4354" y="-650"/>
                        <a:pt x="1819" y="57"/>
                        <a:pt x="1374" y="1929"/>
                      </a:cubicBezTo>
                      <a:cubicBezTo>
                        <a:pt x="-4016" y="20406"/>
                        <a:pt x="6793" y="48890"/>
                        <a:pt x="27820" y="52939"/>
                      </a:cubicBezTo>
                      <a:cubicBezTo>
                        <a:pt x="36558" y="57052"/>
                        <a:pt x="47411" y="58842"/>
                        <a:pt x="53928" y="66230"/>
                      </a:cubicBezTo>
                      <a:cubicBezTo>
                        <a:pt x="61055" y="70169"/>
                        <a:pt x="57315" y="58610"/>
                        <a:pt x="57997" y="554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C653C722-D9A1-314F-ACE1-1211BB534C03}"/>
                    </a:ext>
                  </a:extLst>
                </p:cNvPr>
                <p:cNvSpPr/>
                <p:nvPr/>
              </p:nvSpPr>
              <p:spPr>
                <a:xfrm>
                  <a:off x="-158702" y="4772105"/>
                  <a:ext cx="92172" cy="21537"/>
                </a:xfrm>
                <a:custGeom>
                  <a:avLst/>
                  <a:gdLst>
                    <a:gd name="connsiteX0" fmla="*/ 88875 w 92172"/>
                    <a:gd name="connsiteY0" fmla="*/ 2685 h 21537"/>
                    <a:gd name="connsiteX1" fmla="*/ 29688 w 92172"/>
                    <a:gd name="connsiteY1" fmla="*/ 270 h 21537"/>
                    <a:gd name="connsiteX2" fmla="*/ 26480 w 92172"/>
                    <a:gd name="connsiteY2" fmla="*/ 798 h 21537"/>
                    <a:gd name="connsiteX3" fmla="*/ 0 w 92172"/>
                    <a:gd name="connsiteY3" fmla="*/ 19357 h 21537"/>
                    <a:gd name="connsiteX4" fmla="*/ 26137 w 92172"/>
                    <a:gd name="connsiteY4" fmla="*/ 21114 h 21537"/>
                    <a:gd name="connsiteX5" fmla="*/ 62071 w 92172"/>
                    <a:gd name="connsiteY5" fmla="*/ 17949 h 21537"/>
                    <a:gd name="connsiteX6" fmla="*/ 88875 w 92172"/>
                    <a:gd name="connsiteY6" fmla="*/ 2685 h 21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2172" h="21537">
                      <a:moveTo>
                        <a:pt x="88875" y="2685"/>
                      </a:moveTo>
                      <a:cubicBezTo>
                        <a:pt x="69348" y="5210"/>
                        <a:pt x="46985" y="8394"/>
                        <a:pt x="29688" y="270"/>
                      </a:cubicBezTo>
                      <a:cubicBezTo>
                        <a:pt x="28614" y="-233"/>
                        <a:pt x="27307" y="-20"/>
                        <a:pt x="26480" y="798"/>
                      </a:cubicBezTo>
                      <a:cubicBezTo>
                        <a:pt x="21603" y="6173"/>
                        <a:pt x="218" y="11757"/>
                        <a:pt x="0" y="19357"/>
                      </a:cubicBezTo>
                      <a:cubicBezTo>
                        <a:pt x="1253" y="22846"/>
                        <a:pt x="22401" y="20601"/>
                        <a:pt x="26137" y="21114"/>
                      </a:cubicBezTo>
                      <a:cubicBezTo>
                        <a:pt x="30602" y="22057"/>
                        <a:pt x="47149" y="21598"/>
                        <a:pt x="62071" y="17949"/>
                      </a:cubicBezTo>
                      <a:cubicBezTo>
                        <a:pt x="81990" y="13072"/>
                        <a:pt x="99723" y="4296"/>
                        <a:pt x="88875" y="26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9D430654-5B50-124D-B108-C321D799FC13}"/>
                    </a:ext>
                  </a:extLst>
                </p:cNvPr>
                <p:cNvSpPr/>
                <p:nvPr/>
              </p:nvSpPr>
              <p:spPr>
                <a:xfrm>
                  <a:off x="-187703" y="4718057"/>
                  <a:ext cx="36737" cy="31361"/>
                </a:xfrm>
                <a:custGeom>
                  <a:avLst/>
                  <a:gdLst>
                    <a:gd name="connsiteX0" fmla="*/ 34178 w 36737"/>
                    <a:gd name="connsiteY0" fmla="*/ 31361 h 31361"/>
                    <a:gd name="connsiteX1" fmla="*/ 36583 w 36737"/>
                    <a:gd name="connsiteY1" fmla="*/ 27960 h 31361"/>
                    <a:gd name="connsiteX2" fmla="*/ 30946 w 36737"/>
                    <a:gd name="connsiteY2" fmla="*/ 3473 h 31361"/>
                    <a:gd name="connsiteX3" fmla="*/ 27767 w 36737"/>
                    <a:gd name="connsiteY3" fmla="*/ 1407 h 31361"/>
                    <a:gd name="connsiteX4" fmla="*/ 2429 w 36737"/>
                    <a:gd name="connsiteY4" fmla="*/ 47 h 31361"/>
                    <a:gd name="connsiteX5" fmla="*/ 237 w 36737"/>
                    <a:gd name="connsiteY5" fmla="*/ 3652 h 31361"/>
                    <a:gd name="connsiteX6" fmla="*/ 34178 w 36737"/>
                    <a:gd name="connsiteY6" fmla="*/ 31361 h 3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737" h="31361">
                      <a:moveTo>
                        <a:pt x="34178" y="31361"/>
                      </a:moveTo>
                      <a:cubicBezTo>
                        <a:pt x="35871" y="31409"/>
                        <a:pt x="37202" y="29556"/>
                        <a:pt x="36583" y="27960"/>
                      </a:cubicBezTo>
                      <a:cubicBezTo>
                        <a:pt x="33941" y="20499"/>
                        <a:pt x="32417" y="12772"/>
                        <a:pt x="30946" y="3473"/>
                      </a:cubicBezTo>
                      <a:cubicBezTo>
                        <a:pt x="30748" y="2016"/>
                        <a:pt x="29175" y="996"/>
                        <a:pt x="27767" y="1407"/>
                      </a:cubicBezTo>
                      <a:cubicBezTo>
                        <a:pt x="19566" y="3550"/>
                        <a:pt x="10954" y="-475"/>
                        <a:pt x="2429" y="47"/>
                      </a:cubicBezTo>
                      <a:cubicBezTo>
                        <a:pt x="687" y="86"/>
                        <a:pt x="-537" y="2084"/>
                        <a:pt x="237" y="3652"/>
                      </a:cubicBezTo>
                      <a:cubicBezTo>
                        <a:pt x="7949" y="19318"/>
                        <a:pt x="21419" y="27156"/>
                        <a:pt x="34178" y="313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91CC3F8E-2188-634E-BDA9-E4D6E86E4A05}"/>
                    </a:ext>
                  </a:extLst>
                </p:cNvPr>
                <p:cNvSpPr/>
                <p:nvPr/>
              </p:nvSpPr>
              <p:spPr>
                <a:xfrm>
                  <a:off x="-106409" y="4601402"/>
                  <a:ext cx="108204" cy="117953"/>
                </a:xfrm>
                <a:custGeom>
                  <a:avLst/>
                  <a:gdLst>
                    <a:gd name="connsiteX0" fmla="*/ 107918 w 108204"/>
                    <a:gd name="connsiteY0" fmla="*/ 76747 h 117953"/>
                    <a:gd name="connsiteX1" fmla="*/ 3672 w 108204"/>
                    <a:gd name="connsiteY1" fmla="*/ 156 h 117953"/>
                    <a:gd name="connsiteX2" fmla="*/ 880 w 108204"/>
                    <a:gd name="connsiteY2" fmla="*/ 4820 h 117953"/>
                    <a:gd name="connsiteX3" fmla="*/ 5622 w 108204"/>
                    <a:gd name="connsiteY3" fmla="*/ 21281 h 117953"/>
                    <a:gd name="connsiteX4" fmla="*/ 34468 w 108204"/>
                    <a:gd name="connsiteY4" fmla="*/ 87899 h 117953"/>
                    <a:gd name="connsiteX5" fmla="*/ 70973 w 108204"/>
                    <a:gd name="connsiteY5" fmla="*/ 114258 h 117953"/>
                    <a:gd name="connsiteX6" fmla="*/ 89344 w 108204"/>
                    <a:gd name="connsiteY6" fmla="*/ 117805 h 117953"/>
                    <a:gd name="connsiteX7" fmla="*/ 107918 w 108204"/>
                    <a:gd name="connsiteY7" fmla="*/ 76747 h 117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8204" h="117953">
                      <a:moveTo>
                        <a:pt x="107918" y="76747"/>
                      </a:moveTo>
                      <a:cubicBezTo>
                        <a:pt x="103095" y="33604"/>
                        <a:pt x="39233" y="14497"/>
                        <a:pt x="3672" y="156"/>
                      </a:cubicBezTo>
                      <a:cubicBezTo>
                        <a:pt x="957" y="-802"/>
                        <a:pt x="-1312" y="2880"/>
                        <a:pt x="880" y="4820"/>
                      </a:cubicBezTo>
                      <a:cubicBezTo>
                        <a:pt x="2099" y="6064"/>
                        <a:pt x="5631" y="19761"/>
                        <a:pt x="5622" y="21281"/>
                      </a:cubicBezTo>
                      <a:cubicBezTo>
                        <a:pt x="15593" y="43391"/>
                        <a:pt x="23349" y="66228"/>
                        <a:pt x="34468" y="87899"/>
                      </a:cubicBezTo>
                      <a:cubicBezTo>
                        <a:pt x="42262" y="102226"/>
                        <a:pt x="53052" y="111191"/>
                        <a:pt x="70973" y="114258"/>
                      </a:cubicBezTo>
                      <a:cubicBezTo>
                        <a:pt x="71602" y="114370"/>
                        <a:pt x="88163" y="118811"/>
                        <a:pt x="89344" y="117805"/>
                      </a:cubicBezTo>
                      <a:cubicBezTo>
                        <a:pt x="103849" y="106846"/>
                        <a:pt x="109612" y="92128"/>
                        <a:pt x="107918" y="7674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8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A6BCB6BF-B11B-564E-B773-EB739069F592}"/>
                  </a:ext>
                </a:extLst>
              </p:cNvPr>
              <p:cNvSpPr/>
              <p:nvPr/>
            </p:nvSpPr>
            <p:spPr>
              <a:xfrm>
                <a:off x="-193348" y="4596676"/>
                <a:ext cx="294505" cy="278857"/>
              </a:xfrm>
              <a:custGeom>
                <a:avLst/>
                <a:gdLst>
                  <a:gd name="connsiteX0" fmla="*/ 293970 w 294505"/>
                  <a:gd name="connsiteY0" fmla="*/ 133722 h 278857"/>
                  <a:gd name="connsiteX1" fmla="*/ 253687 w 294505"/>
                  <a:gd name="connsiteY1" fmla="*/ 85823 h 278857"/>
                  <a:gd name="connsiteX2" fmla="*/ 227419 w 294505"/>
                  <a:gd name="connsiteY2" fmla="*/ 74385 h 278857"/>
                  <a:gd name="connsiteX3" fmla="*/ 199101 w 294505"/>
                  <a:gd name="connsiteY3" fmla="*/ 79867 h 278857"/>
                  <a:gd name="connsiteX4" fmla="*/ 182810 w 294505"/>
                  <a:gd name="connsiteY4" fmla="*/ 48640 h 278857"/>
                  <a:gd name="connsiteX5" fmla="*/ 133957 w 294505"/>
                  <a:gd name="connsiteY5" fmla="*/ 18923 h 278857"/>
                  <a:gd name="connsiteX6" fmla="*/ 106331 w 294505"/>
                  <a:gd name="connsiteY6" fmla="*/ 6832 h 278857"/>
                  <a:gd name="connsiteX7" fmla="*/ 87868 w 294505"/>
                  <a:gd name="connsiteY7" fmla="*/ 813 h 278857"/>
                  <a:gd name="connsiteX8" fmla="*/ 76691 w 294505"/>
                  <a:gd name="connsiteY8" fmla="*/ 2497 h 278857"/>
                  <a:gd name="connsiteX9" fmla="*/ 77857 w 294505"/>
                  <a:gd name="connsiteY9" fmla="*/ 6938 h 278857"/>
                  <a:gd name="connsiteX10" fmla="*/ 87180 w 294505"/>
                  <a:gd name="connsiteY10" fmla="*/ 14680 h 278857"/>
                  <a:gd name="connsiteX11" fmla="*/ 98715 w 294505"/>
                  <a:gd name="connsiteY11" fmla="*/ 48074 h 278857"/>
                  <a:gd name="connsiteX12" fmla="*/ 113457 w 294505"/>
                  <a:gd name="connsiteY12" fmla="*/ 84013 h 278857"/>
                  <a:gd name="connsiteX13" fmla="*/ 132641 w 294505"/>
                  <a:gd name="connsiteY13" fmla="*/ 112346 h 278857"/>
                  <a:gd name="connsiteX14" fmla="*/ 165934 w 294505"/>
                  <a:gd name="connsiteY14" fmla="*/ 124761 h 278857"/>
                  <a:gd name="connsiteX15" fmla="*/ 166606 w 294505"/>
                  <a:gd name="connsiteY15" fmla="*/ 124921 h 278857"/>
                  <a:gd name="connsiteX16" fmla="*/ 167250 w 294505"/>
                  <a:gd name="connsiteY16" fmla="*/ 125903 h 278857"/>
                  <a:gd name="connsiteX17" fmla="*/ 156485 w 294505"/>
                  <a:gd name="connsiteY17" fmla="*/ 181113 h 278857"/>
                  <a:gd name="connsiteX18" fmla="*/ 156978 w 294505"/>
                  <a:gd name="connsiteY18" fmla="*/ 187113 h 278857"/>
                  <a:gd name="connsiteX19" fmla="*/ 145274 w 294505"/>
                  <a:gd name="connsiteY19" fmla="*/ 172990 h 278857"/>
                  <a:gd name="connsiteX20" fmla="*/ 141612 w 294505"/>
                  <a:gd name="connsiteY20" fmla="*/ 170217 h 278857"/>
                  <a:gd name="connsiteX21" fmla="*/ 139560 w 294505"/>
                  <a:gd name="connsiteY21" fmla="*/ 169729 h 278857"/>
                  <a:gd name="connsiteX22" fmla="*/ 113849 w 294505"/>
                  <a:gd name="connsiteY22" fmla="*/ 89161 h 278857"/>
                  <a:gd name="connsiteX23" fmla="*/ 58141 w 294505"/>
                  <a:gd name="connsiteY23" fmla="*/ 71874 h 278857"/>
                  <a:gd name="connsiteX24" fmla="*/ 22337 w 294505"/>
                  <a:gd name="connsiteY24" fmla="*/ 68066 h 278857"/>
                  <a:gd name="connsiteX25" fmla="*/ 20320 w 294505"/>
                  <a:gd name="connsiteY25" fmla="*/ 69126 h 278857"/>
                  <a:gd name="connsiteX26" fmla="*/ 19129 w 294505"/>
                  <a:gd name="connsiteY26" fmla="*/ 70926 h 278857"/>
                  <a:gd name="connsiteX27" fmla="*/ 26977 w 294505"/>
                  <a:gd name="connsiteY27" fmla="*/ 86210 h 278857"/>
                  <a:gd name="connsiteX28" fmla="*/ 31191 w 294505"/>
                  <a:gd name="connsiteY28" fmla="*/ 103270 h 278857"/>
                  <a:gd name="connsiteX29" fmla="*/ 33983 w 294505"/>
                  <a:gd name="connsiteY29" fmla="*/ 120262 h 278857"/>
                  <a:gd name="connsiteX30" fmla="*/ 30949 w 294505"/>
                  <a:gd name="connsiteY30" fmla="*/ 120281 h 278857"/>
                  <a:gd name="connsiteX31" fmla="*/ 20262 w 294505"/>
                  <a:gd name="connsiteY31" fmla="*/ 118728 h 278857"/>
                  <a:gd name="connsiteX32" fmla="*/ 2234 w 294505"/>
                  <a:gd name="connsiteY32" fmla="*/ 117596 h 278857"/>
                  <a:gd name="connsiteX33" fmla="*/ 105 w 294505"/>
                  <a:gd name="connsiteY33" fmla="*/ 121351 h 278857"/>
                  <a:gd name="connsiteX34" fmla="*/ 18399 w 294505"/>
                  <a:gd name="connsiteY34" fmla="*/ 146263 h 278857"/>
                  <a:gd name="connsiteX35" fmla="*/ 32377 w 294505"/>
                  <a:gd name="connsiteY35" fmla="*/ 154551 h 278857"/>
                  <a:gd name="connsiteX36" fmla="*/ 44332 w 294505"/>
                  <a:gd name="connsiteY36" fmla="*/ 158746 h 278857"/>
                  <a:gd name="connsiteX37" fmla="*/ 52944 w 294505"/>
                  <a:gd name="connsiteY37" fmla="*/ 170532 h 278857"/>
                  <a:gd name="connsiteX38" fmla="*/ 58504 w 294505"/>
                  <a:gd name="connsiteY38" fmla="*/ 175041 h 278857"/>
                  <a:gd name="connsiteX39" fmla="*/ 44211 w 294505"/>
                  <a:gd name="connsiteY39" fmla="*/ 182081 h 278857"/>
                  <a:gd name="connsiteX40" fmla="*/ 30340 w 294505"/>
                  <a:gd name="connsiteY40" fmla="*/ 194467 h 278857"/>
                  <a:gd name="connsiteX41" fmla="*/ 32711 w 294505"/>
                  <a:gd name="connsiteY41" fmla="*/ 198594 h 278857"/>
                  <a:gd name="connsiteX42" fmla="*/ 69651 w 294505"/>
                  <a:gd name="connsiteY42" fmla="*/ 200612 h 278857"/>
                  <a:gd name="connsiteX43" fmla="*/ 72559 w 294505"/>
                  <a:gd name="connsiteY43" fmla="*/ 224920 h 278857"/>
                  <a:gd name="connsiteX44" fmla="*/ 96030 w 294505"/>
                  <a:gd name="connsiteY44" fmla="*/ 251206 h 278857"/>
                  <a:gd name="connsiteX45" fmla="*/ 101453 w 294505"/>
                  <a:gd name="connsiteY45" fmla="*/ 249774 h 278857"/>
                  <a:gd name="connsiteX46" fmla="*/ 140300 w 294505"/>
                  <a:gd name="connsiteY46" fmla="*/ 209524 h 278857"/>
                  <a:gd name="connsiteX47" fmla="*/ 151506 w 294505"/>
                  <a:gd name="connsiteY47" fmla="*/ 190171 h 278857"/>
                  <a:gd name="connsiteX48" fmla="*/ 154307 w 294505"/>
                  <a:gd name="connsiteY48" fmla="*/ 195686 h 278857"/>
                  <a:gd name="connsiteX49" fmla="*/ 159581 w 294505"/>
                  <a:gd name="connsiteY49" fmla="*/ 211740 h 278857"/>
                  <a:gd name="connsiteX50" fmla="*/ 163810 w 294505"/>
                  <a:gd name="connsiteY50" fmla="*/ 226787 h 278857"/>
                  <a:gd name="connsiteX51" fmla="*/ 166640 w 294505"/>
                  <a:gd name="connsiteY51" fmla="*/ 226424 h 278857"/>
                  <a:gd name="connsiteX52" fmla="*/ 166911 w 294505"/>
                  <a:gd name="connsiteY52" fmla="*/ 225984 h 278857"/>
                  <a:gd name="connsiteX53" fmla="*/ 168697 w 294505"/>
                  <a:gd name="connsiteY53" fmla="*/ 228471 h 278857"/>
                  <a:gd name="connsiteX54" fmla="*/ 170724 w 294505"/>
                  <a:gd name="connsiteY54" fmla="*/ 229051 h 278857"/>
                  <a:gd name="connsiteX55" fmla="*/ 181160 w 294505"/>
                  <a:gd name="connsiteY55" fmla="*/ 245710 h 278857"/>
                  <a:gd name="connsiteX56" fmla="*/ 226442 w 294505"/>
                  <a:gd name="connsiteY56" fmla="*/ 276583 h 278857"/>
                  <a:gd name="connsiteX57" fmla="*/ 232785 w 294505"/>
                  <a:gd name="connsiteY57" fmla="*/ 275727 h 278857"/>
                  <a:gd name="connsiteX58" fmla="*/ 232301 w 294505"/>
                  <a:gd name="connsiteY58" fmla="*/ 257394 h 278857"/>
                  <a:gd name="connsiteX59" fmla="*/ 239486 w 294505"/>
                  <a:gd name="connsiteY59" fmla="*/ 264899 h 278857"/>
                  <a:gd name="connsiteX60" fmla="*/ 244900 w 294505"/>
                  <a:gd name="connsiteY60" fmla="*/ 262494 h 278857"/>
                  <a:gd name="connsiteX61" fmla="*/ 244910 w 294505"/>
                  <a:gd name="connsiteY61" fmla="*/ 262450 h 278857"/>
                  <a:gd name="connsiteX62" fmla="*/ 245452 w 294505"/>
                  <a:gd name="connsiteY62" fmla="*/ 258386 h 278857"/>
                  <a:gd name="connsiteX63" fmla="*/ 261854 w 294505"/>
                  <a:gd name="connsiteY63" fmla="*/ 227842 h 278857"/>
                  <a:gd name="connsiteX64" fmla="*/ 270456 w 294505"/>
                  <a:gd name="connsiteY64" fmla="*/ 191438 h 278857"/>
                  <a:gd name="connsiteX65" fmla="*/ 248660 w 294505"/>
                  <a:gd name="connsiteY65" fmla="*/ 163124 h 278857"/>
                  <a:gd name="connsiteX66" fmla="*/ 210030 w 294505"/>
                  <a:gd name="connsiteY66" fmla="*/ 159341 h 278857"/>
                  <a:gd name="connsiteX67" fmla="*/ 187300 w 294505"/>
                  <a:gd name="connsiteY67" fmla="*/ 167900 h 278857"/>
                  <a:gd name="connsiteX68" fmla="*/ 169485 w 294505"/>
                  <a:gd name="connsiteY68" fmla="*/ 179705 h 278857"/>
                  <a:gd name="connsiteX69" fmla="*/ 162866 w 294505"/>
                  <a:gd name="connsiteY69" fmla="*/ 178946 h 278857"/>
                  <a:gd name="connsiteX70" fmla="*/ 173264 w 294505"/>
                  <a:gd name="connsiteY70" fmla="*/ 128729 h 278857"/>
                  <a:gd name="connsiteX71" fmla="*/ 174677 w 294505"/>
                  <a:gd name="connsiteY71" fmla="*/ 126252 h 278857"/>
                  <a:gd name="connsiteX72" fmla="*/ 175281 w 294505"/>
                  <a:gd name="connsiteY72" fmla="*/ 125240 h 278857"/>
                  <a:gd name="connsiteX73" fmla="*/ 214056 w 294505"/>
                  <a:gd name="connsiteY73" fmla="*/ 133006 h 278857"/>
                  <a:gd name="connsiteX74" fmla="*/ 239738 w 294505"/>
                  <a:gd name="connsiteY74" fmla="*/ 125782 h 278857"/>
                  <a:gd name="connsiteX75" fmla="*/ 289534 w 294505"/>
                  <a:gd name="connsiteY75" fmla="*/ 138173 h 278857"/>
                  <a:gd name="connsiteX76" fmla="*/ 293970 w 294505"/>
                  <a:gd name="connsiteY76" fmla="*/ 133722 h 278857"/>
                  <a:gd name="connsiteX77" fmla="*/ 36712 w 294505"/>
                  <a:gd name="connsiteY77" fmla="*/ 149466 h 278857"/>
                  <a:gd name="connsiteX78" fmla="*/ 23581 w 294505"/>
                  <a:gd name="connsiteY78" fmla="*/ 142281 h 278857"/>
                  <a:gd name="connsiteX79" fmla="*/ 7232 w 294505"/>
                  <a:gd name="connsiteY79" fmla="*/ 123131 h 278857"/>
                  <a:gd name="connsiteX80" fmla="*/ 24935 w 294505"/>
                  <a:gd name="connsiteY80" fmla="*/ 124902 h 278857"/>
                  <a:gd name="connsiteX81" fmla="*/ 34617 w 294505"/>
                  <a:gd name="connsiteY81" fmla="*/ 124350 h 278857"/>
                  <a:gd name="connsiteX82" fmla="*/ 37699 w 294505"/>
                  <a:gd name="connsiteY82" fmla="*/ 140462 h 278857"/>
                  <a:gd name="connsiteX83" fmla="*/ 40800 w 294505"/>
                  <a:gd name="connsiteY83" fmla="*/ 150772 h 278857"/>
                  <a:gd name="connsiteX84" fmla="*/ 36712 w 294505"/>
                  <a:gd name="connsiteY84" fmla="*/ 149466 h 278857"/>
                  <a:gd name="connsiteX85" fmla="*/ 49833 w 294505"/>
                  <a:gd name="connsiteY85" fmla="*/ 155635 h 278857"/>
                  <a:gd name="connsiteX86" fmla="*/ 48827 w 294505"/>
                  <a:gd name="connsiteY86" fmla="*/ 153699 h 278857"/>
                  <a:gd name="connsiteX87" fmla="*/ 36973 w 294505"/>
                  <a:gd name="connsiteY87" fmla="*/ 99849 h 278857"/>
                  <a:gd name="connsiteX88" fmla="*/ 26116 w 294505"/>
                  <a:gd name="connsiteY88" fmla="*/ 74225 h 278857"/>
                  <a:gd name="connsiteX89" fmla="*/ 78728 w 294505"/>
                  <a:gd name="connsiteY89" fmla="*/ 77912 h 278857"/>
                  <a:gd name="connsiteX90" fmla="*/ 105479 w 294505"/>
                  <a:gd name="connsiteY90" fmla="*/ 89001 h 278857"/>
                  <a:gd name="connsiteX91" fmla="*/ 122195 w 294505"/>
                  <a:gd name="connsiteY91" fmla="*/ 127418 h 278857"/>
                  <a:gd name="connsiteX92" fmla="*/ 132878 w 294505"/>
                  <a:gd name="connsiteY92" fmla="*/ 170217 h 278857"/>
                  <a:gd name="connsiteX93" fmla="*/ 115156 w 294505"/>
                  <a:gd name="connsiteY93" fmla="*/ 157691 h 278857"/>
                  <a:gd name="connsiteX94" fmla="*/ 94994 w 294505"/>
                  <a:gd name="connsiteY94" fmla="*/ 136538 h 278857"/>
                  <a:gd name="connsiteX95" fmla="*/ 76609 w 294505"/>
                  <a:gd name="connsiteY95" fmla="*/ 119836 h 278857"/>
                  <a:gd name="connsiteX96" fmla="*/ 68287 w 294505"/>
                  <a:gd name="connsiteY96" fmla="*/ 111587 h 278857"/>
                  <a:gd name="connsiteX97" fmla="*/ 60608 w 294505"/>
                  <a:gd name="connsiteY97" fmla="*/ 100502 h 278857"/>
                  <a:gd name="connsiteX98" fmla="*/ 58291 w 294505"/>
                  <a:gd name="connsiteY98" fmla="*/ 101131 h 278857"/>
                  <a:gd name="connsiteX99" fmla="*/ 69821 w 294505"/>
                  <a:gd name="connsiteY99" fmla="*/ 120368 h 278857"/>
                  <a:gd name="connsiteX100" fmla="*/ 89527 w 294505"/>
                  <a:gd name="connsiteY100" fmla="*/ 139562 h 278857"/>
                  <a:gd name="connsiteX101" fmla="*/ 110569 w 294505"/>
                  <a:gd name="connsiteY101" fmla="*/ 162273 h 278857"/>
                  <a:gd name="connsiteX102" fmla="*/ 126076 w 294505"/>
                  <a:gd name="connsiteY102" fmla="*/ 173759 h 278857"/>
                  <a:gd name="connsiteX103" fmla="*/ 97326 w 294505"/>
                  <a:gd name="connsiteY103" fmla="*/ 177001 h 278857"/>
                  <a:gd name="connsiteX104" fmla="*/ 57942 w 294505"/>
                  <a:gd name="connsiteY104" fmla="*/ 166308 h 278857"/>
                  <a:gd name="connsiteX105" fmla="*/ 49833 w 294505"/>
                  <a:gd name="connsiteY105" fmla="*/ 155635 h 278857"/>
                  <a:gd name="connsiteX106" fmla="*/ 37854 w 294505"/>
                  <a:gd name="connsiteY106" fmla="*/ 193562 h 278857"/>
                  <a:gd name="connsiteX107" fmla="*/ 48706 w 294505"/>
                  <a:gd name="connsiteY107" fmla="*/ 185589 h 278857"/>
                  <a:gd name="connsiteX108" fmla="*/ 62461 w 294505"/>
                  <a:gd name="connsiteY108" fmla="*/ 177364 h 278857"/>
                  <a:gd name="connsiteX109" fmla="*/ 89483 w 294505"/>
                  <a:gd name="connsiteY109" fmla="*/ 183552 h 278857"/>
                  <a:gd name="connsiteX110" fmla="*/ 123081 w 294505"/>
                  <a:gd name="connsiteY110" fmla="*/ 180702 h 278857"/>
                  <a:gd name="connsiteX111" fmla="*/ 85913 w 294505"/>
                  <a:gd name="connsiteY111" fmla="*/ 192871 h 278857"/>
                  <a:gd name="connsiteX112" fmla="*/ 37854 w 294505"/>
                  <a:gd name="connsiteY112" fmla="*/ 193562 h 278857"/>
                  <a:gd name="connsiteX113" fmla="*/ 127489 w 294505"/>
                  <a:gd name="connsiteY113" fmla="*/ 212495 h 278857"/>
                  <a:gd name="connsiteX114" fmla="*/ 97317 w 294505"/>
                  <a:gd name="connsiteY114" fmla="*/ 242575 h 278857"/>
                  <a:gd name="connsiteX115" fmla="*/ 95681 w 294505"/>
                  <a:gd name="connsiteY115" fmla="*/ 239575 h 278857"/>
                  <a:gd name="connsiteX116" fmla="*/ 94893 w 294505"/>
                  <a:gd name="connsiteY116" fmla="*/ 230237 h 278857"/>
                  <a:gd name="connsiteX117" fmla="*/ 99925 w 294505"/>
                  <a:gd name="connsiteY117" fmla="*/ 212983 h 278857"/>
                  <a:gd name="connsiteX118" fmla="*/ 96151 w 294505"/>
                  <a:gd name="connsiteY118" fmla="*/ 210787 h 278857"/>
                  <a:gd name="connsiteX119" fmla="*/ 89169 w 294505"/>
                  <a:gd name="connsiteY119" fmla="*/ 231427 h 278857"/>
                  <a:gd name="connsiteX120" fmla="*/ 89435 w 294505"/>
                  <a:gd name="connsiteY120" fmla="*/ 236178 h 278857"/>
                  <a:gd name="connsiteX121" fmla="*/ 80571 w 294505"/>
                  <a:gd name="connsiteY121" fmla="*/ 225466 h 278857"/>
                  <a:gd name="connsiteX122" fmla="*/ 73730 w 294505"/>
                  <a:gd name="connsiteY122" fmla="*/ 211972 h 278857"/>
                  <a:gd name="connsiteX123" fmla="*/ 75143 w 294505"/>
                  <a:gd name="connsiteY123" fmla="*/ 200365 h 278857"/>
                  <a:gd name="connsiteX124" fmla="*/ 87626 w 294505"/>
                  <a:gd name="connsiteY124" fmla="*/ 199088 h 278857"/>
                  <a:gd name="connsiteX125" fmla="*/ 138186 w 294505"/>
                  <a:gd name="connsiteY125" fmla="*/ 179241 h 278857"/>
                  <a:gd name="connsiteX126" fmla="*/ 139110 w 294505"/>
                  <a:gd name="connsiteY126" fmla="*/ 178322 h 278857"/>
                  <a:gd name="connsiteX127" fmla="*/ 140431 w 294505"/>
                  <a:gd name="connsiteY127" fmla="*/ 177388 h 278857"/>
                  <a:gd name="connsiteX128" fmla="*/ 127489 w 294505"/>
                  <a:gd name="connsiteY128" fmla="*/ 212495 h 278857"/>
                  <a:gd name="connsiteX129" fmla="*/ 167332 w 294505"/>
                  <a:gd name="connsiteY129" fmla="*/ 208779 h 278857"/>
                  <a:gd name="connsiteX130" fmla="*/ 166935 w 294505"/>
                  <a:gd name="connsiteY130" fmla="*/ 207264 h 278857"/>
                  <a:gd name="connsiteX131" fmla="*/ 163568 w 294505"/>
                  <a:gd name="connsiteY131" fmla="*/ 188061 h 278857"/>
                  <a:gd name="connsiteX132" fmla="*/ 171290 w 294505"/>
                  <a:gd name="connsiteY132" fmla="*/ 196354 h 278857"/>
                  <a:gd name="connsiteX133" fmla="*/ 167332 w 294505"/>
                  <a:gd name="connsiteY133" fmla="*/ 208779 h 278857"/>
                  <a:gd name="connsiteX134" fmla="*/ 226176 w 294505"/>
                  <a:gd name="connsiteY134" fmla="*/ 262281 h 278857"/>
                  <a:gd name="connsiteX135" fmla="*/ 217036 w 294505"/>
                  <a:gd name="connsiteY135" fmla="*/ 255188 h 278857"/>
                  <a:gd name="connsiteX136" fmla="*/ 191790 w 294505"/>
                  <a:gd name="connsiteY136" fmla="*/ 245158 h 278857"/>
                  <a:gd name="connsiteX137" fmla="*/ 175746 w 294505"/>
                  <a:gd name="connsiteY137" fmla="*/ 223845 h 278857"/>
                  <a:gd name="connsiteX138" fmla="*/ 175156 w 294505"/>
                  <a:gd name="connsiteY138" fmla="*/ 199896 h 278857"/>
                  <a:gd name="connsiteX139" fmla="*/ 195622 w 294505"/>
                  <a:gd name="connsiteY139" fmla="*/ 221165 h 278857"/>
                  <a:gd name="connsiteX140" fmla="*/ 216915 w 294505"/>
                  <a:gd name="connsiteY140" fmla="*/ 243460 h 278857"/>
                  <a:gd name="connsiteX141" fmla="*/ 226084 w 294505"/>
                  <a:gd name="connsiteY141" fmla="*/ 251627 h 278857"/>
                  <a:gd name="connsiteX142" fmla="*/ 225789 w 294505"/>
                  <a:gd name="connsiteY142" fmla="*/ 252900 h 278857"/>
                  <a:gd name="connsiteX143" fmla="*/ 226176 w 294505"/>
                  <a:gd name="connsiteY143" fmla="*/ 262281 h 278857"/>
                  <a:gd name="connsiteX144" fmla="*/ 222736 w 294505"/>
                  <a:gd name="connsiteY144" fmla="*/ 239962 h 278857"/>
                  <a:gd name="connsiteX145" fmla="*/ 201384 w 294505"/>
                  <a:gd name="connsiteY145" fmla="*/ 217890 h 278857"/>
                  <a:gd name="connsiteX146" fmla="*/ 180691 w 294505"/>
                  <a:gd name="connsiteY146" fmla="*/ 196775 h 278857"/>
                  <a:gd name="connsiteX147" fmla="*/ 167163 w 294505"/>
                  <a:gd name="connsiteY147" fmla="*/ 184718 h 278857"/>
                  <a:gd name="connsiteX148" fmla="*/ 186802 w 294505"/>
                  <a:gd name="connsiteY148" fmla="*/ 188700 h 278857"/>
                  <a:gd name="connsiteX149" fmla="*/ 218096 w 294505"/>
                  <a:gd name="connsiteY149" fmla="*/ 199223 h 278857"/>
                  <a:gd name="connsiteX150" fmla="*/ 239331 w 294505"/>
                  <a:gd name="connsiteY150" fmla="*/ 255203 h 278857"/>
                  <a:gd name="connsiteX151" fmla="*/ 222736 w 294505"/>
                  <a:gd name="connsiteY151" fmla="*/ 239962 h 278857"/>
                  <a:gd name="connsiteX152" fmla="*/ 186463 w 294505"/>
                  <a:gd name="connsiteY152" fmla="*/ 175752 h 278857"/>
                  <a:gd name="connsiteX153" fmla="*/ 204994 w 294505"/>
                  <a:gd name="connsiteY153" fmla="*/ 167435 h 278857"/>
                  <a:gd name="connsiteX154" fmla="*/ 243023 w 294505"/>
                  <a:gd name="connsiteY154" fmla="*/ 167547 h 278857"/>
                  <a:gd name="connsiteX155" fmla="*/ 264326 w 294505"/>
                  <a:gd name="connsiteY155" fmla="*/ 194046 h 278857"/>
                  <a:gd name="connsiteX156" fmla="*/ 254185 w 294505"/>
                  <a:gd name="connsiteY156" fmla="*/ 228263 h 278857"/>
                  <a:gd name="connsiteX157" fmla="*/ 246100 w 294505"/>
                  <a:gd name="connsiteY157" fmla="*/ 242705 h 278857"/>
                  <a:gd name="connsiteX158" fmla="*/ 225706 w 294505"/>
                  <a:gd name="connsiteY158" fmla="*/ 196712 h 278857"/>
                  <a:gd name="connsiteX159" fmla="*/ 193241 w 294505"/>
                  <a:gd name="connsiteY159" fmla="*/ 183639 h 278857"/>
                  <a:gd name="connsiteX160" fmla="*/ 178620 w 294505"/>
                  <a:gd name="connsiteY160" fmla="*/ 181041 h 278857"/>
                  <a:gd name="connsiteX161" fmla="*/ 186463 w 294505"/>
                  <a:gd name="connsiteY161" fmla="*/ 175752 h 278857"/>
                  <a:gd name="connsiteX162" fmla="*/ 104129 w 294505"/>
                  <a:gd name="connsiteY162" fmla="*/ 12909 h 278857"/>
                  <a:gd name="connsiteX163" fmla="*/ 128132 w 294505"/>
                  <a:gd name="connsiteY163" fmla="*/ 23215 h 278857"/>
                  <a:gd name="connsiteX164" fmla="*/ 192951 w 294505"/>
                  <a:gd name="connsiteY164" fmla="*/ 82624 h 278857"/>
                  <a:gd name="connsiteX165" fmla="*/ 189327 w 294505"/>
                  <a:gd name="connsiteY165" fmla="*/ 103536 h 278857"/>
                  <a:gd name="connsiteX166" fmla="*/ 174420 w 294505"/>
                  <a:gd name="connsiteY166" fmla="*/ 120141 h 278857"/>
                  <a:gd name="connsiteX167" fmla="*/ 171329 w 294505"/>
                  <a:gd name="connsiteY167" fmla="*/ 120305 h 278857"/>
                  <a:gd name="connsiteX168" fmla="*/ 149904 w 294505"/>
                  <a:gd name="connsiteY168" fmla="*/ 89611 h 278857"/>
                  <a:gd name="connsiteX169" fmla="*/ 127677 w 294505"/>
                  <a:gd name="connsiteY169" fmla="*/ 56227 h 278857"/>
                  <a:gd name="connsiteX170" fmla="*/ 89159 w 294505"/>
                  <a:gd name="connsiteY170" fmla="*/ 7829 h 278857"/>
                  <a:gd name="connsiteX171" fmla="*/ 89164 w 294505"/>
                  <a:gd name="connsiteY171" fmla="*/ 7829 h 278857"/>
                  <a:gd name="connsiteX172" fmla="*/ 104129 w 294505"/>
                  <a:gd name="connsiteY172" fmla="*/ 12909 h 278857"/>
                  <a:gd name="connsiteX173" fmla="*/ 135525 w 294505"/>
                  <a:gd name="connsiteY173" fmla="*/ 106047 h 278857"/>
                  <a:gd name="connsiteX174" fmla="*/ 117643 w 294505"/>
                  <a:gd name="connsiteY174" fmla="*/ 77191 h 278857"/>
                  <a:gd name="connsiteX175" fmla="*/ 95251 w 294505"/>
                  <a:gd name="connsiteY175" fmla="*/ 22890 h 278857"/>
                  <a:gd name="connsiteX176" fmla="*/ 123744 w 294505"/>
                  <a:gd name="connsiteY176" fmla="*/ 62033 h 278857"/>
                  <a:gd name="connsiteX177" fmla="*/ 160752 w 294505"/>
                  <a:gd name="connsiteY177" fmla="*/ 116111 h 278857"/>
                  <a:gd name="connsiteX178" fmla="*/ 135525 w 294505"/>
                  <a:gd name="connsiteY178" fmla="*/ 106047 h 278857"/>
                  <a:gd name="connsiteX179" fmla="*/ 220244 w 294505"/>
                  <a:gd name="connsiteY179" fmla="*/ 124292 h 278857"/>
                  <a:gd name="connsiteX180" fmla="*/ 181421 w 294505"/>
                  <a:gd name="connsiteY180" fmla="*/ 127684 h 278857"/>
                  <a:gd name="connsiteX181" fmla="*/ 205308 w 294505"/>
                  <a:gd name="connsiteY181" fmla="*/ 111456 h 278857"/>
                  <a:gd name="connsiteX182" fmla="*/ 236394 w 294505"/>
                  <a:gd name="connsiteY182" fmla="*/ 106734 h 278857"/>
                  <a:gd name="connsiteX183" fmla="*/ 236975 w 294505"/>
                  <a:gd name="connsiteY183" fmla="*/ 102452 h 278857"/>
                  <a:gd name="connsiteX184" fmla="*/ 189487 w 294505"/>
                  <a:gd name="connsiteY184" fmla="*/ 114136 h 278857"/>
                  <a:gd name="connsiteX185" fmla="*/ 199497 w 294505"/>
                  <a:gd name="connsiteY185" fmla="*/ 90153 h 278857"/>
                  <a:gd name="connsiteX186" fmla="*/ 199628 w 294505"/>
                  <a:gd name="connsiteY186" fmla="*/ 86897 h 278857"/>
                  <a:gd name="connsiteX187" fmla="*/ 199802 w 294505"/>
                  <a:gd name="connsiteY187" fmla="*/ 86819 h 278857"/>
                  <a:gd name="connsiteX188" fmla="*/ 282000 w 294505"/>
                  <a:gd name="connsiteY188" fmla="*/ 127534 h 278857"/>
                  <a:gd name="connsiteX189" fmla="*/ 249743 w 294505"/>
                  <a:gd name="connsiteY189" fmla="*/ 119072 h 278857"/>
                  <a:gd name="connsiteX190" fmla="*/ 220244 w 294505"/>
                  <a:gd name="connsiteY190" fmla="*/ 124292 h 27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294505" h="278857">
                    <a:moveTo>
                      <a:pt x="293970" y="133722"/>
                    </a:moveTo>
                    <a:cubicBezTo>
                      <a:pt x="282523" y="116401"/>
                      <a:pt x="270500" y="98426"/>
                      <a:pt x="253687" y="85823"/>
                    </a:cubicBezTo>
                    <a:cubicBezTo>
                      <a:pt x="245950" y="80021"/>
                      <a:pt x="237086" y="75628"/>
                      <a:pt x="227419" y="74385"/>
                    </a:cubicBezTo>
                    <a:cubicBezTo>
                      <a:pt x="217501" y="73108"/>
                      <a:pt x="207906" y="75474"/>
                      <a:pt x="199101" y="79867"/>
                    </a:cubicBezTo>
                    <a:cubicBezTo>
                      <a:pt x="197315" y="68109"/>
                      <a:pt x="191098" y="56981"/>
                      <a:pt x="182810" y="48640"/>
                    </a:cubicBezTo>
                    <a:cubicBezTo>
                      <a:pt x="169176" y="34919"/>
                      <a:pt x="150925" y="27516"/>
                      <a:pt x="133957" y="18923"/>
                    </a:cubicBezTo>
                    <a:cubicBezTo>
                      <a:pt x="124987" y="14380"/>
                      <a:pt x="115722" y="10437"/>
                      <a:pt x="106331" y="6832"/>
                    </a:cubicBezTo>
                    <a:cubicBezTo>
                      <a:pt x="100312" y="4519"/>
                      <a:pt x="94172" y="2202"/>
                      <a:pt x="87868" y="813"/>
                    </a:cubicBezTo>
                    <a:cubicBezTo>
                      <a:pt x="84200" y="5"/>
                      <a:pt x="79221" y="-1088"/>
                      <a:pt x="76691" y="2497"/>
                    </a:cubicBezTo>
                    <a:cubicBezTo>
                      <a:pt x="75607" y="4031"/>
                      <a:pt x="76541" y="5976"/>
                      <a:pt x="77857" y="6938"/>
                    </a:cubicBezTo>
                    <a:cubicBezTo>
                      <a:pt x="81133" y="9333"/>
                      <a:pt x="84219" y="11932"/>
                      <a:pt x="87180" y="14680"/>
                    </a:cubicBezTo>
                    <a:cubicBezTo>
                      <a:pt x="89092" y="26326"/>
                      <a:pt x="94119" y="37285"/>
                      <a:pt x="98715" y="48074"/>
                    </a:cubicBezTo>
                    <a:cubicBezTo>
                      <a:pt x="103795" y="59991"/>
                      <a:pt x="108334" y="72120"/>
                      <a:pt x="113457" y="84013"/>
                    </a:cubicBezTo>
                    <a:cubicBezTo>
                      <a:pt x="117933" y="94396"/>
                      <a:pt x="123569" y="105219"/>
                      <a:pt x="132641" y="112346"/>
                    </a:cubicBezTo>
                    <a:cubicBezTo>
                      <a:pt x="142410" y="120025"/>
                      <a:pt x="154583" y="120838"/>
                      <a:pt x="165934" y="124761"/>
                    </a:cubicBezTo>
                    <a:cubicBezTo>
                      <a:pt x="166166" y="124844"/>
                      <a:pt x="166389" y="124887"/>
                      <a:pt x="166606" y="124921"/>
                    </a:cubicBezTo>
                    <a:cubicBezTo>
                      <a:pt x="166819" y="125250"/>
                      <a:pt x="167037" y="125574"/>
                      <a:pt x="167250" y="125903"/>
                    </a:cubicBezTo>
                    <a:cubicBezTo>
                      <a:pt x="157559" y="142121"/>
                      <a:pt x="155362" y="162674"/>
                      <a:pt x="156485" y="181113"/>
                    </a:cubicBezTo>
                    <a:cubicBezTo>
                      <a:pt x="156606" y="183117"/>
                      <a:pt x="156775" y="185115"/>
                      <a:pt x="156978" y="187113"/>
                    </a:cubicBezTo>
                    <a:cubicBezTo>
                      <a:pt x="154114" y="182023"/>
                      <a:pt x="150127" y="176411"/>
                      <a:pt x="145274" y="172990"/>
                    </a:cubicBezTo>
                    <a:cubicBezTo>
                      <a:pt x="144157" y="171988"/>
                      <a:pt x="142928" y="171064"/>
                      <a:pt x="141612" y="170217"/>
                    </a:cubicBezTo>
                    <a:cubicBezTo>
                      <a:pt x="140896" y="169758"/>
                      <a:pt x="140199" y="169632"/>
                      <a:pt x="139560" y="169729"/>
                    </a:cubicBezTo>
                    <a:cubicBezTo>
                      <a:pt x="130638" y="143312"/>
                      <a:pt x="130212" y="112448"/>
                      <a:pt x="113849" y="89161"/>
                    </a:cubicBezTo>
                    <a:cubicBezTo>
                      <a:pt x="100539" y="70219"/>
                      <a:pt x="78936" y="70916"/>
                      <a:pt x="58141" y="71874"/>
                    </a:cubicBezTo>
                    <a:cubicBezTo>
                      <a:pt x="46108" y="72430"/>
                      <a:pt x="33693" y="72662"/>
                      <a:pt x="22337" y="68066"/>
                    </a:cubicBezTo>
                    <a:cubicBezTo>
                      <a:pt x="21302" y="67645"/>
                      <a:pt x="20562" y="68284"/>
                      <a:pt x="20320" y="69126"/>
                    </a:cubicBezTo>
                    <a:cubicBezTo>
                      <a:pt x="19444" y="69000"/>
                      <a:pt x="18621" y="70084"/>
                      <a:pt x="19129" y="70926"/>
                    </a:cubicBezTo>
                    <a:cubicBezTo>
                      <a:pt x="22124" y="75851"/>
                      <a:pt x="25056" y="80742"/>
                      <a:pt x="26977" y="86210"/>
                    </a:cubicBezTo>
                    <a:cubicBezTo>
                      <a:pt x="28917" y="91740"/>
                      <a:pt x="30069" y="97531"/>
                      <a:pt x="31191" y="103270"/>
                    </a:cubicBezTo>
                    <a:cubicBezTo>
                      <a:pt x="32290" y="108902"/>
                      <a:pt x="33122" y="114586"/>
                      <a:pt x="33983" y="120262"/>
                    </a:cubicBezTo>
                    <a:cubicBezTo>
                      <a:pt x="33011" y="120228"/>
                      <a:pt x="31995" y="120320"/>
                      <a:pt x="30949" y="120281"/>
                    </a:cubicBezTo>
                    <a:cubicBezTo>
                      <a:pt x="27330" y="120141"/>
                      <a:pt x="23808" y="119410"/>
                      <a:pt x="20262" y="118728"/>
                    </a:cubicBezTo>
                    <a:cubicBezTo>
                      <a:pt x="14214" y="117562"/>
                      <a:pt x="8374" y="116604"/>
                      <a:pt x="2234" y="117596"/>
                    </a:cubicBezTo>
                    <a:cubicBezTo>
                      <a:pt x="628" y="117857"/>
                      <a:pt x="-330" y="119904"/>
                      <a:pt x="105" y="121351"/>
                    </a:cubicBezTo>
                    <a:cubicBezTo>
                      <a:pt x="3163" y="131559"/>
                      <a:pt x="10009" y="139872"/>
                      <a:pt x="18399" y="146263"/>
                    </a:cubicBezTo>
                    <a:cubicBezTo>
                      <a:pt x="22729" y="149563"/>
                      <a:pt x="27408" y="152335"/>
                      <a:pt x="32377" y="154551"/>
                    </a:cubicBezTo>
                    <a:cubicBezTo>
                      <a:pt x="35817" y="156085"/>
                      <a:pt x="40258" y="158276"/>
                      <a:pt x="44332" y="158746"/>
                    </a:cubicBezTo>
                    <a:cubicBezTo>
                      <a:pt x="46611" y="163062"/>
                      <a:pt x="49422" y="167072"/>
                      <a:pt x="52944" y="170532"/>
                    </a:cubicBezTo>
                    <a:cubicBezTo>
                      <a:pt x="54677" y="172235"/>
                      <a:pt x="56544" y="173725"/>
                      <a:pt x="58504" y="175041"/>
                    </a:cubicBezTo>
                    <a:cubicBezTo>
                      <a:pt x="53482" y="176449"/>
                      <a:pt x="48450" y="179594"/>
                      <a:pt x="44211" y="182081"/>
                    </a:cubicBezTo>
                    <a:cubicBezTo>
                      <a:pt x="38797" y="185255"/>
                      <a:pt x="33673" y="189048"/>
                      <a:pt x="30340" y="194467"/>
                    </a:cubicBezTo>
                    <a:cubicBezTo>
                      <a:pt x="29154" y="196398"/>
                      <a:pt x="30746" y="198386"/>
                      <a:pt x="32711" y="198594"/>
                    </a:cubicBezTo>
                    <a:cubicBezTo>
                      <a:pt x="45014" y="199920"/>
                      <a:pt x="57338" y="200926"/>
                      <a:pt x="69651" y="200612"/>
                    </a:cubicBezTo>
                    <a:cubicBezTo>
                      <a:pt x="64803" y="206868"/>
                      <a:pt x="69191" y="219220"/>
                      <a:pt x="72559" y="224920"/>
                    </a:cubicBezTo>
                    <a:cubicBezTo>
                      <a:pt x="78525" y="235007"/>
                      <a:pt x="87098" y="243712"/>
                      <a:pt x="96030" y="251206"/>
                    </a:cubicBezTo>
                    <a:cubicBezTo>
                      <a:pt x="97902" y="252779"/>
                      <a:pt x="100689" y="252242"/>
                      <a:pt x="101453" y="249774"/>
                    </a:cubicBezTo>
                    <a:cubicBezTo>
                      <a:pt x="107492" y="230276"/>
                      <a:pt x="127411" y="223468"/>
                      <a:pt x="140300" y="209524"/>
                    </a:cubicBezTo>
                    <a:cubicBezTo>
                      <a:pt x="145303" y="204110"/>
                      <a:pt x="150137" y="197578"/>
                      <a:pt x="151506" y="190171"/>
                    </a:cubicBezTo>
                    <a:cubicBezTo>
                      <a:pt x="152532" y="191956"/>
                      <a:pt x="153461" y="193800"/>
                      <a:pt x="154307" y="195686"/>
                    </a:cubicBezTo>
                    <a:cubicBezTo>
                      <a:pt x="156606" y="200825"/>
                      <a:pt x="158280" y="206273"/>
                      <a:pt x="159581" y="211740"/>
                    </a:cubicBezTo>
                    <a:cubicBezTo>
                      <a:pt x="160597" y="215998"/>
                      <a:pt x="160302" y="223879"/>
                      <a:pt x="163810" y="226787"/>
                    </a:cubicBezTo>
                    <a:cubicBezTo>
                      <a:pt x="164782" y="227590"/>
                      <a:pt x="165895" y="227407"/>
                      <a:pt x="166640" y="226424"/>
                    </a:cubicBezTo>
                    <a:cubicBezTo>
                      <a:pt x="166742" y="226289"/>
                      <a:pt x="166819" y="226129"/>
                      <a:pt x="166911" y="225984"/>
                    </a:cubicBezTo>
                    <a:cubicBezTo>
                      <a:pt x="167453" y="226850"/>
                      <a:pt x="168043" y="227682"/>
                      <a:pt x="168697" y="228471"/>
                    </a:cubicBezTo>
                    <a:cubicBezTo>
                      <a:pt x="169306" y="229206"/>
                      <a:pt x="170061" y="229308"/>
                      <a:pt x="170724" y="229051"/>
                    </a:cubicBezTo>
                    <a:cubicBezTo>
                      <a:pt x="173017" y="235298"/>
                      <a:pt x="176467" y="241230"/>
                      <a:pt x="181160" y="245710"/>
                    </a:cubicBezTo>
                    <a:cubicBezTo>
                      <a:pt x="195032" y="258947"/>
                      <a:pt x="220554" y="254946"/>
                      <a:pt x="226442" y="276583"/>
                    </a:cubicBezTo>
                    <a:cubicBezTo>
                      <a:pt x="227371" y="280004"/>
                      <a:pt x="233032" y="279443"/>
                      <a:pt x="232785" y="275727"/>
                    </a:cubicBezTo>
                    <a:cubicBezTo>
                      <a:pt x="232383" y="269708"/>
                      <a:pt x="233240" y="263379"/>
                      <a:pt x="232301" y="257394"/>
                    </a:cubicBezTo>
                    <a:cubicBezTo>
                      <a:pt x="234788" y="259799"/>
                      <a:pt x="237207" y="262276"/>
                      <a:pt x="239486" y="264899"/>
                    </a:cubicBezTo>
                    <a:cubicBezTo>
                      <a:pt x="241629" y="267361"/>
                      <a:pt x="244866" y="265102"/>
                      <a:pt x="244900" y="262494"/>
                    </a:cubicBezTo>
                    <a:cubicBezTo>
                      <a:pt x="244905" y="262480"/>
                      <a:pt x="244910" y="262465"/>
                      <a:pt x="244910" y="262450"/>
                    </a:cubicBezTo>
                    <a:cubicBezTo>
                      <a:pt x="245118" y="261110"/>
                      <a:pt x="245297" y="259755"/>
                      <a:pt x="245452" y="258386"/>
                    </a:cubicBezTo>
                    <a:cubicBezTo>
                      <a:pt x="250097" y="247713"/>
                      <a:pt x="256275" y="238143"/>
                      <a:pt x="261854" y="227842"/>
                    </a:cubicBezTo>
                    <a:cubicBezTo>
                      <a:pt x="267834" y="216801"/>
                      <a:pt x="272856" y="204202"/>
                      <a:pt x="270456" y="191438"/>
                    </a:cubicBezTo>
                    <a:cubicBezTo>
                      <a:pt x="268177" y="179309"/>
                      <a:pt x="259391" y="168877"/>
                      <a:pt x="248660" y="163124"/>
                    </a:cubicBezTo>
                    <a:cubicBezTo>
                      <a:pt x="236820" y="156782"/>
                      <a:pt x="222915" y="156433"/>
                      <a:pt x="210030" y="159341"/>
                    </a:cubicBezTo>
                    <a:cubicBezTo>
                      <a:pt x="202120" y="161126"/>
                      <a:pt x="194480" y="164165"/>
                      <a:pt x="187300" y="167900"/>
                    </a:cubicBezTo>
                    <a:cubicBezTo>
                      <a:pt x="181470" y="170934"/>
                      <a:pt x="174057" y="174591"/>
                      <a:pt x="169485" y="179705"/>
                    </a:cubicBezTo>
                    <a:cubicBezTo>
                      <a:pt x="167279" y="179420"/>
                      <a:pt x="165073" y="179159"/>
                      <a:pt x="162866" y="178946"/>
                    </a:cubicBezTo>
                    <a:cubicBezTo>
                      <a:pt x="162068" y="161310"/>
                      <a:pt x="164821" y="144183"/>
                      <a:pt x="173264" y="128729"/>
                    </a:cubicBezTo>
                    <a:cubicBezTo>
                      <a:pt x="174106" y="128163"/>
                      <a:pt x="174686" y="127277"/>
                      <a:pt x="174677" y="126252"/>
                    </a:cubicBezTo>
                    <a:cubicBezTo>
                      <a:pt x="174880" y="125913"/>
                      <a:pt x="175078" y="125574"/>
                      <a:pt x="175281" y="125240"/>
                    </a:cubicBezTo>
                    <a:cubicBezTo>
                      <a:pt x="175412" y="142663"/>
                      <a:pt x="203770" y="135928"/>
                      <a:pt x="214056" y="133006"/>
                    </a:cubicBezTo>
                    <a:cubicBezTo>
                      <a:pt x="222591" y="130577"/>
                      <a:pt x="230855" y="126750"/>
                      <a:pt x="239738" y="125782"/>
                    </a:cubicBezTo>
                    <a:cubicBezTo>
                      <a:pt x="257267" y="123871"/>
                      <a:pt x="274133" y="130533"/>
                      <a:pt x="289534" y="138173"/>
                    </a:cubicBezTo>
                    <a:cubicBezTo>
                      <a:pt x="292229" y="139504"/>
                      <a:pt x="295891" y="136630"/>
                      <a:pt x="293970" y="133722"/>
                    </a:cubicBezTo>
                    <a:close/>
                    <a:moveTo>
                      <a:pt x="36712" y="149466"/>
                    </a:moveTo>
                    <a:cubicBezTo>
                      <a:pt x="32086" y="147598"/>
                      <a:pt x="27664" y="145141"/>
                      <a:pt x="23581" y="142281"/>
                    </a:cubicBezTo>
                    <a:cubicBezTo>
                      <a:pt x="16618" y="137404"/>
                      <a:pt x="10561" y="130974"/>
                      <a:pt x="7232" y="123131"/>
                    </a:cubicBezTo>
                    <a:cubicBezTo>
                      <a:pt x="13178" y="122879"/>
                      <a:pt x="18975" y="124374"/>
                      <a:pt x="24935" y="124902"/>
                    </a:cubicBezTo>
                    <a:cubicBezTo>
                      <a:pt x="27514" y="125129"/>
                      <a:pt x="31748" y="125579"/>
                      <a:pt x="34617" y="124350"/>
                    </a:cubicBezTo>
                    <a:cubicBezTo>
                      <a:pt x="35468" y="129755"/>
                      <a:pt x="36402" y="135140"/>
                      <a:pt x="37699" y="140462"/>
                    </a:cubicBezTo>
                    <a:cubicBezTo>
                      <a:pt x="38541" y="143926"/>
                      <a:pt x="39557" y="147395"/>
                      <a:pt x="40800" y="150772"/>
                    </a:cubicBezTo>
                    <a:cubicBezTo>
                      <a:pt x="39402" y="150385"/>
                      <a:pt x="38018" y="149989"/>
                      <a:pt x="36712" y="149466"/>
                    </a:cubicBezTo>
                    <a:close/>
                    <a:moveTo>
                      <a:pt x="49833" y="155635"/>
                    </a:moveTo>
                    <a:cubicBezTo>
                      <a:pt x="49819" y="154929"/>
                      <a:pt x="49514" y="154232"/>
                      <a:pt x="48827" y="153699"/>
                    </a:cubicBezTo>
                    <a:cubicBezTo>
                      <a:pt x="40815" y="137525"/>
                      <a:pt x="40549" y="116691"/>
                      <a:pt x="36973" y="99849"/>
                    </a:cubicBezTo>
                    <a:cubicBezTo>
                      <a:pt x="35159" y="91309"/>
                      <a:pt x="32033" y="81279"/>
                      <a:pt x="26116" y="74225"/>
                    </a:cubicBezTo>
                    <a:cubicBezTo>
                      <a:pt x="42203" y="81904"/>
                      <a:pt x="61411" y="77031"/>
                      <a:pt x="78728" y="77912"/>
                    </a:cubicBezTo>
                    <a:cubicBezTo>
                      <a:pt x="88835" y="78425"/>
                      <a:pt x="98473" y="81347"/>
                      <a:pt x="105479" y="89001"/>
                    </a:cubicBezTo>
                    <a:cubicBezTo>
                      <a:pt x="114812" y="99201"/>
                      <a:pt x="118934" y="114306"/>
                      <a:pt x="122195" y="127418"/>
                    </a:cubicBezTo>
                    <a:cubicBezTo>
                      <a:pt x="125742" y="141705"/>
                      <a:pt x="128234" y="156244"/>
                      <a:pt x="132878" y="170217"/>
                    </a:cubicBezTo>
                    <a:cubicBezTo>
                      <a:pt x="126560" y="166656"/>
                      <a:pt x="120536" y="162578"/>
                      <a:pt x="115156" y="157691"/>
                    </a:cubicBezTo>
                    <a:cubicBezTo>
                      <a:pt x="107927" y="151135"/>
                      <a:pt x="101647" y="143655"/>
                      <a:pt x="94994" y="136538"/>
                    </a:cubicBezTo>
                    <a:cubicBezTo>
                      <a:pt x="89295" y="130437"/>
                      <a:pt x="82831" y="125376"/>
                      <a:pt x="76609" y="119836"/>
                    </a:cubicBezTo>
                    <a:cubicBezTo>
                      <a:pt x="73686" y="117233"/>
                      <a:pt x="70890" y="114509"/>
                      <a:pt x="68287" y="111587"/>
                    </a:cubicBezTo>
                    <a:cubicBezTo>
                      <a:pt x="65200" y="108132"/>
                      <a:pt x="63173" y="104286"/>
                      <a:pt x="60608" y="100502"/>
                    </a:cubicBezTo>
                    <a:cubicBezTo>
                      <a:pt x="59994" y="99597"/>
                      <a:pt x="58131" y="99796"/>
                      <a:pt x="58291" y="101131"/>
                    </a:cubicBezTo>
                    <a:cubicBezTo>
                      <a:pt x="59181" y="108519"/>
                      <a:pt x="64866" y="115182"/>
                      <a:pt x="69821" y="120368"/>
                    </a:cubicBezTo>
                    <a:cubicBezTo>
                      <a:pt x="76159" y="127011"/>
                      <a:pt x="83300" y="132803"/>
                      <a:pt x="89527" y="139562"/>
                    </a:cubicBezTo>
                    <a:cubicBezTo>
                      <a:pt x="96514" y="147148"/>
                      <a:pt x="102973" y="155272"/>
                      <a:pt x="110569" y="162273"/>
                    </a:cubicBezTo>
                    <a:cubicBezTo>
                      <a:pt x="115306" y="166637"/>
                      <a:pt x="120560" y="170416"/>
                      <a:pt x="126076" y="173759"/>
                    </a:cubicBezTo>
                    <a:cubicBezTo>
                      <a:pt x="116530" y="175177"/>
                      <a:pt x="106984" y="176619"/>
                      <a:pt x="97326" y="177001"/>
                    </a:cubicBezTo>
                    <a:cubicBezTo>
                      <a:pt x="83697" y="177543"/>
                      <a:pt x="68311" y="176198"/>
                      <a:pt x="57942" y="166308"/>
                    </a:cubicBezTo>
                    <a:cubicBezTo>
                      <a:pt x="54618" y="163149"/>
                      <a:pt x="51977" y="159544"/>
                      <a:pt x="49833" y="155635"/>
                    </a:cubicBezTo>
                    <a:close/>
                    <a:moveTo>
                      <a:pt x="37854" y="193562"/>
                    </a:moveTo>
                    <a:cubicBezTo>
                      <a:pt x="40902" y="190272"/>
                      <a:pt x="44816" y="187805"/>
                      <a:pt x="48706" y="185589"/>
                    </a:cubicBezTo>
                    <a:cubicBezTo>
                      <a:pt x="53104" y="183087"/>
                      <a:pt x="58920" y="181128"/>
                      <a:pt x="62461" y="177364"/>
                    </a:cubicBezTo>
                    <a:cubicBezTo>
                      <a:pt x="70667" y="181631"/>
                      <a:pt x="80189" y="183276"/>
                      <a:pt x="89483" y="183552"/>
                    </a:cubicBezTo>
                    <a:cubicBezTo>
                      <a:pt x="100776" y="183886"/>
                      <a:pt x="111938" y="182352"/>
                      <a:pt x="123081" y="180702"/>
                    </a:cubicBezTo>
                    <a:cubicBezTo>
                      <a:pt x="111479" y="186779"/>
                      <a:pt x="99044" y="190911"/>
                      <a:pt x="85913" y="192871"/>
                    </a:cubicBezTo>
                    <a:cubicBezTo>
                      <a:pt x="70053" y="195237"/>
                      <a:pt x="53820" y="194908"/>
                      <a:pt x="37854" y="193562"/>
                    </a:cubicBezTo>
                    <a:close/>
                    <a:moveTo>
                      <a:pt x="127489" y="212495"/>
                    </a:moveTo>
                    <a:cubicBezTo>
                      <a:pt x="115736" y="221475"/>
                      <a:pt x="103573" y="229226"/>
                      <a:pt x="97317" y="242575"/>
                    </a:cubicBezTo>
                    <a:cubicBezTo>
                      <a:pt x="96722" y="241617"/>
                      <a:pt x="96078" y="240663"/>
                      <a:pt x="95681" y="239575"/>
                    </a:cubicBezTo>
                    <a:cubicBezTo>
                      <a:pt x="94598" y="236623"/>
                      <a:pt x="94598" y="233324"/>
                      <a:pt x="94893" y="230237"/>
                    </a:cubicBezTo>
                    <a:cubicBezTo>
                      <a:pt x="95478" y="224155"/>
                      <a:pt x="97767" y="218625"/>
                      <a:pt x="99925" y="212983"/>
                    </a:cubicBezTo>
                    <a:cubicBezTo>
                      <a:pt x="100737" y="210860"/>
                      <a:pt x="97612" y="209185"/>
                      <a:pt x="96151" y="210787"/>
                    </a:cubicBezTo>
                    <a:cubicBezTo>
                      <a:pt x="91308" y="216099"/>
                      <a:pt x="89382" y="224397"/>
                      <a:pt x="89169" y="231427"/>
                    </a:cubicBezTo>
                    <a:cubicBezTo>
                      <a:pt x="89135" y="232617"/>
                      <a:pt x="89198" y="234321"/>
                      <a:pt x="89435" y="236178"/>
                    </a:cubicBezTo>
                    <a:cubicBezTo>
                      <a:pt x="86222" y="232806"/>
                      <a:pt x="83218" y="229245"/>
                      <a:pt x="80571" y="225466"/>
                    </a:cubicBezTo>
                    <a:cubicBezTo>
                      <a:pt x="77726" y="221412"/>
                      <a:pt x="74920" y="216830"/>
                      <a:pt x="73730" y="211972"/>
                    </a:cubicBezTo>
                    <a:cubicBezTo>
                      <a:pt x="72636" y="207502"/>
                      <a:pt x="74069" y="204362"/>
                      <a:pt x="75143" y="200365"/>
                    </a:cubicBezTo>
                    <a:cubicBezTo>
                      <a:pt x="79304" y="200118"/>
                      <a:pt x="83465" y="199712"/>
                      <a:pt x="87626" y="199088"/>
                    </a:cubicBezTo>
                    <a:cubicBezTo>
                      <a:pt x="105832" y="196364"/>
                      <a:pt x="122940" y="189527"/>
                      <a:pt x="138186" y="179241"/>
                    </a:cubicBezTo>
                    <a:cubicBezTo>
                      <a:pt x="138583" y="178975"/>
                      <a:pt x="138883" y="178660"/>
                      <a:pt x="139110" y="178322"/>
                    </a:cubicBezTo>
                    <a:cubicBezTo>
                      <a:pt x="139647" y="178114"/>
                      <a:pt x="140088" y="177789"/>
                      <a:pt x="140431" y="177388"/>
                    </a:cubicBezTo>
                    <a:cubicBezTo>
                      <a:pt x="152967" y="188018"/>
                      <a:pt x="137349" y="204966"/>
                      <a:pt x="127489" y="212495"/>
                    </a:cubicBezTo>
                    <a:close/>
                    <a:moveTo>
                      <a:pt x="167332" y="208779"/>
                    </a:moveTo>
                    <a:cubicBezTo>
                      <a:pt x="167197" y="208276"/>
                      <a:pt x="167056" y="207773"/>
                      <a:pt x="166935" y="207264"/>
                    </a:cubicBezTo>
                    <a:cubicBezTo>
                      <a:pt x="165411" y="200946"/>
                      <a:pt x="164279" y="194525"/>
                      <a:pt x="163568" y="188061"/>
                    </a:cubicBezTo>
                    <a:cubicBezTo>
                      <a:pt x="165789" y="191090"/>
                      <a:pt x="168561" y="193829"/>
                      <a:pt x="171290" y="196354"/>
                    </a:cubicBezTo>
                    <a:cubicBezTo>
                      <a:pt x="168663" y="199765"/>
                      <a:pt x="167564" y="204231"/>
                      <a:pt x="167332" y="208779"/>
                    </a:cubicBezTo>
                    <a:close/>
                    <a:moveTo>
                      <a:pt x="226176" y="262281"/>
                    </a:moveTo>
                    <a:cubicBezTo>
                      <a:pt x="223674" y="259436"/>
                      <a:pt x="220607" y="257051"/>
                      <a:pt x="217036" y="255188"/>
                    </a:cubicBezTo>
                    <a:cubicBezTo>
                      <a:pt x="208976" y="250974"/>
                      <a:pt x="199880" y="249281"/>
                      <a:pt x="191790" y="245158"/>
                    </a:cubicBezTo>
                    <a:cubicBezTo>
                      <a:pt x="183390" y="240876"/>
                      <a:pt x="178552" y="232617"/>
                      <a:pt x="175746" y="223845"/>
                    </a:cubicBezTo>
                    <a:cubicBezTo>
                      <a:pt x="173099" y="215582"/>
                      <a:pt x="172887" y="207840"/>
                      <a:pt x="175156" y="199896"/>
                    </a:cubicBezTo>
                    <a:cubicBezTo>
                      <a:pt x="182418" y="206597"/>
                      <a:pt x="189061" y="213762"/>
                      <a:pt x="195622" y="221165"/>
                    </a:cubicBezTo>
                    <a:cubicBezTo>
                      <a:pt x="202463" y="228877"/>
                      <a:pt x="209251" y="236546"/>
                      <a:pt x="216915" y="243460"/>
                    </a:cubicBezTo>
                    <a:cubicBezTo>
                      <a:pt x="219959" y="246203"/>
                      <a:pt x="223041" y="248893"/>
                      <a:pt x="226084" y="251627"/>
                    </a:cubicBezTo>
                    <a:cubicBezTo>
                      <a:pt x="225866" y="251995"/>
                      <a:pt x="225750" y="252421"/>
                      <a:pt x="225789" y="252900"/>
                    </a:cubicBezTo>
                    <a:cubicBezTo>
                      <a:pt x="226060" y="256049"/>
                      <a:pt x="226147" y="259170"/>
                      <a:pt x="226176" y="262281"/>
                    </a:cubicBezTo>
                    <a:close/>
                    <a:moveTo>
                      <a:pt x="222736" y="239962"/>
                    </a:moveTo>
                    <a:cubicBezTo>
                      <a:pt x="215057" y="233101"/>
                      <a:pt x="208202" y="225587"/>
                      <a:pt x="201384" y="217890"/>
                    </a:cubicBezTo>
                    <a:cubicBezTo>
                      <a:pt x="194843" y="210501"/>
                      <a:pt x="188239" y="203157"/>
                      <a:pt x="180691" y="196775"/>
                    </a:cubicBezTo>
                    <a:cubicBezTo>
                      <a:pt x="176022" y="192827"/>
                      <a:pt x="171556" y="188840"/>
                      <a:pt x="167163" y="184718"/>
                    </a:cubicBezTo>
                    <a:cubicBezTo>
                      <a:pt x="173516" y="186711"/>
                      <a:pt x="180347" y="187505"/>
                      <a:pt x="186802" y="188700"/>
                    </a:cubicBezTo>
                    <a:cubicBezTo>
                      <a:pt x="197625" y="190698"/>
                      <a:pt x="208700" y="193228"/>
                      <a:pt x="218096" y="199223"/>
                    </a:cubicBezTo>
                    <a:cubicBezTo>
                      <a:pt x="236748" y="211126"/>
                      <a:pt x="241310" y="234412"/>
                      <a:pt x="239331" y="255203"/>
                    </a:cubicBezTo>
                    <a:cubicBezTo>
                      <a:pt x="234053" y="249851"/>
                      <a:pt x="228343" y="244970"/>
                      <a:pt x="222736" y="239962"/>
                    </a:cubicBezTo>
                    <a:close/>
                    <a:moveTo>
                      <a:pt x="186463" y="175752"/>
                    </a:moveTo>
                    <a:cubicBezTo>
                      <a:pt x="192341" y="172366"/>
                      <a:pt x="198525" y="169501"/>
                      <a:pt x="204994" y="167435"/>
                    </a:cubicBezTo>
                    <a:cubicBezTo>
                      <a:pt x="217128" y="163560"/>
                      <a:pt x="231101" y="162152"/>
                      <a:pt x="243023" y="167547"/>
                    </a:cubicBezTo>
                    <a:cubicBezTo>
                      <a:pt x="253696" y="172375"/>
                      <a:pt x="262628" y="182207"/>
                      <a:pt x="264326" y="194046"/>
                    </a:cubicBezTo>
                    <a:cubicBezTo>
                      <a:pt x="266073" y="206190"/>
                      <a:pt x="259991" y="218044"/>
                      <a:pt x="254185" y="228263"/>
                    </a:cubicBezTo>
                    <a:cubicBezTo>
                      <a:pt x="251587" y="232830"/>
                      <a:pt x="248611" y="237668"/>
                      <a:pt x="246100" y="242705"/>
                    </a:cubicBezTo>
                    <a:cubicBezTo>
                      <a:pt x="245457" y="225224"/>
                      <a:pt x="239892" y="207923"/>
                      <a:pt x="225706" y="196712"/>
                    </a:cubicBezTo>
                    <a:cubicBezTo>
                      <a:pt x="216315" y="189295"/>
                      <a:pt x="204839" y="185826"/>
                      <a:pt x="193241" y="183639"/>
                    </a:cubicBezTo>
                    <a:cubicBezTo>
                      <a:pt x="188413" y="182729"/>
                      <a:pt x="183526" y="181834"/>
                      <a:pt x="178620" y="181041"/>
                    </a:cubicBezTo>
                    <a:cubicBezTo>
                      <a:pt x="181228" y="179226"/>
                      <a:pt x="183782" y="177296"/>
                      <a:pt x="186463" y="175752"/>
                    </a:cubicBezTo>
                    <a:close/>
                    <a:moveTo>
                      <a:pt x="104129" y="12909"/>
                    </a:moveTo>
                    <a:cubicBezTo>
                      <a:pt x="112243" y="16010"/>
                      <a:pt x="120376" y="19296"/>
                      <a:pt x="128132" y="23215"/>
                    </a:cubicBezTo>
                    <a:cubicBezTo>
                      <a:pt x="153756" y="36167"/>
                      <a:pt x="189419" y="49516"/>
                      <a:pt x="192951" y="82624"/>
                    </a:cubicBezTo>
                    <a:cubicBezTo>
                      <a:pt x="193711" y="89732"/>
                      <a:pt x="192530" y="97125"/>
                      <a:pt x="189327" y="103536"/>
                    </a:cubicBezTo>
                    <a:cubicBezTo>
                      <a:pt x="185776" y="110638"/>
                      <a:pt x="180023" y="114988"/>
                      <a:pt x="174420" y="120141"/>
                    </a:cubicBezTo>
                    <a:cubicBezTo>
                      <a:pt x="173462" y="119730"/>
                      <a:pt x="172306" y="119710"/>
                      <a:pt x="171329" y="120305"/>
                    </a:cubicBezTo>
                    <a:cubicBezTo>
                      <a:pt x="164405" y="109922"/>
                      <a:pt x="157051" y="99839"/>
                      <a:pt x="149904" y="89611"/>
                    </a:cubicBezTo>
                    <a:cubicBezTo>
                      <a:pt x="142245" y="78652"/>
                      <a:pt x="135046" y="67379"/>
                      <a:pt x="127677" y="56227"/>
                    </a:cubicBezTo>
                    <a:cubicBezTo>
                      <a:pt x="116360" y="39104"/>
                      <a:pt x="104613" y="21516"/>
                      <a:pt x="89159" y="7829"/>
                    </a:cubicBezTo>
                    <a:cubicBezTo>
                      <a:pt x="89159" y="7829"/>
                      <a:pt x="89164" y="7829"/>
                      <a:pt x="89164" y="7829"/>
                    </a:cubicBezTo>
                    <a:cubicBezTo>
                      <a:pt x="94240" y="9222"/>
                      <a:pt x="99213" y="11032"/>
                      <a:pt x="104129" y="12909"/>
                    </a:cubicBezTo>
                    <a:close/>
                    <a:moveTo>
                      <a:pt x="135525" y="106047"/>
                    </a:moveTo>
                    <a:cubicBezTo>
                      <a:pt x="126903" y="98470"/>
                      <a:pt x="121953" y="87584"/>
                      <a:pt x="117643" y="77191"/>
                    </a:cubicBezTo>
                    <a:cubicBezTo>
                      <a:pt x="110148" y="59120"/>
                      <a:pt x="102900" y="40908"/>
                      <a:pt x="95251" y="22890"/>
                    </a:cubicBezTo>
                    <a:cubicBezTo>
                      <a:pt x="106045" y="34875"/>
                      <a:pt x="114981" y="48746"/>
                      <a:pt x="123744" y="62033"/>
                    </a:cubicBezTo>
                    <a:cubicBezTo>
                      <a:pt x="135767" y="80268"/>
                      <a:pt x="148550" y="98001"/>
                      <a:pt x="160752" y="116111"/>
                    </a:cubicBezTo>
                    <a:cubicBezTo>
                      <a:pt x="151835" y="113899"/>
                      <a:pt x="142647" y="112308"/>
                      <a:pt x="135525" y="106047"/>
                    </a:cubicBezTo>
                    <a:close/>
                    <a:moveTo>
                      <a:pt x="220244" y="124292"/>
                    </a:moveTo>
                    <a:cubicBezTo>
                      <a:pt x="212416" y="126881"/>
                      <a:pt x="189627" y="135333"/>
                      <a:pt x="181421" y="127684"/>
                    </a:cubicBezTo>
                    <a:cubicBezTo>
                      <a:pt x="189477" y="122342"/>
                      <a:pt x="196468" y="115719"/>
                      <a:pt x="205308" y="111456"/>
                    </a:cubicBezTo>
                    <a:cubicBezTo>
                      <a:pt x="215261" y="106656"/>
                      <a:pt x="225571" y="106502"/>
                      <a:pt x="236394" y="106734"/>
                    </a:cubicBezTo>
                    <a:cubicBezTo>
                      <a:pt x="238872" y="106787"/>
                      <a:pt x="239336" y="103110"/>
                      <a:pt x="236975" y="102452"/>
                    </a:cubicBezTo>
                    <a:cubicBezTo>
                      <a:pt x="220510" y="97860"/>
                      <a:pt x="203208" y="103991"/>
                      <a:pt x="189487" y="114136"/>
                    </a:cubicBezTo>
                    <a:cubicBezTo>
                      <a:pt x="195196" y="107324"/>
                      <a:pt x="198810" y="98470"/>
                      <a:pt x="199497" y="90153"/>
                    </a:cubicBezTo>
                    <a:cubicBezTo>
                      <a:pt x="199589" y="89064"/>
                      <a:pt x="199623" y="87980"/>
                      <a:pt x="199628" y="86897"/>
                    </a:cubicBezTo>
                    <a:cubicBezTo>
                      <a:pt x="199686" y="86868"/>
                      <a:pt x="199744" y="86853"/>
                      <a:pt x="199802" y="86819"/>
                    </a:cubicBezTo>
                    <a:cubicBezTo>
                      <a:pt x="235330" y="67195"/>
                      <a:pt x="262913" y="99762"/>
                      <a:pt x="282000" y="127534"/>
                    </a:cubicBezTo>
                    <a:cubicBezTo>
                      <a:pt x="271719" y="123111"/>
                      <a:pt x="260992" y="119730"/>
                      <a:pt x="249743" y="119072"/>
                    </a:cubicBezTo>
                    <a:cubicBezTo>
                      <a:pt x="239273" y="118457"/>
                      <a:pt x="229984" y="121070"/>
                      <a:pt x="220244" y="12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11" name="Graphic 97">
              <a:extLst>
                <a:ext uri="{FF2B5EF4-FFF2-40B4-BE49-F238E27FC236}">
                  <a16:creationId xmlns:a16="http://schemas.microsoft.com/office/drawing/2014/main" id="{01DC80BC-7F71-F445-B89D-7D029DDD90B2}"/>
                </a:ext>
              </a:extLst>
            </p:cNvPr>
            <p:cNvGrpSpPr/>
            <p:nvPr/>
          </p:nvGrpSpPr>
          <p:grpSpPr>
            <a:xfrm>
              <a:off x="227143" y="4292536"/>
              <a:ext cx="310135" cy="573724"/>
              <a:chOff x="227143" y="4292536"/>
              <a:chExt cx="310135" cy="573724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376BD007-938D-CE4D-85F1-D620C6F7CE33}"/>
                  </a:ext>
                </a:extLst>
              </p:cNvPr>
              <p:cNvSpPr/>
              <p:nvPr/>
            </p:nvSpPr>
            <p:spPr>
              <a:xfrm>
                <a:off x="231408" y="4318393"/>
                <a:ext cx="298775" cy="543021"/>
              </a:xfrm>
              <a:custGeom>
                <a:avLst/>
                <a:gdLst>
                  <a:gd name="connsiteX0" fmla="*/ 121865 w 298775"/>
                  <a:gd name="connsiteY0" fmla="*/ 461917 h 543021"/>
                  <a:gd name="connsiteX1" fmla="*/ 119722 w 298775"/>
                  <a:gd name="connsiteY1" fmla="*/ 461071 h 543021"/>
                  <a:gd name="connsiteX2" fmla="*/ 42396 w 298775"/>
                  <a:gd name="connsiteY2" fmla="*/ 478329 h 543021"/>
                  <a:gd name="connsiteX3" fmla="*/ 22 w 298775"/>
                  <a:gd name="connsiteY3" fmla="*/ 467317 h 543021"/>
                  <a:gd name="connsiteX4" fmla="*/ 182 w 298775"/>
                  <a:gd name="connsiteY4" fmla="*/ 466233 h 543021"/>
                  <a:gd name="connsiteX5" fmla="*/ 23159 w 298775"/>
                  <a:gd name="connsiteY5" fmla="*/ 450886 h 543021"/>
                  <a:gd name="connsiteX6" fmla="*/ 108488 w 298775"/>
                  <a:gd name="connsiteY6" fmla="*/ 454592 h 543021"/>
                  <a:gd name="connsiteX7" fmla="*/ 109997 w 298775"/>
                  <a:gd name="connsiteY7" fmla="*/ 451384 h 543021"/>
                  <a:gd name="connsiteX8" fmla="*/ 38293 w 298775"/>
                  <a:gd name="connsiteY8" fmla="*/ 372916 h 543021"/>
                  <a:gd name="connsiteX9" fmla="*/ 1353 w 298775"/>
                  <a:gd name="connsiteY9" fmla="*/ 279005 h 543021"/>
                  <a:gd name="connsiteX10" fmla="*/ 4643 w 298775"/>
                  <a:gd name="connsiteY10" fmla="*/ 277877 h 543021"/>
                  <a:gd name="connsiteX11" fmla="*/ 98550 w 298775"/>
                  <a:gd name="connsiteY11" fmla="*/ 393015 h 543021"/>
                  <a:gd name="connsiteX12" fmla="*/ 101719 w 298775"/>
                  <a:gd name="connsiteY12" fmla="*/ 391191 h 543021"/>
                  <a:gd name="connsiteX13" fmla="*/ 61894 w 298775"/>
                  <a:gd name="connsiteY13" fmla="*/ 243390 h 543021"/>
                  <a:gd name="connsiteX14" fmla="*/ 62983 w 298775"/>
                  <a:gd name="connsiteY14" fmla="*/ 1488 h 543021"/>
                  <a:gd name="connsiteX15" fmla="*/ 66593 w 298775"/>
                  <a:gd name="connsiteY15" fmla="*/ 1391 h 543021"/>
                  <a:gd name="connsiteX16" fmla="*/ 82670 w 298775"/>
                  <a:gd name="connsiteY16" fmla="*/ 121812 h 543021"/>
                  <a:gd name="connsiteX17" fmla="*/ 105783 w 298775"/>
                  <a:gd name="connsiteY17" fmla="*/ 294894 h 543021"/>
                  <a:gd name="connsiteX18" fmla="*/ 109455 w 298775"/>
                  <a:gd name="connsiteY18" fmla="*/ 294589 h 543021"/>
                  <a:gd name="connsiteX19" fmla="*/ 114729 w 298775"/>
                  <a:gd name="connsiteY19" fmla="*/ 207992 h 543021"/>
                  <a:gd name="connsiteX20" fmla="*/ 140251 w 298775"/>
                  <a:gd name="connsiteY20" fmla="*/ 123152 h 543021"/>
                  <a:gd name="connsiteX21" fmla="*/ 143440 w 298775"/>
                  <a:gd name="connsiteY21" fmla="*/ 124139 h 543021"/>
                  <a:gd name="connsiteX22" fmla="*/ 149100 w 298775"/>
                  <a:gd name="connsiteY22" fmla="*/ 222609 h 543021"/>
                  <a:gd name="connsiteX23" fmla="*/ 147901 w 298775"/>
                  <a:gd name="connsiteY23" fmla="*/ 365746 h 543021"/>
                  <a:gd name="connsiteX24" fmla="*/ 151500 w 298775"/>
                  <a:gd name="connsiteY24" fmla="*/ 366394 h 543021"/>
                  <a:gd name="connsiteX25" fmla="*/ 196032 w 298775"/>
                  <a:gd name="connsiteY25" fmla="*/ 252878 h 543021"/>
                  <a:gd name="connsiteX26" fmla="*/ 295789 w 298775"/>
                  <a:gd name="connsiteY26" fmla="*/ 77662 h 543021"/>
                  <a:gd name="connsiteX27" fmla="*/ 298677 w 298775"/>
                  <a:gd name="connsiteY27" fmla="*/ 79709 h 543021"/>
                  <a:gd name="connsiteX28" fmla="*/ 258616 w 298775"/>
                  <a:gd name="connsiteY28" fmla="*/ 202607 h 543021"/>
                  <a:gd name="connsiteX29" fmla="*/ 192268 w 298775"/>
                  <a:gd name="connsiteY29" fmla="*/ 382477 h 543021"/>
                  <a:gd name="connsiteX30" fmla="*/ 195316 w 298775"/>
                  <a:gd name="connsiteY30" fmla="*/ 384427 h 543021"/>
                  <a:gd name="connsiteX31" fmla="*/ 237071 w 298775"/>
                  <a:gd name="connsiteY31" fmla="*/ 340083 h 543021"/>
                  <a:gd name="connsiteX32" fmla="*/ 294284 w 298775"/>
                  <a:gd name="connsiteY32" fmla="*/ 266691 h 543021"/>
                  <a:gd name="connsiteX33" fmla="*/ 296340 w 298775"/>
                  <a:gd name="connsiteY33" fmla="*/ 267088 h 543021"/>
                  <a:gd name="connsiteX34" fmla="*/ 261437 w 298775"/>
                  <a:gd name="connsiteY34" fmla="*/ 383687 h 543021"/>
                  <a:gd name="connsiteX35" fmla="*/ 182703 w 298775"/>
                  <a:gd name="connsiteY35" fmla="*/ 452744 h 543021"/>
                  <a:gd name="connsiteX36" fmla="*/ 183066 w 298775"/>
                  <a:gd name="connsiteY36" fmla="*/ 455976 h 543021"/>
                  <a:gd name="connsiteX37" fmla="*/ 212449 w 298775"/>
                  <a:gd name="connsiteY37" fmla="*/ 472431 h 543021"/>
                  <a:gd name="connsiteX38" fmla="*/ 254469 w 298775"/>
                  <a:gd name="connsiteY38" fmla="*/ 541353 h 543021"/>
                  <a:gd name="connsiteX39" fmla="*/ 251624 w 298775"/>
                  <a:gd name="connsiteY39" fmla="*/ 542727 h 543021"/>
                  <a:gd name="connsiteX40" fmla="*/ 199985 w 298775"/>
                  <a:gd name="connsiteY40" fmla="*/ 509686 h 543021"/>
                  <a:gd name="connsiteX41" fmla="*/ 199792 w 298775"/>
                  <a:gd name="connsiteY41" fmla="*/ 509546 h 543021"/>
                  <a:gd name="connsiteX42" fmla="*/ 155434 w 298775"/>
                  <a:gd name="connsiteY42" fmla="*/ 472276 h 543021"/>
                  <a:gd name="connsiteX43" fmla="*/ 152497 w 298775"/>
                  <a:gd name="connsiteY43" fmla="*/ 474318 h 543021"/>
                  <a:gd name="connsiteX44" fmla="*/ 168846 w 298775"/>
                  <a:gd name="connsiteY44" fmla="*/ 535020 h 543021"/>
                  <a:gd name="connsiteX45" fmla="*/ 121865 w 298775"/>
                  <a:gd name="connsiteY45" fmla="*/ 461917 h 543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775" h="543021">
                    <a:moveTo>
                      <a:pt x="121865" y="461917"/>
                    </a:moveTo>
                    <a:cubicBezTo>
                      <a:pt x="121435" y="461163"/>
                      <a:pt x="120549" y="460814"/>
                      <a:pt x="119722" y="461071"/>
                    </a:cubicBezTo>
                    <a:cubicBezTo>
                      <a:pt x="111928" y="463470"/>
                      <a:pt x="73410" y="474986"/>
                      <a:pt x="42396" y="478329"/>
                    </a:cubicBezTo>
                    <a:cubicBezTo>
                      <a:pt x="21451" y="480589"/>
                      <a:pt x="2615" y="483709"/>
                      <a:pt x="22" y="467317"/>
                    </a:cubicBezTo>
                    <a:cubicBezTo>
                      <a:pt x="-36" y="466949"/>
                      <a:pt x="22" y="466572"/>
                      <a:pt x="182" y="466233"/>
                    </a:cubicBezTo>
                    <a:cubicBezTo>
                      <a:pt x="1261" y="463925"/>
                      <a:pt x="6413" y="455018"/>
                      <a:pt x="23159" y="450886"/>
                    </a:cubicBezTo>
                    <a:cubicBezTo>
                      <a:pt x="38893" y="447001"/>
                      <a:pt x="66728" y="448593"/>
                      <a:pt x="108488" y="454592"/>
                    </a:cubicBezTo>
                    <a:cubicBezTo>
                      <a:pt x="110307" y="454853"/>
                      <a:pt x="111366" y="452604"/>
                      <a:pt x="109997" y="451384"/>
                    </a:cubicBezTo>
                    <a:cubicBezTo>
                      <a:pt x="97703" y="440464"/>
                      <a:pt x="63922" y="409136"/>
                      <a:pt x="38293" y="372916"/>
                    </a:cubicBezTo>
                    <a:cubicBezTo>
                      <a:pt x="17382" y="343369"/>
                      <a:pt x="1067" y="304977"/>
                      <a:pt x="1353" y="279005"/>
                    </a:cubicBezTo>
                    <a:cubicBezTo>
                      <a:pt x="1372" y="277282"/>
                      <a:pt x="3554" y="276542"/>
                      <a:pt x="4643" y="277877"/>
                    </a:cubicBezTo>
                    <a:lnTo>
                      <a:pt x="98550" y="393015"/>
                    </a:lnTo>
                    <a:cubicBezTo>
                      <a:pt x="99875" y="394640"/>
                      <a:pt x="102454" y="393155"/>
                      <a:pt x="101719" y="391191"/>
                    </a:cubicBezTo>
                    <a:cubicBezTo>
                      <a:pt x="93126" y="368354"/>
                      <a:pt x="73613" y="312070"/>
                      <a:pt x="61894" y="243390"/>
                    </a:cubicBezTo>
                    <a:cubicBezTo>
                      <a:pt x="50268" y="175276"/>
                      <a:pt x="49136" y="71194"/>
                      <a:pt x="62983" y="1488"/>
                    </a:cubicBezTo>
                    <a:cubicBezTo>
                      <a:pt x="63365" y="-443"/>
                      <a:pt x="66104" y="-515"/>
                      <a:pt x="66593" y="1391"/>
                    </a:cubicBezTo>
                    <a:cubicBezTo>
                      <a:pt x="69278" y="11823"/>
                      <a:pt x="74382" y="40925"/>
                      <a:pt x="82670" y="121812"/>
                    </a:cubicBezTo>
                    <a:cubicBezTo>
                      <a:pt x="91834" y="211224"/>
                      <a:pt x="100940" y="267963"/>
                      <a:pt x="105783" y="294894"/>
                    </a:cubicBezTo>
                    <a:cubicBezTo>
                      <a:pt x="106180" y="297100"/>
                      <a:pt x="109421" y="296829"/>
                      <a:pt x="109455" y="294589"/>
                    </a:cubicBezTo>
                    <a:cubicBezTo>
                      <a:pt x="109779" y="273866"/>
                      <a:pt x="110916" y="239326"/>
                      <a:pt x="114729" y="207992"/>
                    </a:cubicBezTo>
                    <a:cubicBezTo>
                      <a:pt x="118677" y="175527"/>
                      <a:pt x="130981" y="133482"/>
                      <a:pt x="140251" y="123152"/>
                    </a:cubicBezTo>
                    <a:cubicBezTo>
                      <a:pt x="141291" y="121996"/>
                      <a:pt x="143212" y="122601"/>
                      <a:pt x="143440" y="124139"/>
                    </a:cubicBezTo>
                    <a:cubicBezTo>
                      <a:pt x="144751" y="133115"/>
                      <a:pt x="148268" y="162401"/>
                      <a:pt x="149100" y="222609"/>
                    </a:cubicBezTo>
                    <a:cubicBezTo>
                      <a:pt x="149879" y="278985"/>
                      <a:pt x="148563" y="340180"/>
                      <a:pt x="147901" y="365746"/>
                    </a:cubicBezTo>
                    <a:cubicBezTo>
                      <a:pt x="147847" y="367860"/>
                      <a:pt x="150808" y="368398"/>
                      <a:pt x="151500" y="366394"/>
                    </a:cubicBezTo>
                    <a:cubicBezTo>
                      <a:pt x="158627" y="345764"/>
                      <a:pt x="174889" y="300467"/>
                      <a:pt x="196032" y="252878"/>
                    </a:cubicBezTo>
                    <a:cubicBezTo>
                      <a:pt x="227859" y="181241"/>
                      <a:pt x="272826" y="94882"/>
                      <a:pt x="295789" y="77662"/>
                    </a:cubicBezTo>
                    <a:cubicBezTo>
                      <a:pt x="297245" y="76569"/>
                      <a:pt x="299243" y="77977"/>
                      <a:pt x="298677" y="79709"/>
                    </a:cubicBezTo>
                    <a:lnTo>
                      <a:pt x="258616" y="202607"/>
                    </a:lnTo>
                    <a:lnTo>
                      <a:pt x="192268" y="382477"/>
                    </a:lnTo>
                    <a:cubicBezTo>
                      <a:pt x="191581" y="384344"/>
                      <a:pt x="193913" y="385840"/>
                      <a:pt x="195316" y="384427"/>
                    </a:cubicBezTo>
                    <a:cubicBezTo>
                      <a:pt x="203817" y="375873"/>
                      <a:pt x="220272" y="359011"/>
                      <a:pt x="237071" y="340083"/>
                    </a:cubicBezTo>
                    <a:cubicBezTo>
                      <a:pt x="261282" y="312805"/>
                      <a:pt x="286214" y="281245"/>
                      <a:pt x="294284" y="266691"/>
                    </a:cubicBezTo>
                    <a:cubicBezTo>
                      <a:pt x="294802" y="265757"/>
                      <a:pt x="296210" y="266028"/>
                      <a:pt x="296340" y="267088"/>
                    </a:cubicBezTo>
                    <a:cubicBezTo>
                      <a:pt x="297922" y="279706"/>
                      <a:pt x="300937" y="329304"/>
                      <a:pt x="261437" y="383687"/>
                    </a:cubicBezTo>
                    <a:cubicBezTo>
                      <a:pt x="244585" y="406886"/>
                      <a:pt x="215981" y="429263"/>
                      <a:pt x="182703" y="452744"/>
                    </a:cubicBezTo>
                    <a:cubicBezTo>
                      <a:pt x="181503" y="453591"/>
                      <a:pt x="181706" y="455425"/>
                      <a:pt x="183066" y="455976"/>
                    </a:cubicBezTo>
                    <a:cubicBezTo>
                      <a:pt x="189181" y="458453"/>
                      <a:pt x="202796" y="464472"/>
                      <a:pt x="212449" y="472431"/>
                    </a:cubicBezTo>
                    <a:cubicBezTo>
                      <a:pt x="224777" y="482606"/>
                      <a:pt x="257232" y="515623"/>
                      <a:pt x="254469" y="541353"/>
                    </a:cubicBezTo>
                    <a:cubicBezTo>
                      <a:pt x="254324" y="542727"/>
                      <a:pt x="252786" y="543472"/>
                      <a:pt x="251624" y="542727"/>
                    </a:cubicBezTo>
                    <a:lnTo>
                      <a:pt x="199985" y="509686"/>
                    </a:lnTo>
                    <a:cubicBezTo>
                      <a:pt x="199917" y="509643"/>
                      <a:pt x="199855" y="509594"/>
                      <a:pt x="199792" y="509546"/>
                    </a:cubicBezTo>
                    <a:lnTo>
                      <a:pt x="155434" y="472276"/>
                    </a:lnTo>
                    <a:cubicBezTo>
                      <a:pt x="153987" y="471057"/>
                      <a:pt x="151858" y="472538"/>
                      <a:pt x="152497" y="474318"/>
                    </a:cubicBezTo>
                    <a:cubicBezTo>
                      <a:pt x="158767" y="491678"/>
                      <a:pt x="174889" y="537637"/>
                      <a:pt x="168846" y="535020"/>
                    </a:cubicBezTo>
                    <a:cubicBezTo>
                      <a:pt x="161999" y="532039"/>
                      <a:pt x="127352" y="471546"/>
                      <a:pt x="121865" y="4619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765BBE80-F30A-3E41-AF98-03E69BCA562F}"/>
                  </a:ext>
                </a:extLst>
              </p:cNvPr>
              <p:cNvSpPr/>
              <p:nvPr/>
            </p:nvSpPr>
            <p:spPr>
              <a:xfrm>
                <a:off x="227143" y="4292536"/>
                <a:ext cx="310135" cy="573724"/>
              </a:xfrm>
              <a:custGeom>
                <a:avLst/>
                <a:gdLst>
                  <a:gd name="connsiteX0" fmla="*/ 242183 w 310135"/>
                  <a:gd name="connsiteY0" fmla="*/ 295253 h 573724"/>
                  <a:gd name="connsiteX1" fmla="*/ 287489 w 310135"/>
                  <a:gd name="connsiteY1" fmla="*/ 164720 h 573724"/>
                  <a:gd name="connsiteX2" fmla="*/ 309948 w 310135"/>
                  <a:gd name="connsiteY2" fmla="*/ 96103 h 573724"/>
                  <a:gd name="connsiteX3" fmla="*/ 303857 w 310135"/>
                  <a:gd name="connsiteY3" fmla="*/ 92556 h 573724"/>
                  <a:gd name="connsiteX4" fmla="*/ 257563 w 310135"/>
                  <a:gd name="connsiteY4" fmla="*/ 157617 h 573724"/>
                  <a:gd name="connsiteX5" fmla="*/ 218063 w 310135"/>
                  <a:gd name="connsiteY5" fmla="*/ 231247 h 573724"/>
                  <a:gd name="connsiteX6" fmla="*/ 155683 w 310135"/>
                  <a:gd name="connsiteY6" fmla="*/ 383639 h 573724"/>
                  <a:gd name="connsiteX7" fmla="*/ 155156 w 310135"/>
                  <a:gd name="connsiteY7" fmla="*/ 384022 h 573724"/>
                  <a:gd name="connsiteX8" fmla="*/ 157671 w 310135"/>
                  <a:gd name="connsiteY8" fmla="*/ 308336 h 573724"/>
                  <a:gd name="connsiteX9" fmla="*/ 155034 w 310135"/>
                  <a:gd name="connsiteY9" fmla="*/ 204587 h 573724"/>
                  <a:gd name="connsiteX10" fmla="*/ 151033 w 310135"/>
                  <a:gd name="connsiteY10" fmla="*/ 145691 h 573724"/>
                  <a:gd name="connsiteX11" fmla="*/ 143553 w 310135"/>
                  <a:gd name="connsiteY11" fmla="*/ 143663 h 573724"/>
                  <a:gd name="connsiteX12" fmla="*/ 113889 w 310135"/>
                  <a:gd name="connsiteY12" fmla="*/ 239820 h 573724"/>
                  <a:gd name="connsiteX13" fmla="*/ 111814 w 310135"/>
                  <a:gd name="connsiteY13" fmla="*/ 303715 h 573724"/>
                  <a:gd name="connsiteX14" fmla="*/ 111238 w 310135"/>
                  <a:gd name="connsiteY14" fmla="*/ 303768 h 573724"/>
                  <a:gd name="connsiteX15" fmla="*/ 85411 w 310135"/>
                  <a:gd name="connsiteY15" fmla="*/ 108445 h 573724"/>
                  <a:gd name="connsiteX16" fmla="*/ 74573 w 310135"/>
                  <a:gd name="connsiteY16" fmla="*/ 4300 h 573724"/>
                  <a:gd name="connsiteX17" fmla="*/ 66019 w 310135"/>
                  <a:gd name="connsiteY17" fmla="*/ 3144 h 573724"/>
                  <a:gd name="connsiteX18" fmla="*/ 52951 w 310135"/>
                  <a:gd name="connsiteY18" fmla="*/ 192477 h 573724"/>
                  <a:gd name="connsiteX19" fmla="*/ 88667 w 310135"/>
                  <a:gd name="connsiteY19" fmla="*/ 378012 h 573724"/>
                  <a:gd name="connsiteX20" fmla="*/ 99907 w 310135"/>
                  <a:gd name="connsiteY20" fmla="*/ 409336 h 573724"/>
                  <a:gd name="connsiteX21" fmla="*/ 99423 w 310135"/>
                  <a:gd name="connsiteY21" fmla="*/ 409616 h 573724"/>
                  <a:gd name="connsiteX22" fmla="*/ 90245 w 310135"/>
                  <a:gd name="connsiteY22" fmla="*/ 398633 h 573724"/>
                  <a:gd name="connsiteX23" fmla="*/ 61292 w 310135"/>
                  <a:gd name="connsiteY23" fmla="*/ 363546 h 573724"/>
                  <a:gd name="connsiteX24" fmla="*/ 7862 w 310135"/>
                  <a:gd name="connsiteY24" fmla="*/ 293172 h 573724"/>
                  <a:gd name="connsiteX25" fmla="*/ 5 w 310135"/>
                  <a:gd name="connsiteY25" fmla="*/ 295301 h 573724"/>
                  <a:gd name="connsiteX26" fmla="*/ 80166 w 310135"/>
                  <a:gd name="connsiteY26" fmla="*/ 448841 h 573724"/>
                  <a:gd name="connsiteX27" fmla="*/ 109501 w 310135"/>
                  <a:gd name="connsiteY27" fmla="*/ 477251 h 573724"/>
                  <a:gd name="connsiteX28" fmla="*/ 109245 w 310135"/>
                  <a:gd name="connsiteY28" fmla="*/ 477735 h 573724"/>
                  <a:gd name="connsiteX29" fmla="*/ 75933 w 310135"/>
                  <a:gd name="connsiteY29" fmla="*/ 472785 h 573724"/>
                  <a:gd name="connsiteX30" fmla="*/ 24627 w 310135"/>
                  <a:gd name="connsiteY30" fmla="*/ 474208 h 573724"/>
                  <a:gd name="connsiteX31" fmla="*/ 7175 w 310135"/>
                  <a:gd name="connsiteY31" fmla="*/ 482046 h 573724"/>
                  <a:gd name="connsiteX32" fmla="*/ 4326 w 310135"/>
                  <a:gd name="connsiteY32" fmla="*/ 502130 h 573724"/>
                  <a:gd name="connsiteX33" fmla="*/ 28062 w 310135"/>
                  <a:gd name="connsiteY33" fmla="*/ 508381 h 573724"/>
                  <a:gd name="connsiteX34" fmla="*/ 64558 w 310135"/>
                  <a:gd name="connsiteY34" fmla="*/ 504438 h 573724"/>
                  <a:gd name="connsiteX35" fmla="*/ 101431 w 310135"/>
                  <a:gd name="connsiteY35" fmla="*/ 497601 h 573724"/>
                  <a:gd name="connsiteX36" fmla="*/ 123111 w 310135"/>
                  <a:gd name="connsiteY36" fmla="*/ 492226 h 573724"/>
                  <a:gd name="connsiteX37" fmla="*/ 127693 w 310135"/>
                  <a:gd name="connsiteY37" fmla="*/ 491026 h 573724"/>
                  <a:gd name="connsiteX38" fmla="*/ 126314 w 310135"/>
                  <a:gd name="connsiteY38" fmla="*/ 493353 h 573724"/>
                  <a:gd name="connsiteX39" fmla="*/ 146219 w 310135"/>
                  <a:gd name="connsiteY39" fmla="*/ 531745 h 573724"/>
                  <a:gd name="connsiteX40" fmla="*/ 171804 w 310135"/>
                  <a:gd name="connsiteY40" fmla="*/ 566925 h 573724"/>
                  <a:gd name="connsiteX41" fmla="*/ 178326 w 310135"/>
                  <a:gd name="connsiteY41" fmla="*/ 564220 h 573724"/>
                  <a:gd name="connsiteX42" fmla="*/ 163395 w 310135"/>
                  <a:gd name="connsiteY42" fmla="*/ 507631 h 573724"/>
                  <a:gd name="connsiteX43" fmla="*/ 163831 w 310135"/>
                  <a:gd name="connsiteY43" fmla="*/ 507297 h 573724"/>
                  <a:gd name="connsiteX44" fmla="*/ 257989 w 310135"/>
                  <a:gd name="connsiteY44" fmla="*/ 573195 h 573724"/>
                  <a:gd name="connsiteX45" fmla="*/ 263665 w 310135"/>
                  <a:gd name="connsiteY45" fmla="*/ 568831 h 573724"/>
                  <a:gd name="connsiteX46" fmla="*/ 189208 w 310135"/>
                  <a:gd name="connsiteY46" fmla="*/ 480841 h 573724"/>
                  <a:gd name="connsiteX47" fmla="*/ 189188 w 310135"/>
                  <a:gd name="connsiteY47" fmla="*/ 480319 h 573724"/>
                  <a:gd name="connsiteX48" fmla="*/ 223618 w 310135"/>
                  <a:gd name="connsiteY48" fmla="*/ 458033 h 573724"/>
                  <a:gd name="connsiteX49" fmla="*/ 257907 w 310135"/>
                  <a:gd name="connsiteY49" fmla="*/ 425559 h 573724"/>
                  <a:gd name="connsiteX50" fmla="*/ 301694 w 310135"/>
                  <a:gd name="connsiteY50" fmla="*/ 342664 h 573724"/>
                  <a:gd name="connsiteX51" fmla="*/ 305197 w 310135"/>
                  <a:gd name="connsiteY51" fmla="*/ 316411 h 573724"/>
                  <a:gd name="connsiteX52" fmla="*/ 304036 w 310135"/>
                  <a:gd name="connsiteY52" fmla="*/ 288576 h 573724"/>
                  <a:gd name="connsiteX53" fmla="*/ 297025 w 310135"/>
                  <a:gd name="connsiteY53" fmla="*/ 286674 h 573724"/>
                  <a:gd name="connsiteX54" fmla="*/ 267095 w 310135"/>
                  <a:gd name="connsiteY54" fmla="*/ 328507 h 573724"/>
                  <a:gd name="connsiteX55" fmla="*/ 233638 w 310135"/>
                  <a:gd name="connsiteY55" fmla="*/ 368345 h 573724"/>
                  <a:gd name="connsiteX56" fmla="*/ 204052 w 310135"/>
                  <a:gd name="connsiteY56" fmla="*/ 398953 h 573724"/>
                  <a:gd name="connsiteX57" fmla="*/ 203587 w 310135"/>
                  <a:gd name="connsiteY57" fmla="*/ 398643 h 573724"/>
                  <a:gd name="connsiteX58" fmla="*/ 218726 w 310135"/>
                  <a:gd name="connsiteY58" fmla="*/ 359201 h 573724"/>
                  <a:gd name="connsiteX59" fmla="*/ 242183 w 310135"/>
                  <a:gd name="connsiteY59" fmla="*/ 295253 h 573724"/>
                  <a:gd name="connsiteX60" fmla="*/ 119308 w 310135"/>
                  <a:gd name="connsiteY60" fmla="*/ 306357 h 573724"/>
                  <a:gd name="connsiteX61" fmla="*/ 128622 w 310135"/>
                  <a:gd name="connsiteY61" fmla="*/ 200460 h 573724"/>
                  <a:gd name="connsiteX62" fmla="*/ 143611 w 310135"/>
                  <a:gd name="connsiteY62" fmla="*/ 159494 h 573724"/>
                  <a:gd name="connsiteX63" fmla="*/ 144163 w 310135"/>
                  <a:gd name="connsiteY63" fmla="*/ 159611 h 573724"/>
                  <a:gd name="connsiteX64" fmla="*/ 148604 w 310135"/>
                  <a:gd name="connsiteY64" fmla="*/ 351184 h 573724"/>
                  <a:gd name="connsiteX65" fmla="*/ 147888 w 310135"/>
                  <a:gd name="connsiteY65" fmla="*/ 408213 h 573724"/>
                  <a:gd name="connsiteX66" fmla="*/ 134709 w 310135"/>
                  <a:gd name="connsiteY66" fmla="*/ 456050 h 573724"/>
                  <a:gd name="connsiteX67" fmla="*/ 134148 w 310135"/>
                  <a:gd name="connsiteY67" fmla="*/ 456026 h 573724"/>
                  <a:gd name="connsiteX68" fmla="*/ 128414 w 310135"/>
                  <a:gd name="connsiteY68" fmla="*/ 418601 h 573724"/>
                  <a:gd name="connsiteX69" fmla="*/ 128820 w 310135"/>
                  <a:gd name="connsiteY69" fmla="*/ 416797 h 573724"/>
                  <a:gd name="connsiteX70" fmla="*/ 119308 w 310135"/>
                  <a:gd name="connsiteY70" fmla="*/ 306357 h 573724"/>
                  <a:gd name="connsiteX71" fmla="*/ 75241 w 310135"/>
                  <a:gd name="connsiteY71" fmla="*/ 295925 h 573724"/>
                  <a:gd name="connsiteX72" fmla="*/ 61224 w 310135"/>
                  <a:gd name="connsiteY72" fmla="*/ 110608 h 573724"/>
                  <a:gd name="connsiteX73" fmla="*/ 68612 w 310135"/>
                  <a:gd name="connsiteY73" fmla="*/ 38314 h 573724"/>
                  <a:gd name="connsiteX74" fmla="*/ 69188 w 310135"/>
                  <a:gd name="connsiteY74" fmla="*/ 38328 h 573724"/>
                  <a:gd name="connsiteX75" fmla="*/ 113478 w 310135"/>
                  <a:gd name="connsiteY75" fmla="*/ 377485 h 573724"/>
                  <a:gd name="connsiteX76" fmla="*/ 124234 w 310135"/>
                  <a:gd name="connsiteY76" fmla="*/ 448081 h 573724"/>
                  <a:gd name="connsiteX77" fmla="*/ 123677 w 310135"/>
                  <a:gd name="connsiteY77" fmla="*/ 448246 h 573724"/>
                  <a:gd name="connsiteX78" fmla="*/ 75241 w 310135"/>
                  <a:gd name="connsiteY78" fmla="*/ 295925 h 573724"/>
                  <a:gd name="connsiteX79" fmla="*/ 17670 w 310135"/>
                  <a:gd name="connsiteY79" fmla="*/ 342388 h 573724"/>
                  <a:gd name="connsiteX80" fmla="*/ 10098 w 310135"/>
                  <a:gd name="connsiteY80" fmla="*/ 312042 h 573724"/>
                  <a:gd name="connsiteX81" fmla="*/ 10620 w 310135"/>
                  <a:gd name="connsiteY81" fmla="*/ 311829 h 573724"/>
                  <a:gd name="connsiteX82" fmla="*/ 53609 w 310135"/>
                  <a:gd name="connsiteY82" fmla="*/ 367586 h 573724"/>
                  <a:gd name="connsiteX83" fmla="*/ 82000 w 310135"/>
                  <a:gd name="connsiteY83" fmla="*/ 402136 h 573724"/>
                  <a:gd name="connsiteX84" fmla="*/ 110120 w 310135"/>
                  <a:gd name="connsiteY84" fmla="*/ 434500 h 573724"/>
                  <a:gd name="connsiteX85" fmla="*/ 129406 w 310135"/>
                  <a:gd name="connsiteY85" fmla="*/ 475974 h 573724"/>
                  <a:gd name="connsiteX86" fmla="*/ 126101 w 310135"/>
                  <a:gd name="connsiteY86" fmla="*/ 483261 h 573724"/>
                  <a:gd name="connsiteX87" fmla="*/ 123813 w 310135"/>
                  <a:gd name="connsiteY87" fmla="*/ 483846 h 573724"/>
                  <a:gd name="connsiteX88" fmla="*/ 123358 w 310135"/>
                  <a:gd name="connsiteY88" fmla="*/ 482196 h 573724"/>
                  <a:gd name="connsiteX89" fmla="*/ 122390 w 310135"/>
                  <a:gd name="connsiteY89" fmla="*/ 481161 h 573724"/>
                  <a:gd name="connsiteX90" fmla="*/ 17670 w 310135"/>
                  <a:gd name="connsiteY90" fmla="*/ 342388 h 573724"/>
                  <a:gd name="connsiteX91" fmla="*/ 80258 w 310135"/>
                  <a:gd name="connsiteY91" fmla="*/ 493876 h 573724"/>
                  <a:gd name="connsiteX92" fmla="*/ 47619 w 310135"/>
                  <a:gd name="connsiteY92" fmla="*/ 499004 h 573724"/>
                  <a:gd name="connsiteX93" fmla="*/ 17844 w 310135"/>
                  <a:gd name="connsiteY93" fmla="*/ 500548 h 573724"/>
                  <a:gd name="connsiteX94" fmla="*/ 8859 w 310135"/>
                  <a:gd name="connsiteY94" fmla="*/ 496256 h 573724"/>
                  <a:gd name="connsiteX95" fmla="*/ 12778 w 310135"/>
                  <a:gd name="connsiteY95" fmla="*/ 486792 h 573724"/>
                  <a:gd name="connsiteX96" fmla="*/ 28507 w 310135"/>
                  <a:gd name="connsiteY96" fmla="*/ 480643 h 573724"/>
                  <a:gd name="connsiteX97" fmla="*/ 74085 w 310135"/>
                  <a:gd name="connsiteY97" fmla="*/ 479453 h 573724"/>
                  <a:gd name="connsiteX98" fmla="*/ 116173 w 310135"/>
                  <a:gd name="connsiteY98" fmla="*/ 485278 h 573724"/>
                  <a:gd name="connsiteX99" fmla="*/ 116188 w 310135"/>
                  <a:gd name="connsiteY99" fmla="*/ 485849 h 573724"/>
                  <a:gd name="connsiteX100" fmla="*/ 110725 w 310135"/>
                  <a:gd name="connsiteY100" fmla="*/ 487194 h 573724"/>
                  <a:gd name="connsiteX101" fmla="*/ 80258 w 310135"/>
                  <a:gd name="connsiteY101" fmla="*/ 493876 h 573724"/>
                  <a:gd name="connsiteX102" fmla="*/ 129493 w 310135"/>
                  <a:gd name="connsiteY102" fmla="*/ 491519 h 573724"/>
                  <a:gd name="connsiteX103" fmla="*/ 127887 w 310135"/>
                  <a:gd name="connsiteY103" fmla="*/ 490987 h 573724"/>
                  <a:gd name="connsiteX104" fmla="*/ 141966 w 310135"/>
                  <a:gd name="connsiteY104" fmla="*/ 486575 h 573724"/>
                  <a:gd name="connsiteX105" fmla="*/ 146674 w 310135"/>
                  <a:gd name="connsiteY105" fmla="*/ 491302 h 573724"/>
                  <a:gd name="connsiteX106" fmla="*/ 169003 w 310135"/>
                  <a:gd name="connsiteY106" fmla="*/ 550610 h 573724"/>
                  <a:gd name="connsiteX107" fmla="*/ 168475 w 310135"/>
                  <a:gd name="connsiteY107" fmla="*/ 550842 h 573724"/>
                  <a:gd name="connsiteX108" fmla="*/ 151735 w 310135"/>
                  <a:gd name="connsiteY108" fmla="*/ 526515 h 573724"/>
                  <a:gd name="connsiteX109" fmla="*/ 129493 w 310135"/>
                  <a:gd name="connsiteY109" fmla="*/ 491519 h 573724"/>
                  <a:gd name="connsiteX110" fmla="*/ 270714 w 310135"/>
                  <a:gd name="connsiteY110" fmla="*/ 337898 h 573724"/>
                  <a:gd name="connsiteX111" fmla="*/ 297581 w 310135"/>
                  <a:gd name="connsiteY111" fmla="*/ 300672 h 573724"/>
                  <a:gd name="connsiteX112" fmla="*/ 298114 w 310135"/>
                  <a:gd name="connsiteY112" fmla="*/ 300807 h 573724"/>
                  <a:gd name="connsiteX113" fmla="*/ 294872 w 310135"/>
                  <a:gd name="connsiteY113" fmla="*/ 335672 h 573724"/>
                  <a:gd name="connsiteX114" fmla="*/ 279133 w 310135"/>
                  <a:gd name="connsiteY114" fmla="*/ 379609 h 573724"/>
                  <a:gd name="connsiteX115" fmla="*/ 222495 w 310135"/>
                  <a:gd name="connsiteY115" fmla="*/ 447853 h 573724"/>
                  <a:gd name="connsiteX116" fmla="*/ 183174 w 310135"/>
                  <a:gd name="connsiteY116" fmla="*/ 478742 h 573724"/>
                  <a:gd name="connsiteX117" fmla="*/ 159766 w 310135"/>
                  <a:gd name="connsiteY117" fmla="*/ 473956 h 573724"/>
                  <a:gd name="connsiteX118" fmla="*/ 159621 w 310135"/>
                  <a:gd name="connsiteY118" fmla="*/ 475021 h 573724"/>
                  <a:gd name="connsiteX119" fmla="*/ 183116 w 310135"/>
                  <a:gd name="connsiteY119" fmla="*/ 481833 h 573724"/>
                  <a:gd name="connsiteX120" fmla="*/ 184272 w 310135"/>
                  <a:gd name="connsiteY120" fmla="*/ 482317 h 573724"/>
                  <a:gd name="connsiteX121" fmla="*/ 254056 w 310135"/>
                  <a:gd name="connsiteY121" fmla="*/ 561540 h 573724"/>
                  <a:gd name="connsiteX122" fmla="*/ 253625 w 310135"/>
                  <a:gd name="connsiteY122" fmla="*/ 561874 h 573724"/>
                  <a:gd name="connsiteX123" fmla="*/ 147869 w 310135"/>
                  <a:gd name="connsiteY123" fmla="*/ 482438 h 573724"/>
                  <a:gd name="connsiteX124" fmla="*/ 203631 w 310135"/>
                  <a:gd name="connsiteY124" fmla="*/ 411513 h 573724"/>
                  <a:gd name="connsiteX125" fmla="*/ 270714 w 310135"/>
                  <a:gd name="connsiteY125" fmla="*/ 337898 h 573724"/>
                  <a:gd name="connsiteX126" fmla="*/ 190988 w 310135"/>
                  <a:gd name="connsiteY126" fmla="*/ 412456 h 573724"/>
                  <a:gd name="connsiteX127" fmla="*/ 168533 w 310135"/>
                  <a:gd name="connsiteY127" fmla="*/ 437916 h 573724"/>
                  <a:gd name="connsiteX128" fmla="*/ 142871 w 310135"/>
                  <a:gd name="connsiteY128" fmla="*/ 477832 h 573724"/>
                  <a:gd name="connsiteX129" fmla="*/ 138691 w 310135"/>
                  <a:gd name="connsiteY129" fmla="*/ 473603 h 573724"/>
                  <a:gd name="connsiteX130" fmla="*/ 137602 w 310135"/>
                  <a:gd name="connsiteY130" fmla="*/ 472815 h 573724"/>
                  <a:gd name="connsiteX131" fmla="*/ 187829 w 310135"/>
                  <a:gd name="connsiteY131" fmla="*/ 320494 h 573724"/>
                  <a:gd name="connsiteX132" fmla="*/ 258304 w 310135"/>
                  <a:gd name="connsiteY132" fmla="*/ 172171 h 573724"/>
                  <a:gd name="connsiteX133" fmla="*/ 281025 w 310135"/>
                  <a:gd name="connsiteY133" fmla="*/ 133295 h 573724"/>
                  <a:gd name="connsiteX134" fmla="*/ 297393 w 310135"/>
                  <a:gd name="connsiteY134" fmla="*/ 109805 h 573724"/>
                  <a:gd name="connsiteX135" fmla="*/ 297901 w 310135"/>
                  <a:gd name="connsiteY135" fmla="*/ 110085 h 573724"/>
                  <a:gd name="connsiteX136" fmla="*/ 214720 w 310135"/>
                  <a:gd name="connsiteY136" fmla="*/ 348015 h 573724"/>
                  <a:gd name="connsiteX137" fmla="*/ 190988 w 310135"/>
                  <a:gd name="connsiteY137" fmla="*/ 412456 h 57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310135" h="573724">
                    <a:moveTo>
                      <a:pt x="242183" y="295253"/>
                    </a:moveTo>
                    <a:cubicBezTo>
                      <a:pt x="257772" y="251916"/>
                      <a:pt x="272882" y="208400"/>
                      <a:pt x="287489" y="164720"/>
                    </a:cubicBezTo>
                    <a:cubicBezTo>
                      <a:pt x="295123" y="141897"/>
                      <a:pt x="302613" y="119022"/>
                      <a:pt x="309948" y="96103"/>
                    </a:cubicBezTo>
                    <a:cubicBezTo>
                      <a:pt x="311133" y="92406"/>
                      <a:pt x="306426" y="90316"/>
                      <a:pt x="303857" y="92556"/>
                    </a:cubicBezTo>
                    <a:cubicBezTo>
                      <a:pt x="283782" y="110042"/>
                      <a:pt x="270772" y="134906"/>
                      <a:pt x="257563" y="157617"/>
                    </a:cubicBezTo>
                    <a:cubicBezTo>
                      <a:pt x="243557" y="181697"/>
                      <a:pt x="230382" y="206261"/>
                      <a:pt x="218063" y="231247"/>
                    </a:cubicBezTo>
                    <a:cubicBezTo>
                      <a:pt x="193785" y="280491"/>
                      <a:pt x="172825" y="331473"/>
                      <a:pt x="155683" y="383639"/>
                    </a:cubicBezTo>
                    <a:cubicBezTo>
                      <a:pt x="155460" y="384322"/>
                      <a:pt x="155107" y="384578"/>
                      <a:pt x="155156" y="384022"/>
                    </a:cubicBezTo>
                    <a:cubicBezTo>
                      <a:pt x="157207" y="358867"/>
                      <a:pt x="157594" y="333596"/>
                      <a:pt x="157671" y="308336"/>
                    </a:cubicBezTo>
                    <a:cubicBezTo>
                      <a:pt x="157778" y="273737"/>
                      <a:pt x="156897" y="239138"/>
                      <a:pt x="155034" y="204587"/>
                    </a:cubicBezTo>
                    <a:cubicBezTo>
                      <a:pt x="153975" y="184939"/>
                      <a:pt x="152620" y="165305"/>
                      <a:pt x="151033" y="145691"/>
                    </a:cubicBezTo>
                    <a:cubicBezTo>
                      <a:pt x="150714" y="141713"/>
                      <a:pt x="145827" y="140238"/>
                      <a:pt x="143553" y="143663"/>
                    </a:cubicBezTo>
                    <a:cubicBezTo>
                      <a:pt x="124597" y="172214"/>
                      <a:pt x="117838" y="206315"/>
                      <a:pt x="113889" y="239820"/>
                    </a:cubicBezTo>
                    <a:cubicBezTo>
                      <a:pt x="111369" y="261191"/>
                      <a:pt x="110957" y="282451"/>
                      <a:pt x="111814" y="303715"/>
                    </a:cubicBezTo>
                    <a:cubicBezTo>
                      <a:pt x="111828" y="304078"/>
                      <a:pt x="111291" y="304131"/>
                      <a:pt x="111238" y="303768"/>
                    </a:cubicBezTo>
                    <a:cubicBezTo>
                      <a:pt x="101803" y="238770"/>
                      <a:pt x="92968" y="173690"/>
                      <a:pt x="85411" y="108445"/>
                    </a:cubicBezTo>
                    <a:cubicBezTo>
                      <a:pt x="81395" y="73774"/>
                      <a:pt x="77752" y="39059"/>
                      <a:pt x="74573" y="4300"/>
                    </a:cubicBezTo>
                    <a:cubicBezTo>
                      <a:pt x="74157" y="-233"/>
                      <a:pt x="67064" y="-2028"/>
                      <a:pt x="66019" y="3144"/>
                    </a:cubicBezTo>
                    <a:cubicBezTo>
                      <a:pt x="53435" y="65336"/>
                      <a:pt x="49090" y="129144"/>
                      <a:pt x="52951" y="192477"/>
                    </a:cubicBezTo>
                    <a:cubicBezTo>
                      <a:pt x="56792" y="255540"/>
                      <a:pt x="68699" y="318066"/>
                      <a:pt x="88667" y="378012"/>
                    </a:cubicBezTo>
                    <a:cubicBezTo>
                      <a:pt x="92175" y="388536"/>
                      <a:pt x="95925" y="398982"/>
                      <a:pt x="99907" y="409336"/>
                    </a:cubicBezTo>
                    <a:cubicBezTo>
                      <a:pt x="100023" y="409641"/>
                      <a:pt x="99631" y="409868"/>
                      <a:pt x="99423" y="409616"/>
                    </a:cubicBezTo>
                    <a:cubicBezTo>
                      <a:pt x="96380" y="405934"/>
                      <a:pt x="93288" y="402296"/>
                      <a:pt x="90245" y="398633"/>
                    </a:cubicBezTo>
                    <a:cubicBezTo>
                      <a:pt x="80563" y="386963"/>
                      <a:pt x="70877" y="375298"/>
                      <a:pt x="61292" y="363546"/>
                    </a:cubicBezTo>
                    <a:cubicBezTo>
                      <a:pt x="42679" y="340719"/>
                      <a:pt x="24371" y="317582"/>
                      <a:pt x="7862" y="293172"/>
                    </a:cubicBezTo>
                    <a:cubicBezTo>
                      <a:pt x="5666" y="289926"/>
                      <a:pt x="-193" y="290850"/>
                      <a:pt x="5" y="295301"/>
                    </a:cubicBezTo>
                    <a:cubicBezTo>
                      <a:pt x="2661" y="355853"/>
                      <a:pt x="39287" y="406941"/>
                      <a:pt x="80166" y="448841"/>
                    </a:cubicBezTo>
                    <a:cubicBezTo>
                      <a:pt x="89678" y="458590"/>
                      <a:pt x="99544" y="467967"/>
                      <a:pt x="109501" y="477251"/>
                    </a:cubicBezTo>
                    <a:cubicBezTo>
                      <a:pt x="109714" y="477450"/>
                      <a:pt x="109530" y="477798"/>
                      <a:pt x="109245" y="477735"/>
                    </a:cubicBezTo>
                    <a:cubicBezTo>
                      <a:pt x="98271" y="475355"/>
                      <a:pt x="87105" y="473840"/>
                      <a:pt x="75933" y="472785"/>
                    </a:cubicBezTo>
                    <a:cubicBezTo>
                      <a:pt x="59047" y="471189"/>
                      <a:pt x="41286" y="470366"/>
                      <a:pt x="24627" y="474208"/>
                    </a:cubicBezTo>
                    <a:cubicBezTo>
                      <a:pt x="18405" y="475640"/>
                      <a:pt x="12135" y="477924"/>
                      <a:pt x="7175" y="482046"/>
                    </a:cubicBezTo>
                    <a:cubicBezTo>
                      <a:pt x="1021" y="487160"/>
                      <a:pt x="-2172" y="495864"/>
                      <a:pt x="4326" y="502130"/>
                    </a:cubicBezTo>
                    <a:cubicBezTo>
                      <a:pt x="10412" y="507999"/>
                      <a:pt x="20069" y="508923"/>
                      <a:pt x="28062" y="508381"/>
                    </a:cubicBezTo>
                    <a:cubicBezTo>
                      <a:pt x="40269" y="507554"/>
                      <a:pt x="52447" y="506209"/>
                      <a:pt x="64558" y="504438"/>
                    </a:cubicBezTo>
                    <a:cubicBezTo>
                      <a:pt x="76934" y="502633"/>
                      <a:pt x="89224" y="500296"/>
                      <a:pt x="101431" y="497601"/>
                    </a:cubicBezTo>
                    <a:cubicBezTo>
                      <a:pt x="107430" y="496276"/>
                      <a:pt x="117175" y="493813"/>
                      <a:pt x="123111" y="492226"/>
                    </a:cubicBezTo>
                    <a:cubicBezTo>
                      <a:pt x="124630" y="491820"/>
                      <a:pt x="126159" y="491423"/>
                      <a:pt x="127693" y="491026"/>
                    </a:cubicBezTo>
                    <a:cubicBezTo>
                      <a:pt x="126759" y="491316"/>
                      <a:pt x="125995" y="492294"/>
                      <a:pt x="126314" y="493353"/>
                    </a:cubicBezTo>
                    <a:cubicBezTo>
                      <a:pt x="130427" y="506978"/>
                      <a:pt x="138715" y="519659"/>
                      <a:pt x="146219" y="531745"/>
                    </a:cubicBezTo>
                    <a:cubicBezTo>
                      <a:pt x="153883" y="544083"/>
                      <a:pt x="162287" y="555947"/>
                      <a:pt x="171804" y="566925"/>
                    </a:cubicBezTo>
                    <a:cubicBezTo>
                      <a:pt x="173919" y="569363"/>
                      <a:pt x="178558" y="567462"/>
                      <a:pt x="178326" y="564220"/>
                    </a:cubicBezTo>
                    <a:cubicBezTo>
                      <a:pt x="176928" y="544635"/>
                      <a:pt x="172065" y="525151"/>
                      <a:pt x="163395" y="507631"/>
                    </a:cubicBezTo>
                    <a:cubicBezTo>
                      <a:pt x="163255" y="507351"/>
                      <a:pt x="163594" y="507084"/>
                      <a:pt x="163831" y="507297"/>
                    </a:cubicBezTo>
                    <a:cubicBezTo>
                      <a:pt x="192556" y="532679"/>
                      <a:pt x="224856" y="554698"/>
                      <a:pt x="257989" y="573195"/>
                    </a:cubicBezTo>
                    <a:cubicBezTo>
                      <a:pt x="261115" y="574942"/>
                      <a:pt x="264250" y="572073"/>
                      <a:pt x="263665" y="568831"/>
                    </a:cubicBezTo>
                    <a:cubicBezTo>
                      <a:pt x="256310" y="528150"/>
                      <a:pt x="226869" y="495008"/>
                      <a:pt x="189208" y="480841"/>
                    </a:cubicBezTo>
                    <a:cubicBezTo>
                      <a:pt x="188971" y="480749"/>
                      <a:pt x="188956" y="480425"/>
                      <a:pt x="189188" y="480319"/>
                    </a:cubicBezTo>
                    <a:cubicBezTo>
                      <a:pt x="201579" y="474653"/>
                      <a:pt x="213041" y="466481"/>
                      <a:pt x="223618" y="458033"/>
                    </a:cubicBezTo>
                    <a:cubicBezTo>
                      <a:pt x="235931" y="448197"/>
                      <a:pt x="247514" y="437417"/>
                      <a:pt x="257907" y="425559"/>
                    </a:cubicBezTo>
                    <a:cubicBezTo>
                      <a:pt x="278726" y="401803"/>
                      <a:pt x="294823" y="373672"/>
                      <a:pt x="301694" y="342664"/>
                    </a:cubicBezTo>
                    <a:cubicBezTo>
                      <a:pt x="303610" y="334018"/>
                      <a:pt x="304747" y="325255"/>
                      <a:pt x="305197" y="316411"/>
                    </a:cubicBezTo>
                    <a:cubicBezTo>
                      <a:pt x="305671" y="307029"/>
                      <a:pt x="304694" y="297904"/>
                      <a:pt x="304036" y="288576"/>
                    </a:cubicBezTo>
                    <a:cubicBezTo>
                      <a:pt x="303765" y="284681"/>
                      <a:pt x="299246" y="283680"/>
                      <a:pt x="297025" y="286674"/>
                    </a:cubicBezTo>
                    <a:cubicBezTo>
                      <a:pt x="286821" y="300459"/>
                      <a:pt x="277531" y="314877"/>
                      <a:pt x="267095" y="328507"/>
                    </a:cubicBezTo>
                    <a:cubicBezTo>
                      <a:pt x="256547" y="342276"/>
                      <a:pt x="245356" y="355563"/>
                      <a:pt x="233638" y="368345"/>
                    </a:cubicBezTo>
                    <a:cubicBezTo>
                      <a:pt x="224048" y="378811"/>
                      <a:pt x="214004" y="388841"/>
                      <a:pt x="204052" y="398953"/>
                    </a:cubicBezTo>
                    <a:cubicBezTo>
                      <a:pt x="203829" y="399180"/>
                      <a:pt x="203466" y="398938"/>
                      <a:pt x="203587" y="398643"/>
                    </a:cubicBezTo>
                    <a:cubicBezTo>
                      <a:pt x="208953" y="385633"/>
                      <a:pt x="213791" y="372414"/>
                      <a:pt x="218726" y="359201"/>
                    </a:cubicBezTo>
                    <a:cubicBezTo>
                      <a:pt x="226690" y="337941"/>
                      <a:pt x="234494" y="316619"/>
                      <a:pt x="242183" y="295253"/>
                    </a:cubicBezTo>
                    <a:close/>
                    <a:moveTo>
                      <a:pt x="119308" y="306357"/>
                    </a:moveTo>
                    <a:cubicBezTo>
                      <a:pt x="117833" y="270950"/>
                      <a:pt x="120262" y="234982"/>
                      <a:pt x="128622" y="200460"/>
                    </a:cubicBezTo>
                    <a:cubicBezTo>
                      <a:pt x="132062" y="186246"/>
                      <a:pt x="136862" y="172408"/>
                      <a:pt x="143611" y="159494"/>
                    </a:cubicBezTo>
                    <a:cubicBezTo>
                      <a:pt x="143747" y="159238"/>
                      <a:pt x="144144" y="159320"/>
                      <a:pt x="144163" y="159611"/>
                    </a:cubicBezTo>
                    <a:cubicBezTo>
                      <a:pt x="149171" y="223331"/>
                      <a:pt x="150225" y="287294"/>
                      <a:pt x="148604" y="351184"/>
                    </a:cubicBezTo>
                    <a:cubicBezTo>
                      <a:pt x="148121" y="370208"/>
                      <a:pt x="147661" y="389184"/>
                      <a:pt x="147888" y="408213"/>
                    </a:cubicBezTo>
                    <a:cubicBezTo>
                      <a:pt x="143060" y="424035"/>
                      <a:pt x="138594" y="439972"/>
                      <a:pt x="134709" y="456050"/>
                    </a:cubicBezTo>
                    <a:cubicBezTo>
                      <a:pt x="134636" y="456355"/>
                      <a:pt x="134196" y="456340"/>
                      <a:pt x="134148" y="456026"/>
                    </a:cubicBezTo>
                    <a:cubicBezTo>
                      <a:pt x="132232" y="443552"/>
                      <a:pt x="130320" y="431074"/>
                      <a:pt x="128414" y="418601"/>
                    </a:cubicBezTo>
                    <a:cubicBezTo>
                      <a:pt x="128709" y="418127"/>
                      <a:pt x="128874" y="417532"/>
                      <a:pt x="128820" y="416797"/>
                    </a:cubicBezTo>
                    <a:cubicBezTo>
                      <a:pt x="126203" y="379933"/>
                      <a:pt x="120847" y="343293"/>
                      <a:pt x="119308" y="306357"/>
                    </a:cubicBezTo>
                    <a:close/>
                    <a:moveTo>
                      <a:pt x="75241" y="295925"/>
                    </a:moveTo>
                    <a:cubicBezTo>
                      <a:pt x="62869" y="235054"/>
                      <a:pt x="58070" y="172650"/>
                      <a:pt x="61224" y="110608"/>
                    </a:cubicBezTo>
                    <a:cubicBezTo>
                      <a:pt x="62458" y="86387"/>
                      <a:pt x="64935" y="62263"/>
                      <a:pt x="68612" y="38314"/>
                    </a:cubicBezTo>
                    <a:cubicBezTo>
                      <a:pt x="68666" y="37980"/>
                      <a:pt x="69154" y="37994"/>
                      <a:pt x="69188" y="38328"/>
                    </a:cubicBezTo>
                    <a:cubicBezTo>
                      <a:pt x="80645" y="151782"/>
                      <a:pt x="96486" y="264742"/>
                      <a:pt x="113478" y="377485"/>
                    </a:cubicBezTo>
                    <a:cubicBezTo>
                      <a:pt x="117025" y="401024"/>
                      <a:pt x="120624" y="424552"/>
                      <a:pt x="124234" y="448081"/>
                    </a:cubicBezTo>
                    <a:cubicBezTo>
                      <a:pt x="124287" y="448415"/>
                      <a:pt x="123818" y="448550"/>
                      <a:pt x="123677" y="448246"/>
                    </a:cubicBezTo>
                    <a:cubicBezTo>
                      <a:pt x="102002" y="399451"/>
                      <a:pt x="85880" y="348286"/>
                      <a:pt x="75241" y="295925"/>
                    </a:cubicBezTo>
                    <a:close/>
                    <a:moveTo>
                      <a:pt x="17670" y="342388"/>
                    </a:moveTo>
                    <a:cubicBezTo>
                      <a:pt x="14254" y="332498"/>
                      <a:pt x="11675" y="322352"/>
                      <a:pt x="10098" y="312042"/>
                    </a:cubicBezTo>
                    <a:cubicBezTo>
                      <a:pt x="10054" y="311742"/>
                      <a:pt x="10446" y="311582"/>
                      <a:pt x="10620" y="311829"/>
                    </a:cubicBezTo>
                    <a:cubicBezTo>
                      <a:pt x="24259" y="330926"/>
                      <a:pt x="38832" y="349365"/>
                      <a:pt x="53609" y="367586"/>
                    </a:cubicBezTo>
                    <a:cubicBezTo>
                      <a:pt x="63000" y="379164"/>
                      <a:pt x="72502" y="390650"/>
                      <a:pt x="82000" y="402136"/>
                    </a:cubicBezTo>
                    <a:cubicBezTo>
                      <a:pt x="91091" y="413129"/>
                      <a:pt x="99805" y="424610"/>
                      <a:pt x="110120" y="434500"/>
                    </a:cubicBezTo>
                    <a:cubicBezTo>
                      <a:pt x="116115" y="448521"/>
                      <a:pt x="122555" y="462354"/>
                      <a:pt x="129406" y="475974"/>
                    </a:cubicBezTo>
                    <a:cubicBezTo>
                      <a:pt x="128051" y="478964"/>
                      <a:pt x="127456" y="480270"/>
                      <a:pt x="126101" y="483261"/>
                    </a:cubicBezTo>
                    <a:cubicBezTo>
                      <a:pt x="125337" y="483454"/>
                      <a:pt x="124572" y="483647"/>
                      <a:pt x="123813" y="483846"/>
                    </a:cubicBezTo>
                    <a:cubicBezTo>
                      <a:pt x="123852" y="483299"/>
                      <a:pt x="123721" y="482733"/>
                      <a:pt x="123358" y="482196"/>
                    </a:cubicBezTo>
                    <a:cubicBezTo>
                      <a:pt x="123165" y="481790"/>
                      <a:pt x="122845" y="481431"/>
                      <a:pt x="122390" y="481161"/>
                    </a:cubicBezTo>
                    <a:cubicBezTo>
                      <a:pt x="80940" y="440654"/>
                      <a:pt x="37057" y="398541"/>
                      <a:pt x="17670" y="342388"/>
                    </a:cubicBezTo>
                    <a:close/>
                    <a:moveTo>
                      <a:pt x="80258" y="493876"/>
                    </a:moveTo>
                    <a:cubicBezTo>
                      <a:pt x="69445" y="495971"/>
                      <a:pt x="58558" y="497703"/>
                      <a:pt x="47619" y="499004"/>
                    </a:cubicBezTo>
                    <a:cubicBezTo>
                      <a:pt x="38150" y="500127"/>
                      <a:pt x="27317" y="502488"/>
                      <a:pt x="17844" y="500548"/>
                    </a:cubicBezTo>
                    <a:cubicBezTo>
                      <a:pt x="14854" y="499933"/>
                      <a:pt x="10765" y="498884"/>
                      <a:pt x="8859" y="496256"/>
                    </a:cubicBezTo>
                    <a:cubicBezTo>
                      <a:pt x="6266" y="492690"/>
                      <a:pt x="9967" y="488892"/>
                      <a:pt x="12778" y="486792"/>
                    </a:cubicBezTo>
                    <a:cubicBezTo>
                      <a:pt x="17316" y="483406"/>
                      <a:pt x="23045" y="481780"/>
                      <a:pt x="28507" y="480643"/>
                    </a:cubicBezTo>
                    <a:cubicBezTo>
                      <a:pt x="43352" y="477556"/>
                      <a:pt x="59066" y="478214"/>
                      <a:pt x="74085" y="479453"/>
                    </a:cubicBezTo>
                    <a:cubicBezTo>
                      <a:pt x="88164" y="480614"/>
                      <a:pt x="102277" y="482622"/>
                      <a:pt x="116173" y="485278"/>
                    </a:cubicBezTo>
                    <a:cubicBezTo>
                      <a:pt x="116478" y="485336"/>
                      <a:pt x="116488" y="485772"/>
                      <a:pt x="116188" y="485849"/>
                    </a:cubicBezTo>
                    <a:cubicBezTo>
                      <a:pt x="114359" y="486318"/>
                      <a:pt x="112540" y="486778"/>
                      <a:pt x="110725" y="487194"/>
                    </a:cubicBezTo>
                    <a:cubicBezTo>
                      <a:pt x="100594" y="489526"/>
                      <a:pt x="90472" y="491902"/>
                      <a:pt x="80258" y="493876"/>
                    </a:cubicBezTo>
                    <a:close/>
                    <a:moveTo>
                      <a:pt x="129493" y="491519"/>
                    </a:moveTo>
                    <a:cubicBezTo>
                      <a:pt x="129048" y="491002"/>
                      <a:pt x="128448" y="490871"/>
                      <a:pt x="127887" y="490987"/>
                    </a:cubicBezTo>
                    <a:cubicBezTo>
                      <a:pt x="132648" y="489744"/>
                      <a:pt x="137428" y="488437"/>
                      <a:pt x="141966" y="486575"/>
                    </a:cubicBezTo>
                    <a:cubicBezTo>
                      <a:pt x="143524" y="488162"/>
                      <a:pt x="145092" y="489739"/>
                      <a:pt x="146674" y="491302"/>
                    </a:cubicBezTo>
                    <a:cubicBezTo>
                      <a:pt x="157367" y="509731"/>
                      <a:pt x="165398" y="529626"/>
                      <a:pt x="169003" y="550610"/>
                    </a:cubicBezTo>
                    <a:cubicBezTo>
                      <a:pt x="169056" y="550910"/>
                      <a:pt x="168659" y="551079"/>
                      <a:pt x="168475" y="550842"/>
                    </a:cubicBezTo>
                    <a:cubicBezTo>
                      <a:pt x="162466" y="543043"/>
                      <a:pt x="156941" y="534890"/>
                      <a:pt x="151735" y="526515"/>
                    </a:cubicBezTo>
                    <a:cubicBezTo>
                      <a:pt x="144473" y="514840"/>
                      <a:pt x="138492" y="501912"/>
                      <a:pt x="129493" y="491519"/>
                    </a:cubicBezTo>
                    <a:close/>
                    <a:moveTo>
                      <a:pt x="270714" y="337898"/>
                    </a:moveTo>
                    <a:cubicBezTo>
                      <a:pt x="280057" y="325913"/>
                      <a:pt x="289496" y="313643"/>
                      <a:pt x="297581" y="300672"/>
                    </a:cubicBezTo>
                    <a:cubicBezTo>
                      <a:pt x="297731" y="300435"/>
                      <a:pt x="298099" y="300527"/>
                      <a:pt x="298114" y="300807"/>
                    </a:cubicBezTo>
                    <a:cubicBezTo>
                      <a:pt x="298796" y="312468"/>
                      <a:pt x="297185" y="324602"/>
                      <a:pt x="294872" y="335672"/>
                    </a:cubicBezTo>
                    <a:cubicBezTo>
                      <a:pt x="291683" y="350928"/>
                      <a:pt x="286260" y="365762"/>
                      <a:pt x="279133" y="379609"/>
                    </a:cubicBezTo>
                    <a:cubicBezTo>
                      <a:pt x="265460" y="406181"/>
                      <a:pt x="245342" y="428800"/>
                      <a:pt x="222495" y="447853"/>
                    </a:cubicBezTo>
                    <a:cubicBezTo>
                      <a:pt x="209698" y="458527"/>
                      <a:pt x="195614" y="467686"/>
                      <a:pt x="183174" y="478742"/>
                    </a:cubicBezTo>
                    <a:cubicBezTo>
                      <a:pt x="175626" y="476366"/>
                      <a:pt x="167788" y="474740"/>
                      <a:pt x="159766" y="473956"/>
                    </a:cubicBezTo>
                    <a:cubicBezTo>
                      <a:pt x="159166" y="473898"/>
                      <a:pt x="159021" y="474919"/>
                      <a:pt x="159621" y="475021"/>
                    </a:cubicBezTo>
                    <a:cubicBezTo>
                      <a:pt x="167701" y="476376"/>
                      <a:pt x="175568" y="478703"/>
                      <a:pt x="183116" y="481833"/>
                    </a:cubicBezTo>
                    <a:cubicBezTo>
                      <a:pt x="183431" y="482133"/>
                      <a:pt x="183832" y="482322"/>
                      <a:pt x="184272" y="482317"/>
                    </a:cubicBezTo>
                    <a:cubicBezTo>
                      <a:pt x="217560" y="496547"/>
                      <a:pt x="244365" y="526752"/>
                      <a:pt x="254056" y="561540"/>
                    </a:cubicBezTo>
                    <a:cubicBezTo>
                      <a:pt x="254123" y="561791"/>
                      <a:pt x="253852" y="561999"/>
                      <a:pt x="253625" y="561874"/>
                    </a:cubicBezTo>
                    <a:cubicBezTo>
                      <a:pt x="215499" y="540029"/>
                      <a:pt x="178849" y="513529"/>
                      <a:pt x="147869" y="482438"/>
                    </a:cubicBezTo>
                    <a:cubicBezTo>
                      <a:pt x="161532" y="455159"/>
                      <a:pt x="182386" y="433087"/>
                      <a:pt x="203631" y="411513"/>
                    </a:cubicBezTo>
                    <a:cubicBezTo>
                      <a:pt x="227009" y="387771"/>
                      <a:pt x="250200" y="364213"/>
                      <a:pt x="270714" y="337898"/>
                    </a:cubicBezTo>
                    <a:close/>
                    <a:moveTo>
                      <a:pt x="190988" y="412456"/>
                    </a:moveTo>
                    <a:cubicBezTo>
                      <a:pt x="183198" y="420657"/>
                      <a:pt x="175622" y="429057"/>
                      <a:pt x="168533" y="437916"/>
                    </a:cubicBezTo>
                    <a:cubicBezTo>
                      <a:pt x="158605" y="450331"/>
                      <a:pt x="149746" y="463506"/>
                      <a:pt x="142871" y="477832"/>
                    </a:cubicBezTo>
                    <a:cubicBezTo>
                      <a:pt x="141516" y="476390"/>
                      <a:pt x="140128" y="474977"/>
                      <a:pt x="138691" y="473603"/>
                    </a:cubicBezTo>
                    <a:cubicBezTo>
                      <a:pt x="138299" y="473226"/>
                      <a:pt x="137563" y="472945"/>
                      <a:pt x="137602" y="472815"/>
                    </a:cubicBezTo>
                    <a:cubicBezTo>
                      <a:pt x="152412" y="421364"/>
                      <a:pt x="168054" y="370305"/>
                      <a:pt x="187829" y="320494"/>
                    </a:cubicBezTo>
                    <a:cubicBezTo>
                      <a:pt x="208034" y="269590"/>
                      <a:pt x="231562" y="219964"/>
                      <a:pt x="258304" y="172171"/>
                    </a:cubicBezTo>
                    <a:cubicBezTo>
                      <a:pt x="265634" y="159073"/>
                      <a:pt x="273172" y="146082"/>
                      <a:pt x="281025" y="133295"/>
                    </a:cubicBezTo>
                    <a:cubicBezTo>
                      <a:pt x="286037" y="125128"/>
                      <a:pt x="291311" y="117135"/>
                      <a:pt x="297393" y="109805"/>
                    </a:cubicBezTo>
                    <a:cubicBezTo>
                      <a:pt x="297596" y="109563"/>
                      <a:pt x="297997" y="109781"/>
                      <a:pt x="297901" y="110085"/>
                    </a:cubicBezTo>
                    <a:cubicBezTo>
                      <a:pt x="272446" y="190145"/>
                      <a:pt x="244239" y="269377"/>
                      <a:pt x="214720" y="348015"/>
                    </a:cubicBezTo>
                    <a:cubicBezTo>
                      <a:pt x="206669" y="369444"/>
                      <a:pt x="197979" y="390655"/>
                      <a:pt x="190988" y="41245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14" name="Graphic 97">
              <a:extLst>
                <a:ext uri="{FF2B5EF4-FFF2-40B4-BE49-F238E27FC236}">
                  <a16:creationId xmlns:a16="http://schemas.microsoft.com/office/drawing/2014/main" id="{1B5A99DA-4960-5C4E-A01D-D6CD7E525C61}"/>
                </a:ext>
              </a:extLst>
            </p:cNvPr>
            <p:cNvGrpSpPr/>
            <p:nvPr/>
          </p:nvGrpSpPr>
          <p:grpSpPr>
            <a:xfrm>
              <a:off x="2324796" y="4964983"/>
              <a:ext cx="530480" cy="189949"/>
              <a:chOff x="2324796" y="4964983"/>
              <a:chExt cx="530480" cy="189949"/>
            </a:xfrm>
            <a:solidFill>
              <a:srgbClr val="000000"/>
            </a:solidFill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D5A8E5F9-7A3C-C845-8EF6-D74FD0B4401A}"/>
                  </a:ext>
                </a:extLst>
              </p:cNvPr>
              <p:cNvSpPr/>
              <p:nvPr/>
            </p:nvSpPr>
            <p:spPr>
              <a:xfrm>
                <a:off x="2324796" y="5008190"/>
                <a:ext cx="71487" cy="132986"/>
              </a:xfrm>
              <a:custGeom>
                <a:avLst/>
                <a:gdLst>
                  <a:gd name="connsiteX0" fmla="*/ 47196 w 71487"/>
                  <a:gd name="connsiteY0" fmla="*/ 59372 h 132986"/>
                  <a:gd name="connsiteX1" fmla="*/ 4169 w 71487"/>
                  <a:gd name="connsiteY1" fmla="*/ 736 h 132986"/>
                  <a:gd name="connsiteX2" fmla="*/ 680 w 71487"/>
                  <a:gd name="connsiteY2" fmla="*/ 4229 h 132986"/>
                  <a:gd name="connsiteX3" fmla="*/ 40698 w 71487"/>
                  <a:gd name="connsiteY3" fmla="*/ 62628 h 132986"/>
                  <a:gd name="connsiteX4" fmla="*/ 53713 w 71487"/>
                  <a:gd name="connsiteY4" fmla="*/ 95277 h 132986"/>
                  <a:gd name="connsiteX5" fmla="*/ 62969 w 71487"/>
                  <a:gd name="connsiteY5" fmla="*/ 129963 h 132986"/>
                  <a:gd name="connsiteX6" fmla="*/ 71470 w 71487"/>
                  <a:gd name="connsiteY6" fmla="*/ 128811 h 132986"/>
                  <a:gd name="connsiteX7" fmla="*/ 62171 w 71487"/>
                  <a:gd name="connsiteY7" fmla="*/ 92945 h 132986"/>
                  <a:gd name="connsiteX8" fmla="*/ 47196 w 71487"/>
                  <a:gd name="connsiteY8" fmla="*/ 59372 h 132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87" h="132986">
                    <a:moveTo>
                      <a:pt x="47196" y="59372"/>
                    </a:moveTo>
                    <a:cubicBezTo>
                      <a:pt x="35323" y="37875"/>
                      <a:pt x="21693" y="18052"/>
                      <a:pt x="4169" y="736"/>
                    </a:cubicBezTo>
                    <a:cubicBezTo>
                      <a:pt x="1895" y="-1509"/>
                      <a:pt x="-1448" y="1882"/>
                      <a:pt x="680" y="4229"/>
                    </a:cubicBezTo>
                    <a:cubicBezTo>
                      <a:pt x="16386" y="21565"/>
                      <a:pt x="30794" y="41358"/>
                      <a:pt x="40698" y="62628"/>
                    </a:cubicBezTo>
                    <a:cubicBezTo>
                      <a:pt x="45667" y="73306"/>
                      <a:pt x="50051" y="84081"/>
                      <a:pt x="53713" y="95277"/>
                    </a:cubicBezTo>
                    <a:cubicBezTo>
                      <a:pt x="57449" y="106690"/>
                      <a:pt x="59466" y="118510"/>
                      <a:pt x="62969" y="129963"/>
                    </a:cubicBezTo>
                    <a:cubicBezTo>
                      <a:pt x="64333" y="134424"/>
                      <a:pt x="71905" y="133872"/>
                      <a:pt x="71470" y="128811"/>
                    </a:cubicBezTo>
                    <a:cubicBezTo>
                      <a:pt x="70420" y="116599"/>
                      <a:pt x="66283" y="104431"/>
                      <a:pt x="62171" y="92945"/>
                    </a:cubicBezTo>
                    <a:cubicBezTo>
                      <a:pt x="58073" y="81473"/>
                      <a:pt x="53089" y="70035"/>
                      <a:pt x="47196" y="593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7F851801-EC38-3143-96AB-8F73D7351DA2}"/>
                  </a:ext>
                </a:extLst>
              </p:cNvPr>
              <p:cNvSpPr/>
              <p:nvPr/>
            </p:nvSpPr>
            <p:spPr>
              <a:xfrm>
                <a:off x="2390699" y="5073575"/>
                <a:ext cx="30300" cy="67048"/>
              </a:xfrm>
              <a:custGeom>
                <a:avLst/>
                <a:gdLst>
                  <a:gd name="connsiteX0" fmla="*/ 26560 w 30300"/>
                  <a:gd name="connsiteY0" fmla="*/ 867 h 67048"/>
                  <a:gd name="connsiteX1" fmla="*/ 14571 w 30300"/>
                  <a:gd name="connsiteY1" fmla="*/ 31440 h 67048"/>
                  <a:gd name="connsiteX2" fmla="*/ 12007 w 30300"/>
                  <a:gd name="connsiteY2" fmla="*/ 44184 h 67048"/>
                  <a:gd name="connsiteX3" fmla="*/ 11533 w 30300"/>
                  <a:gd name="connsiteY3" fmla="*/ 44165 h 67048"/>
                  <a:gd name="connsiteX4" fmla="*/ 10347 w 30300"/>
                  <a:gd name="connsiteY4" fmla="*/ 34111 h 67048"/>
                  <a:gd name="connsiteX5" fmla="*/ 4381 w 30300"/>
                  <a:gd name="connsiteY5" fmla="*/ 7393 h 67048"/>
                  <a:gd name="connsiteX6" fmla="*/ 75 w 30300"/>
                  <a:gd name="connsiteY6" fmla="*/ 8579 h 67048"/>
                  <a:gd name="connsiteX7" fmla="*/ 4154 w 30300"/>
                  <a:gd name="connsiteY7" fmla="*/ 34996 h 67048"/>
                  <a:gd name="connsiteX8" fmla="*/ 5939 w 30300"/>
                  <a:gd name="connsiteY8" fmla="*/ 59502 h 67048"/>
                  <a:gd name="connsiteX9" fmla="*/ 9462 w 30300"/>
                  <a:gd name="connsiteY9" fmla="*/ 59962 h 67048"/>
                  <a:gd name="connsiteX10" fmla="*/ 9674 w 30300"/>
                  <a:gd name="connsiteY10" fmla="*/ 64263 h 67048"/>
                  <a:gd name="connsiteX11" fmla="*/ 15253 w 30300"/>
                  <a:gd name="connsiteY11" fmla="*/ 65018 h 67048"/>
                  <a:gd name="connsiteX12" fmla="*/ 21993 w 30300"/>
                  <a:gd name="connsiteY12" fmla="*/ 32557 h 67048"/>
                  <a:gd name="connsiteX13" fmla="*/ 30281 w 30300"/>
                  <a:gd name="connsiteY13" fmla="*/ 1878 h 67048"/>
                  <a:gd name="connsiteX14" fmla="*/ 26560 w 30300"/>
                  <a:gd name="connsiteY14" fmla="*/ 867 h 67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300" h="67048">
                    <a:moveTo>
                      <a:pt x="26560" y="867"/>
                    </a:moveTo>
                    <a:cubicBezTo>
                      <a:pt x="20130" y="9368"/>
                      <a:pt x="17005" y="21231"/>
                      <a:pt x="14571" y="31440"/>
                    </a:cubicBezTo>
                    <a:cubicBezTo>
                      <a:pt x="13560" y="35673"/>
                      <a:pt x="12713" y="39922"/>
                      <a:pt x="12007" y="44184"/>
                    </a:cubicBezTo>
                    <a:cubicBezTo>
                      <a:pt x="11958" y="44470"/>
                      <a:pt x="11552" y="44455"/>
                      <a:pt x="11533" y="44165"/>
                    </a:cubicBezTo>
                    <a:cubicBezTo>
                      <a:pt x="11276" y="40783"/>
                      <a:pt x="10773" y="37396"/>
                      <a:pt x="10347" y="34111"/>
                    </a:cubicBezTo>
                    <a:cubicBezTo>
                      <a:pt x="9176" y="25034"/>
                      <a:pt x="7067" y="16136"/>
                      <a:pt x="4381" y="7393"/>
                    </a:cubicBezTo>
                    <a:cubicBezTo>
                      <a:pt x="3540" y="4650"/>
                      <a:pt x="-607" y="5782"/>
                      <a:pt x="75" y="8579"/>
                    </a:cubicBezTo>
                    <a:cubicBezTo>
                      <a:pt x="2209" y="17273"/>
                      <a:pt x="3530" y="26065"/>
                      <a:pt x="4154" y="34996"/>
                    </a:cubicBezTo>
                    <a:cubicBezTo>
                      <a:pt x="4720" y="43115"/>
                      <a:pt x="3327" y="51766"/>
                      <a:pt x="5939" y="59502"/>
                    </a:cubicBezTo>
                    <a:cubicBezTo>
                      <a:pt x="6418" y="60915"/>
                      <a:pt x="8726" y="61587"/>
                      <a:pt x="9462" y="59962"/>
                    </a:cubicBezTo>
                    <a:cubicBezTo>
                      <a:pt x="9733" y="59367"/>
                      <a:pt x="9810" y="62216"/>
                      <a:pt x="9674" y="64263"/>
                    </a:cubicBezTo>
                    <a:cubicBezTo>
                      <a:pt x="9462" y="67408"/>
                      <a:pt x="14779" y="68201"/>
                      <a:pt x="15253" y="65018"/>
                    </a:cubicBezTo>
                    <a:cubicBezTo>
                      <a:pt x="16879" y="54108"/>
                      <a:pt x="19105" y="43207"/>
                      <a:pt x="21993" y="32557"/>
                    </a:cubicBezTo>
                    <a:cubicBezTo>
                      <a:pt x="24727" y="22479"/>
                      <a:pt x="28926" y="12241"/>
                      <a:pt x="30281" y="1878"/>
                    </a:cubicBezTo>
                    <a:cubicBezTo>
                      <a:pt x="30571" y="-343"/>
                      <a:pt x="27576" y="-479"/>
                      <a:pt x="26560" y="8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3126EB2B-C084-244E-A484-8D9756240E90}"/>
                  </a:ext>
                </a:extLst>
              </p:cNvPr>
              <p:cNvSpPr/>
              <p:nvPr/>
            </p:nvSpPr>
            <p:spPr>
              <a:xfrm>
                <a:off x="2415599" y="5068442"/>
                <a:ext cx="22297" cy="78705"/>
              </a:xfrm>
              <a:custGeom>
                <a:avLst/>
                <a:gdLst>
                  <a:gd name="connsiteX0" fmla="*/ 9068 w 22297"/>
                  <a:gd name="connsiteY0" fmla="*/ 37004 h 78705"/>
                  <a:gd name="connsiteX1" fmla="*/ 22112 w 22297"/>
                  <a:gd name="connsiteY1" fmla="*/ 2545 h 78705"/>
                  <a:gd name="connsiteX2" fmla="*/ 19456 w 22297"/>
                  <a:gd name="connsiteY2" fmla="*/ 498 h 78705"/>
                  <a:gd name="connsiteX3" fmla="*/ 2764 w 22297"/>
                  <a:gd name="connsiteY3" fmla="*/ 76334 h 78705"/>
                  <a:gd name="connsiteX4" fmla="*/ 9155 w 22297"/>
                  <a:gd name="connsiteY4" fmla="*/ 74573 h 78705"/>
                  <a:gd name="connsiteX5" fmla="*/ 9068 w 22297"/>
                  <a:gd name="connsiteY5" fmla="*/ 37004 h 78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7" h="78705">
                    <a:moveTo>
                      <a:pt x="9068" y="37004"/>
                    </a:moveTo>
                    <a:cubicBezTo>
                      <a:pt x="11739" y="24690"/>
                      <a:pt x="16703" y="13838"/>
                      <a:pt x="22112" y="2545"/>
                    </a:cubicBezTo>
                    <a:cubicBezTo>
                      <a:pt x="22920" y="851"/>
                      <a:pt x="20912" y="-876"/>
                      <a:pt x="19456" y="498"/>
                    </a:cubicBezTo>
                    <a:cubicBezTo>
                      <a:pt x="-115" y="18981"/>
                      <a:pt x="-3289" y="51480"/>
                      <a:pt x="2764" y="76334"/>
                    </a:cubicBezTo>
                    <a:cubicBezTo>
                      <a:pt x="3775" y="80490"/>
                      <a:pt x="10074" y="78724"/>
                      <a:pt x="9155" y="74573"/>
                    </a:cubicBezTo>
                    <a:cubicBezTo>
                      <a:pt x="6417" y="62192"/>
                      <a:pt x="6383" y="49390"/>
                      <a:pt x="9068" y="37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F8167099-609F-7B48-808E-05EB9DCEEB12}"/>
                  </a:ext>
                </a:extLst>
              </p:cNvPr>
              <p:cNvSpPr/>
              <p:nvPr/>
            </p:nvSpPr>
            <p:spPr>
              <a:xfrm>
                <a:off x="2326696" y="5055948"/>
                <a:ext cx="55872" cy="91145"/>
              </a:xfrm>
              <a:custGeom>
                <a:avLst/>
                <a:gdLst>
                  <a:gd name="connsiteX0" fmla="*/ 36205 w 55872"/>
                  <a:gd name="connsiteY0" fmla="*/ 42434 h 91145"/>
                  <a:gd name="connsiteX1" fmla="*/ 5849 w 55872"/>
                  <a:gd name="connsiteY1" fmla="*/ 1114 h 91145"/>
                  <a:gd name="connsiteX2" fmla="*/ 923 w 55872"/>
                  <a:gd name="connsiteY2" fmla="*/ 6040 h 91145"/>
                  <a:gd name="connsiteX3" fmla="*/ 30360 w 55872"/>
                  <a:gd name="connsiteY3" fmla="*/ 46798 h 91145"/>
                  <a:gd name="connsiteX4" fmla="*/ 41623 w 55872"/>
                  <a:gd name="connsiteY4" fmla="*/ 68681 h 91145"/>
                  <a:gd name="connsiteX5" fmla="*/ 52234 w 55872"/>
                  <a:gd name="connsiteY5" fmla="*/ 90488 h 91145"/>
                  <a:gd name="connsiteX6" fmla="*/ 55872 w 55872"/>
                  <a:gd name="connsiteY6" fmla="*/ 88983 h 91145"/>
                  <a:gd name="connsiteX7" fmla="*/ 48339 w 55872"/>
                  <a:gd name="connsiteY7" fmla="*/ 65706 h 91145"/>
                  <a:gd name="connsiteX8" fmla="*/ 36205 w 55872"/>
                  <a:gd name="connsiteY8" fmla="*/ 42434 h 91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872" h="91145">
                    <a:moveTo>
                      <a:pt x="36205" y="42434"/>
                    </a:moveTo>
                    <a:cubicBezTo>
                      <a:pt x="27510" y="27677"/>
                      <a:pt x="17301" y="13844"/>
                      <a:pt x="5849" y="1114"/>
                    </a:cubicBezTo>
                    <a:cubicBezTo>
                      <a:pt x="2839" y="-2229"/>
                      <a:pt x="-2047" y="2701"/>
                      <a:pt x="923" y="6040"/>
                    </a:cubicBezTo>
                    <a:cubicBezTo>
                      <a:pt x="12100" y="18600"/>
                      <a:pt x="21956" y="32235"/>
                      <a:pt x="30360" y="46798"/>
                    </a:cubicBezTo>
                    <a:cubicBezTo>
                      <a:pt x="34463" y="53905"/>
                      <a:pt x="38222" y="61211"/>
                      <a:pt x="41623" y="68681"/>
                    </a:cubicBezTo>
                    <a:cubicBezTo>
                      <a:pt x="44904" y="75891"/>
                      <a:pt x="47246" y="84242"/>
                      <a:pt x="52234" y="90488"/>
                    </a:cubicBezTo>
                    <a:cubicBezTo>
                      <a:pt x="53429" y="91983"/>
                      <a:pt x="55877" y="90691"/>
                      <a:pt x="55872" y="88983"/>
                    </a:cubicBezTo>
                    <a:cubicBezTo>
                      <a:pt x="55853" y="80927"/>
                      <a:pt x="51624" y="72881"/>
                      <a:pt x="48339" y="65706"/>
                    </a:cubicBezTo>
                    <a:cubicBezTo>
                      <a:pt x="44701" y="57747"/>
                      <a:pt x="40646" y="49977"/>
                      <a:pt x="36205" y="424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B24BF1B-5008-1447-8D59-8892E2A64CB5}"/>
                  </a:ext>
                </a:extLst>
              </p:cNvPr>
              <p:cNvSpPr/>
              <p:nvPr/>
            </p:nvSpPr>
            <p:spPr>
              <a:xfrm>
                <a:off x="2344116" y="5118059"/>
                <a:ext cx="30599" cy="28204"/>
              </a:xfrm>
              <a:custGeom>
                <a:avLst/>
                <a:gdLst>
                  <a:gd name="connsiteX0" fmla="*/ 17115 w 30599"/>
                  <a:gd name="connsiteY0" fmla="*/ 6426 h 28204"/>
                  <a:gd name="connsiteX1" fmla="*/ 510 w 30599"/>
                  <a:gd name="connsiteY1" fmla="*/ 1732 h 28204"/>
                  <a:gd name="connsiteX2" fmla="*/ 1754 w 30599"/>
                  <a:gd name="connsiteY2" fmla="*/ 4732 h 28204"/>
                  <a:gd name="connsiteX3" fmla="*/ 16123 w 30599"/>
                  <a:gd name="connsiteY3" fmla="*/ 14835 h 28204"/>
                  <a:gd name="connsiteX4" fmla="*/ 25703 w 30599"/>
                  <a:gd name="connsiteY4" fmla="*/ 27380 h 28204"/>
                  <a:gd name="connsiteX5" fmla="*/ 30566 w 30599"/>
                  <a:gd name="connsiteY5" fmla="*/ 24550 h 28204"/>
                  <a:gd name="connsiteX6" fmla="*/ 17115 w 30599"/>
                  <a:gd name="connsiteY6" fmla="*/ 6426 h 28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599" h="28204">
                    <a:moveTo>
                      <a:pt x="17115" y="6426"/>
                    </a:moveTo>
                    <a:cubicBezTo>
                      <a:pt x="12529" y="2744"/>
                      <a:pt x="6050" y="-2869"/>
                      <a:pt x="510" y="1732"/>
                    </a:cubicBezTo>
                    <a:cubicBezTo>
                      <a:pt x="-617" y="2671"/>
                      <a:pt x="268" y="4887"/>
                      <a:pt x="1754" y="4732"/>
                    </a:cubicBezTo>
                    <a:cubicBezTo>
                      <a:pt x="7206" y="4176"/>
                      <a:pt x="12809" y="11269"/>
                      <a:pt x="16123" y="14835"/>
                    </a:cubicBezTo>
                    <a:cubicBezTo>
                      <a:pt x="19655" y="18628"/>
                      <a:pt x="21867" y="24052"/>
                      <a:pt x="25703" y="27380"/>
                    </a:cubicBezTo>
                    <a:cubicBezTo>
                      <a:pt x="28045" y="29412"/>
                      <a:pt x="30943" y="27390"/>
                      <a:pt x="30566" y="24550"/>
                    </a:cubicBezTo>
                    <a:cubicBezTo>
                      <a:pt x="29671" y="17921"/>
                      <a:pt x="22118" y="10441"/>
                      <a:pt x="17115" y="6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0FC03E0-F7AC-C643-8092-62F314EEAB39}"/>
                  </a:ext>
                </a:extLst>
              </p:cNvPr>
              <p:cNvSpPr/>
              <p:nvPr/>
            </p:nvSpPr>
            <p:spPr>
              <a:xfrm>
                <a:off x="2434501" y="4984931"/>
                <a:ext cx="88045" cy="166577"/>
              </a:xfrm>
              <a:custGeom>
                <a:avLst/>
                <a:gdLst>
                  <a:gd name="connsiteX0" fmla="*/ 87566 w 88045"/>
                  <a:gd name="connsiteY0" fmla="*/ 4497 h 166577"/>
                  <a:gd name="connsiteX1" fmla="*/ 82946 w 88045"/>
                  <a:gd name="connsiteY1" fmla="*/ 931 h 166577"/>
                  <a:gd name="connsiteX2" fmla="*/ 28926 w 88045"/>
                  <a:gd name="connsiteY2" fmla="*/ 78107 h 166577"/>
                  <a:gd name="connsiteX3" fmla="*/ 10487 w 88045"/>
                  <a:gd name="connsiteY3" fmla="*/ 119683 h 166577"/>
                  <a:gd name="connsiteX4" fmla="*/ 3728 w 88045"/>
                  <a:gd name="connsiteY4" fmla="*/ 141629 h 166577"/>
                  <a:gd name="connsiteX5" fmla="*/ 239 w 88045"/>
                  <a:gd name="connsiteY5" fmla="*/ 164287 h 166577"/>
                  <a:gd name="connsiteX6" fmla="*/ 6113 w 88045"/>
                  <a:gd name="connsiteY6" fmla="*/ 165057 h 166577"/>
                  <a:gd name="connsiteX7" fmla="*/ 9403 w 88045"/>
                  <a:gd name="connsiteY7" fmla="*/ 154165 h 166577"/>
                  <a:gd name="connsiteX8" fmla="*/ 12205 w 88045"/>
                  <a:gd name="connsiteY8" fmla="*/ 143966 h 166577"/>
                  <a:gd name="connsiteX9" fmla="*/ 18673 w 88045"/>
                  <a:gd name="connsiteY9" fmla="*/ 122852 h 166577"/>
                  <a:gd name="connsiteX10" fmla="*/ 37257 w 88045"/>
                  <a:gd name="connsiteY10" fmla="*/ 80908 h 166577"/>
                  <a:gd name="connsiteX11" fmla="*/ 87566 w 88045"/>
                  <a:gd name="connsiteY11" fmla="*/ 4497 h 16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045" h="166577">
                    <a:moveTo>
                      <a:pt x="87566" y="4497"/>
                    </a:moveTo>
                    <a:cubicBezTo>
                      <a:pt x="89521" y="1826"/>
                      <a:pt x="84997" y="-1706"/>
                      <a:pt x="82946" y="931"/>
                    </a:cubicBezTo>
                    <a:cubicBezTo>
                      <a:pt x="63723" y="25684"/>
                      <a:pt x="43847" y="50427"/>
                      <a:pt x="28926" y="78107"/>
                    </a:cubicBezTo>
                    <a:cubicBezTo>
                      <a:pt x="21726" y="91456"/>
                      <a:pt x="15538" y="105381"/>
                      <a:pt x="10487" y="119683"/>
                    </a:cubicBezTo>
                    <a:cubicBezTo>
                      <a:pt x="7942" y="126887"/>
                      <a:pt x="5591" y="134217"/>
                      <a:pt x="3728" y="141629"/>
                    </a:cubicBezTo>
                    <a:cubicBezTo>
                      <a:pt x="2005" y="148480"/>
                      <a:pt x="-844" y="157247"/>
                      <a:pt x="239" y="164287"/>
                    </a:cubicBezTo>
                    <a:cubicBezTo>
                      <a:pt x="675" y="167127"/>
                      <a:pt x="4831" y="167258"/>
                      <a:pt x="6113" y="165057"/>
                    </a:cubicBezTo>
                    <a:cubicBezTo>
                      <a:pt x="8015" y="161786"/>
                      <a:pt x="8469" y="157804"/>
                      <a:pt x="9403" y="154165"/>
                    </a:cubicBezTo>
                    <a:cubicBezTo>
                      <a:pt x="10284" y="150750"/>
                      <a:pt x="11271" y="147368"/>
                      <a:pt x="12205" y="143966"/>
                    </a:cubicBezTo>
                    <a:cubicBezTo>
                      <a:pt x="14159" y="136864"/>
                      <a:pt x="16244" y="129814"/>
                      <a:pt x="18673" y="122852"/>
                    </a:cubicBezTo>
                    <a:cubicBezTo>
                      <a:pt x="23725" y="108385"/>
                      <a:pt x="29951" y="94378"/>
                      <a:pt x="37257" y="80908"/>
                    </a:cubicBezTo>
                    <a:cubicBezTo>
                      <a:pt x="51845" y="54027"/>
                      <a:pt x="69539" y="29138"/>
                      <a:pt x="87566" y="44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ED998559-8539-E344-B961-A2CE9085F6DD}"/>
                  </a:ext>
                </a:extLst>
              </p:cNvPr>
              <p:cNvSpPr/>
              <p:nvPr/>
            </p:nvSpPr>
            <p:spPr>
              <a:xfrm>
                <a:off x="2464935" y="5071850"/>
                <a:ext cx="11302" cy="76241"/>
              </a:xfrm>
              <a:custGeom>
                <a:avLst/>
                <a:gdLst>
                  <a:gd name="connsiteX0" fmla="*/ 11285 w 11302"/>
                  <a:gd name="connsiteY0" fmla="*/ 2383 h 76241"/>
                  <a:gd name="connsiteX1" fmla="*/ 6746 w 11302"/>
                  <a:gd name="connsiteY1" fmla="*/ 1155 h 76241"/>
                  <a:gd name="connsiteX2" fmla="*/ 11 w 11302"/>
                  <a:gd name="connsiteY2" fmla="*/ 35091 h 76241"/>
                  <a:gd name="connsiteX3" fmla="*/ 2106 w 11302"/>
                  <a:gd name="connsiteY3" fmla="*/ 72094 h 76241"/>
                  <a:gd name="connsiteX4" fmla="*/ 10762 w 11302"/>
                  <a:gd name="connsiteY4" fmla="*/ 72094 h 76241"/>
                  <a:gd name="connsiteX5" fmla="*/ 8894 w 11302"/>
                  <a:gd name="connsiteY5" fmla="*/ 36890 h 76241"/>
                  <a:gd name="connsiteX6" fmla="*/ 11285 w 11302"/>
                  <a:gd name="connsiteY6" fmla="*/ 2383 h 7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2" h="76241">
                    <a:moveTo>
                      <a:pt x="11285" y="2383"/>
                    </a:moveTo>
                    <a:cubicBezTo>
                      <a:pt x="11231" y="-69"/>
                      <a:pt x="8043" y="-882"/>
                      <a:pt x="6746" y="1155"/>
                    </a:cubicBezTo>
                    <a:cubicBezTo>
                      <a:pt x="544" y="10918"/>
                      <a:pt x="132" y="23842"/>
                      <a:pt x="11" y="35091"/>
                    </a:cubicBezTo>
                    <a:cubicBezTo>
                      <a:pt x="-124" y="47457"/>
                      <a:pt x="984" y="59795"/>
                      <a:pt x="2106" y="72094"/>
                    </a:cubicBezTo>
                    <a:cubicBezTo>
                      <a:pt x="2610" y="77586"/>
                      <a:pt x="11236" y="77663"/>
                      <a:pt x="10762" y="72094"/>
                    </a:cubicBezTo>
                    <a:cubicBezTo>
                      <a:pt x="9770" y="60385"/>
                      <a:pt x="8803" y="48653"/>
                      <a:pt x="8894" y="36890"/>
                    </a:cubicBezTo>
                    <a:cubicBezTo>
                      <a:pt x="8987" y="25342"/>
                      <a:pt x="11541" y="13879"/>
                      <a:pt x="11285" y="23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97E9F88B-3886-EA4B-A9DE-638AFFF60E7C}"/>
                  </a:ext>
                </a:extLst>
              </p:cNvPr>
              <p:cNvSpPr/>
              <p:nvPr/>
            </p:nvSpPr>
            <p:spPr>
              <a:xfrm>
                <a:off x="2530434" y="5091895"/>
                <a:ext cx="11702" cy="55094"/>
              </a:xfrm>
              <a:custGeom>
                <a:avLst/>
                <a:gdLst>
                  <a:gd name="connsiteX0" fmla="*/ 7324 w 11702"/>
                  <a:gd name="connsiteY0" fmla="*/ 1575 h 55094"/>
                  <a:gd name="connsiteX1" fmla="*/ 1359 w 11702"/>
                  <a:gd name="connsiteY1" fmla="*/ 28293 h 55094"/>
                  <a:gd name="connsiteX2" fmla="*/ 2239 w 11702"/>
                  <a:gd name="connsiteY2" fmla="*/ 54144 h 55094"/>
                  <a:gd name="connsiteX3" fmla="*/ 5762 w 11702"/>
                  <a:gd name="connsiteY3" fmla="*/ 53684 h 55094"/>
                  <a:gd name="connsiteX4" fmla="*/ 7547 w 11702"/>
                  <a:gd name="connsiteY4" fmla="*/ 29178 h 55094"/>
                  <a:gd name="connsiteX5" fmla="*/ 11625 w 11702"/>
                  <a:gd name="connsiteY5" fmla="*/ 2761 h 55094"/>
                  <a:gd name="connsiteX6" fmla="*/ 7324 w 11702"/>
                  <a:gd name="connsiteY6" fmla="*/ 1575 h 5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02" h="55094">
                    <a:moveTo>
                      <a:pt x="7324" y="1575"/>
                    </a:moveTo>
                    <a:cubicBezTo>
                      <a:pt x="4634" y="10318"/>
                      <a:pt x="2530" y="19221"/>
                      <a:pt x="1359" y="28293"/>
                    </a:cubicBezTo>
                    <a:cubicBezTo>
                      <a:pt x="251" y="36847"/>
                      <a:pt x="-1419" y="46093"/>
                      <a:pt x="2239" y="54144"/>
                    </a:cubicBezTo>
                    <a:cubicBezTo>
                      <a:pt x="2979" y="55769"/>
                      <a:pt x="5283" y="55107"/>
                      <a:pt x="5762" y="53684"/>
                    </a:cubicBezTo>
                    <a:cubicBezTo>
                      <a:pt x="8379" y="45943"/>
                      <a:pt x="6981" y="37306"/>
                      <a:pt x="7547" y="29178"/>
                    </a:cubicBezTo>
                    <a:cubicBezTo>
                      <a:pt x="8171" y="20247"/>
                      <a:pt x="9492" y="11455"/>
                      <a:pt x="11625" y="2761"/>
                    </a:cubicBezTo>
                    <a:cubicBezTo>
                      <a:pt x="12313" y="-36"/>
                      <a:pt x="8171" y="-1173"/>
                      <a:pt x="7324" y="1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068E664-D766-E440-8476-71053B03338C}"/>
                  </a:ext>
                </a:extLst>
              </p:cNvPr>
              <p:cNvSpPr/>
              <p:nvPr/>
            </p:nvSpPr>
            <p:spPr>
              <a:xfrm>
                <a:off x="2547494" y="5070361"/>
                <a:ext cx="22299" cy="78693"/>
              </a:xfrm>
              <a:custGeom>
                <a:avLst/>
                <a:gdLst>
                  <a:gd name="connsiteX0" fmla="*/ 2844 w 22299"/>
                  <a:gd name="connsiteY0" fmla="*/ 495 h 78693"/>
                  <a:gd name="connsiteX1" fmla="*/ 188 w 22299"/>
                  <a:gd name="connsiteY1" fmla="*/ 2542 h 78693"/>
                  <a:gd name="connsiteX2" fmla="*/ 13227 w 22299"/>
                  <a:gd name="connsiteY2" fmla="*/ 37001 h 78693"/>
                  <a:gd name="connsiteX3" fmla="*/ 13140 w 22299"/>
                  <a:gd name="connsiteY3" fmla="*/ 74561 h 78693"/>
                  <a:gd name="connsiteX4" fmla="*/ 19531 w 22299"/>
                  <a:gd name="connsiteY4" fmla="*/ 76322 h 78693"/>
                  <a:gd name="connsiteX5" fmla="*/ 2844 w 22299"/>
                  <a:gd name="connsiteY5" fmla="*/ 495 h 7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99" h="78693">
                    <a:moveTo>
                      <a:pt x="2844" y="495"/>
                    </a:moveTo>
                    <a:cubicBezTo>
                      <a:pt x="1402" y="-869"/>
                      <a:pt x="-630" y="839"/>
                      <a:pt x="188" y="2542"/>
                    </a:cubicBezTo>
                    <a:cubicBezTo>
                      <a:pt x="5597" y="13840"/>
                      <a:pt x="10556" y="24692"/>
                      <a:pt x="13227" y="37001"/>
                    </a:cubicBezTo>
                    <a:cubicBezTo>
                      <a:pt x="15912" y="49387"/>
                      <a:pt x="15883" y="62194"/>
                      <a:pt x="13140" y="74561"/>
                    </a:cubicBezTo>
                    <a:cubicBezTo>
                      <a:pt x="12221" y="78707"/>
                      <a:pt x="18515" y="80483"/>
                      <a:pt x="19531" y="76322"/>
                    </a:cubicBezTo>
                    <a:cubicBezTo>
                      <a:pt x="25589" y="51477"/>
                      <a:pt x="22420" y="18978"/>
                      <a:pt x="2844" y="4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86F7258E-322C-4945-9A47-B25906E38E88}"/>
                  </a:ext>
                </a:extLst>
              </p:cNvPr>
              <p:cNvSpPr/>
              <p:nvPr/>
            </p:nvSpPr>
            <p:spPr>
              <a:xfrm>
                <a:off x="2570694" y="5021130"/>
                <a:ext cx="60817" cy="127894"/>
              </a:xfrm>
              <a:custGeom>
                <a:avLst/>
                <a:gdLst>
                  <a:gd name="connsiteX0" fmla="*/ 54967 w 60817"/>
                  <a:gd name="connsiteY0" fmla="*/ 37858 h 127894"/>
                  <a:gd name="connsiteX1" fmla="*/ 24611 w 60817"/>
                  <a:gd name="connsiteY1" fmla="*/ 79177 h 127894"/>
                  <a:gd name="connsiteX2" fmla="*/ 12476 w 60817"/>
                  <a:gd name="connsiteY2" fmla="*/ 102450 h 127894"/>
                  <a:gd name="connsiteX3" fmla="*/ 6743 w 60817"/>
                  <a:gd name="connsiteY3" fmla="*/ 115886 h 127894"/>
                  <a:gd name="connsiteX4" fmla="*/ 6177 w 60817"/>
                  <a:gd name="connsiteY4" fmla="*/ 115798 h 127894"/>
                  <a:gd name="connsiteX5" fmla="*/ 38743 w 60817"/>
                  <a:gd name="connsiteY5" fmla="*/ 5262 h 127894"/>
                  <a:gd name="connsiteX6" fmla="*/ 32434 w 60817"/>
                  <a:gd name="connsiteY6" fmla="*/ 1575 h 127894"/>
                  <a:gd name="connsiteX7" fmla="*/ 700 w 60817"/>
                  <a:gd name="connsiteY7" fmla="*/ 118469 h 127894"/>
                  <a:gd name="connsiteX8" fmla="*/ 4967 w 60817"/>
                  <a:gd name="connsiteY8" fmla="*/ 120825 h 127894"/>
                  <a:gd name="connsiteX9" fmla="*/ 5388 w 60817"/>
                  <a:gd name="connsiteY9" fmla="*/ 121126 h 127894"/>
                  <a:gd name="connsiteX10" fmla="*/ 4943 w 60817"/>
                  <a:gd name="connsiteY10" fmla="*/ 125732 h 127894"/>
                  <a:gd name="connsiteX11" fmla="*/ 8581 w 60817"/>
                  <a:gd name="connsiteY11" fmla="*/ 127236 h 127894"/>
                  <a:gd name="connsiteX12" fmla="*/ 18853 w 60817"/>
                  <a:gd name="connsiteY12" fmla="*/ 106180 h 127894"/>
                  <a:gd name="connsiteX13" fmla="*/ 30455 w 60817"/>
                  <a:gd name="connsiteY13" fmla="*/ 83546 h 127894"/>
                  <a:gd name="connsiteX14" fmla="*/ 59897 w 60817"/>
                  <a:gd name="connsiteY14" fmla="*/ 42788 h 127894"/>
                  <a:gd name="connsiteX15" fmla="*/ 54967 w 60817"/>
                  <a:gd name="connsiteY15" fmla="*/ 37858 h 12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817" h="127894">
                    <a:moveTo>
                      <a:pt x="54967" y="37858"/>
                    </a:moveTo>
                    <a:cubicBezTo>
                      <a:pt x="43514" y="50588"/>
                      <a:pt x="33300" y="64420"/>
                      <a:pt x="24611" y="79177"/>
                    </a:cubicBezTo>
                    <a:cubicBezTo>
                      <a:pt x="20169" y="86720"/>
                      <a:pt x="16119" y="94491"/>
                      <a:pt x="12476" y="102450"/>
                    </a:cubicBezTo>
                    <a:cubicBezTo>
                      <a:pt x="10541" y="106683"/>
                      <a:pt x="8277" y="111221"/>
                      <a:pt x="6743" y="115886"/>
                    </a:cubicBezTo>
                    <a:cubicBezTo>
                      <a:pt x="6641" y="116190"/>
                      <a:pt x="6182" y="116123"/>
                      <a:pt x="6177" y="115798"/>
                    </a:cubicBezTo>
                    <a:cubicBezTo>
                      <a:pt x="5403" y="77136"/>
                      <a:pt x="17745" y="37568"/>
                      <a:pt x="38743" y="5262"/>
                    </a:cubicBezTo>
                    <a:cubicBezTo>
                      <a:pt x="41366" y="1227"/>
                      <a:pt x="35192" y="-2073"/>
                      <a:pt x="32434" y="1575"/>
                    </a:cubicBezTo>
                    <a:cubicBezTo>
                      <a:pt x="6990" y="35250"/>
                      <a:pt x="-2847" y="76734"/>
                      <a:pt x="700" y="118469"/>
                    </a:cubicBezTo>
                    <a:cubicBezTo>
                      <a:pt x="898" y="120825"/>
                      <a:pt x="3395" y="121643"/>
                      <a:pt x="4967" y="120825"/>
                    </a:cubicBezTo>
                    <a:cubicBezTo>
                      <a:pt x="5185" y="120714"/>
                      <a:pt x="5432" y="120879"/>
                      <a:pt x="5388" y="121126"/>
                    </a:cubicBezTo>
                    <a:cubicBezTo>
                      <a:pt x="5112" y="122654"/>
                      <a:pt x="4948" y="124193"/>
                      <a:pt x="4943" y="125732"/>
                    </a:cubicBezTo>
                    <a:cubicBezTo>
                      <a:pt x="4938" y="127430"/>
                      <a:pt x="7381" y="128736"/>
                      <a:pt x="8581" y="127236"/>
                    </a:cubicBezTo>
                    <a:cubicBezTo>
                      <a:pt x="13415" y="121188"/>
                      <a:pt x="15699" y="113166"/>
                      <a:pt x="18853" y="106180"/>
                    </a:cubicBezTo>
                    <a:cubicBezTo>
                      <a:pt x="22341" y="98448"/>
                      <a:pt x="26217" y="90891"/>
                      <a:pt x="30455" y="83546"/>
                    </a:cubicBezTo>
                    <a:cubicBezTo>
                      <a:pt x="38865" y="68983"/>
                      <a:pt x="48715" y="55349"/>
                      <a:pt x="59897" y="42788"/>
                    </a:cubicBezTo>
                    <a:cubicBezTo>
                      <a:pt x="62862" y="39450"/>
                      <a:pt x="57976" y="34515"/>
                      <a:pt x="54967" y="378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321813CF-B253-9342-A7B4-6B34F10EC53F}"/>
                  </a:ext>
                </a:extLst>
              </p:cNvPr>
              <p:cNvSpPr/>
              <p:nvPr/>
            </p:nvSpPr>
            <p:spPr>
              <a:xfrm>
                <a:off x="2490011" y="5060494"/>
                <a:ext cx="23884" cy="84815"/>
              </a:xfrm>
              <a:custGeom>
                <a:avLst/>
                <a:gdLst>
                  <a:gd name="connsiteX0" fmla="*/ 23836 w 23884"/>
                  <a:gd name="connsiteY0" fmla="*/ 3255 h 84815"/>
                  <a:gd name="connsiteX1" fmla="*/ 19076 w 23884"/>
                  <a:gd name="connsiteY1" fmla="*/ 1247 h 84815"/>
                  <a:gd name="connsiteX2" fmla="*/ 11286 w 23884"/>
                  <a:gd name="connsiteY2" fmla="*/ 19884 h 84815"/>
                  <a:gd name="connsiteX3" fmla="*/ 5712 w 23884"/>
                  <a:gd name="connsiteY3" fmla="*/ 40394 h 84815"/>
                  <a:gd name="connsiteX4" fmla="*/ 8 w 23884"/>
                  <a:gd name="connsiteY4" fmla="*/ 81728 h 84815"/>
                  <a:gd name="connsiteX5" fmla="*/ 6433 w 23884"/>
                  <a:gd name="connsiteY5" fmla="*/ 81728 h 84815"/>
                  <a:gd name="connsiteX6" fmla="*/ 12771 w 23884"/>
                  <a:gd name="connsiteY6" fmla="*/ 41419 h 84815"/>
                  <a:gd name="connsiteX7" fmla="*/ 17914 w 23884"/>
                  <a:gd name="connsiteY7" fmla="*/ 22628 h 84815"/>
                  <a:gd name="connsiteX8" fmla="*/ 23836 w 23884"/>
                  <a:gd name="connsiteY8" fmla="*/ 3255 h 84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84" h="84815">
                    <a:moveTo>
                      <a:pt x="23836" y="3255"/>
                    </a:moveTo>
                    <a:cubicBezTo>
                      <a:pt x="24339" y="376"/>
                      <a:pt x="20779" y="-1288"/>
                      <a:pt x="19076" y="1247"/>
                    </a:cubicBezTo>
                    <a:cubicBezTo>
                      <a:pt x="15413" y="6719"/>
                      <a:pt x="13294" y="13657"/>
                      <a:pt x="11286" y="19884"/>
                    </a:cubicBezTo>
                    <a:cubicBezTo>
                      <a:pt x="9113" y="26634"/>
                      <a:pt x="7236" y="33465"/>
                      <a:pt x="5712" y="40394"/>
                    </a:cubicBezTo>
                    <a:cubicBezTo>
                      <a:pt x="2717" y="53994"/>
                      <a:pt x="859" y="67827"/>
                      <a:pt x="8" y="81728"/>
                    </a:cubicBezTo>
                    <a:cubicBezTo>
                      <a:pt x="-249" y="85874"/>
                      <a:pt x="6114" y="85816"/>
                      <a:pt x="6433" y="81728"/>
                    </a:cubicBezTo>
                    <a:cubicBezTo>
                      <a:pt x="7492" y="68137"/>
                      <a:pt x="9578" y="54676"/>
                      <a:pt x="12771" y="41419"/>
                    </a:cubicBezTo>
                    <a:cubicBezTo>
                      <a:pt x="14290" y="35111"/>
                      <a:pt x="15989" y="28830"/>
                      <a:pt x="17914" y="22628"/>
                    </a:cubicBezTo>
                    <a:cubicBezTo>
                      <a:pt x="19888" y="16260"/>
                      <a:pt x="22685" y="9825"/>
                      <a:pt x="23836" y="32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B61F32BB-EF3E-7D4F-9CE6-1CF71A234204}"/>
                  </a:ext>
                </a:extLst>
              </p:cNvPr>
              <p:cNvSpPr/>
              <p:nvPr/>
            </p:nvSpPr>
            <p:spPr>
              <a:xfrm>
                <a:off x="2513098" y="5088305"/>
                <a:ext cx="11729" cy="62077"/>
              </a:xfrm>
              <a:custGeom>
                <a:avLst/>
                <a:gdLst>
                  <a:gd name="connsiteX0" fmla="*/ 10291 w 11729"/>
                  <a:gd name="connsiteY0" fmla="*/ 31646 h 62077"/>
                  <a:gd name="connsiteX1" fmla="*/ 4199 w 11729"/>
                  <a:gd name="connsiteY1" fmla="*/ 1498 h 62077"/>
                  <a:gd name="connsiteX2" fmla="*/ 91 w 11729"/>
                  <a:gd name="connsiteY2" fmla="*/ 2630 h 62077"/>
                  <a:gd name="connsiteX3" fmla="*/ 5752 w 11729"/>
                  <a:gd name="connsiteY3" fmla="*/ 32531 h 62077"/>
                  <a:gd name="connsiteX4" fmla="*/ 6144 w 11729"/>
                  <a:gd name="connsiteY4" fmla="*/ 46746 h 62077"/>
                  <a:gd name="connsiteX5" fmla="*/ 6584 w 11729"/>
                  <a:gd name="connsiteY5" fmla="*/ 60622 h 62077"/>
                  <a:gd name="connsiteX6" fmla="*/ 10233 w 11729"/>
                  <a:gd name="connsiteY6" fmla="*/ 61096 h 62077"/>
                  <a:gd name="connsiteX7" fmla="*/ 11611 w 11729"/>
                  <a:gd name="connsiteY7" fmla="*/ 47636 h 62077"/>
                  <a:gd name="connsiteX8" fmla="*/ 10291 w 11729"/>
                  <a:gd name="connsiteY8" fmla="*/ 31646 h 6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29" h="62077">
                    <a:moveTo>
                      <a:pt x="10291" y="31646"/>
                    </a:moveTo>
                    <a:cubicBezTo>
                      <a:pt x="9163" y="21422"/>
                      <a:pt x="7112" y="11359"/>
                      <a:pt x="4199" y="1498"/>
                    </a:cubicBezTo>
                    <a:cubicBezTo>
                      <a:pt x="3425" y="-1124"/>
                      <a:pt x="-658" y="-21"/>
                      <a:pt x="91" y="2630"/>
                    </a:cubicBezTo>
                    <a:cubicBezTo>
                      <a:pt x="2854" y="12418"/>
                      <a:pt x="4814" y="22400"/>
                      <a:pt x="5752" y="32531"/>
                    </a:cubicBezTo>
                    <a:cubicBezTo>
                      <a:pt x="6193" y="37248"/>
                      <a:pt x="6173" y="42009"/>
                      <a:pt x="6144" y="46746"/>
                    </a:cubicBezTo>
                    <a:cubicBezTo>
                      <a:pt x="6115" y="51357"/>
                      <a:pt x="5254" y="56156"/>
                      <a:pt x="6584" y="60622"/>
                    </a:cubicBezTo>
                    <a:cubicBezTo>
                      <a:pt x="7025" y="62108"/>
                      <a:pt x="9507" y="62761"/>
                      <a:pt x="10233" y="61096"/>
                    </a:cubicBezTo>
                    <a:cubicBezTo>
                      <a:pt x="12110" y="56785"/>
                      <a:pt x="11742" y="52266"/>
                      <a:pt x="11611" y="47636"/>
                    </a:cubicBezTo>
                    <a:cubicBezTo>
                      <a:pt x="11462" y="42280"/>
                      <a:pt x="10876" y="36963"/>
                      <a:pt x="10291" y="31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F49805E1-7617-9F43-AF93-2DBD434522EF}"/>
                  </a:ext>
                </a:extLst>
              </p:cNvPr>
              <p:cNvSpPr/>
              <p:nvPr/>
            </p:nvSpPr>
            <p:spPr>
              <a:xfrm>
                <a:off x="2503379" y="5113459"/>
                <a:ext cx="12066" cy="31848"/>
              </a:xfrm>
              <a:custGeom>
                <a:avLst/>
                <a:gdLst>
                  <a:gd name="connsiteX0" fmla="*/ 7033 w 12066"/>
                  <a:gd name="connsiteY0" fmla="*/ 2355 h 31848"/>
                  <a:gd name="connsiteX1" fmla="*/ 249 w 12066"/>
                  <a:gd name="connsiteY1" fmla="*/ 4227 h 31848"/>
                  <a:gd name="connsiteX2" fmla="*/ 4352 w 12066"/>
                  <a:gd name="connsiteY2" fmla="*/ 20949 h 31848"/>
                  <a:gd name="connsiteX3" fmla="*/ 7647 w 12066"/>
                  <a:gd name="connsiteY3" fmla="*/ 31670 h 31848"/>
                  <a:gd name="connsiteX4" fmla="*/ 8978 w 12066"/>
                  <a:gd name="connsiteY4" fmla="*/ 31670 h 31848"/>
                  <a:gd name="connsiteX5" fmla="*/ 11532 w 12066"/>
                  <a:gd name="connsiteY5" fmla="*/ 19594 h 31848"/>
                  <a:gd name="connsiteX6" fmla="*/ 7033 w 12066"/>
                  <a:gd name="connsiteY6" fmla="*/ 2355 h 3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66" h="31848">
                    <a:moveTo>
                      <a:pt x="7033" y="2355"/>
                    </a:moveTo>
                    <a:cubicBezTo>
                      <a:pt x="5378" y="-1777"/>
                      <a:pt x="-1371" y="-40"/>
                      <a:pt x="249" y="4227"/>
                    </a:cubicBezTo>
                    <a:cubicBezTo>
                      <a:pt x="2306" y="9622"/>
                      <a:pt x="3786" y="15191"/>
                      <a:pt x="4352" y="20949"/>
                    </a:cubicBezTo>
                    <a:cubicBezTo>
                      <a:pt x="4720" y="24679"/>
                      <a:pt x="4009" y="29421"/>
                      <a:pt x="7647" y="31670"/>
                    </a:cubicBezTo>
                    <a:cubicBezTo>
                      <a:pt x="8058" y="31922"/>
                      <a:pt x="8566" y="31893"/>
                      <a:pt x="8978" y="31670"/>
                    </a:cubicBezTo>
                    <a:cubicBezTo>
                      <a:pt x="13201" y="29401"/>
                      <a:pt x="12031" y="23518"/>
                      <a:pt x="11532" y="19594"/>
                    </a:cubicBezTo>
                    <a:cubicBezTo>
                      <a:pt x="10768" y="13638"/>
                      <a:pt x="9258" y="7924"/>
                      <a:pt x="7033" y="23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16B4EF92-1016-3542-B693-99B131AC8F41}"/>
                  </a:ext>
                </a:extLst>
              </p:cNvPr>
              <p:cNvSpPr/>
              <p:nvPr/>
            </p:nvSpPr>
            <p:spPr>
              <a:xfrm>
                <a:off x="2637361" y="5091895"/>
                <a:ext cx="11703" cy="55094"/>
              </a:xfrm>
              <a:custGeom>
                <a:avLst/>
                <a:gdLst>
                  <a:gd name="connsiteX0" fmla="*/ 7324 w 11703"/>
                  <a:gd name="connsiteY0" fmla="*/ 1575 h 55094"/>
                  <a:gd name="connsiteX1" fmla="*/ 1359 w 11703"/>
                  <a:gd name="connsiteY1" fmla="*/ 28293 h 55094"/>
                  <a:gd name="connsiteX2" fmla="*/ 2239 w 11703"/>
                  <a:gd name="connsiteY2" fmla="*/ 54144 h 55094"/>
                  <a:gd name="connsiteX3" fmla="*/ 5761 w 11703"/>
                  <a:gd name="connsiteY3" fmla="*/ 53684 h 55094"/>
                  <a:gd name="connsiteX4" fmla="*/ 7547 w 11703"/>
                  <a:gd name="connsiteY4" fmla="*/ 29178 h 55094"/>
                  <a:gd name="connsiteX5" fmla="*/ 11626 w 11703"/>
                  <a:gd name="connsiteY5" fmla="*/ 2761 h 55094"/>
                  <a:gd name="connsiteX6" fmla="*/ 7324 w 11703"/>
                  <a:gd name="connsiteY6" fmla="*/ 1575 h 5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03" h="55094">
                    <a:moveTo>
                      <a:pt x="7324" y="1575"/>
                    </a:moveTo>
                    <a:cubicBezTo>
                      <a:pt x="4634" y="10318"/>
                      <a:pt x="2530" y="19221"/>
                      <a:pt x="1359" y="28293"/>
                    </a:cubicBezTo>
                    <a:cubicBezTo>
                      <a:pt x="251" y="36847"/>
                      <a:pt x="-1418" y="46093"/>
                      <a:pt x="2239" y="54144"/>
                    </a:cubicBezTo>
                    <a:cubicBezTo>
                      <a:pt x="2980" y="55769"/>
                      <a:pt x="5282" y="55107"/>
                      <a:pt x="5761" y="53684"/>
                    </a:cubicBezTo>
                    <a:cubicBezTo>
                      <a:pt x="8379" y="45943"/>
                      <a:pt x="6981" y="37306"/>
                      <a:pt x="7547" y="29178"/>
                    </a:cubicBezTo>
                    <a:cubicBezTo>
                      <a:pt x="8171" y="20247"/>
                      <a:pt x="9492" y="11455"/>
                      <a:pt x="11626" y="2761"/>
                    </a:cubicBezTo>
                    <a:cubicBezTo>
                      <a:pt x="12318" y="-36"/>
                      <a:pt x="8171" y="-1173"/>
                      <a:pt x="7324" y="1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772F6E5-06FE-5F49-B968-49B5F2083629}"/>
                  </a:ext>
                </a:extLst>
              </p:cNvPr>
              <p:cNvSpPr/>
              <p:nvPr/>
            </p:nvSpPr>
            <p:spPr>
              <a:xfrm>
                <a:off x="2620025" y="5088305"/>
                <a:ext cx="11729" cy="62077"/>
              </a:xfrm>
              <a:custGeom>
                <a:avLst/>
                <a:gdLst>
                  <a:gd name="connsiteX0" fmla="*/ 10291 w 11729"/>
                  <a:gd name="connsiteY0" fmla="*/ 31646 h 62077"/>
                  <a:gd name="connsiteX1" fmla="*/ 4199 w 11729"/>
                  <a:gd name="connsiteY1" fmla="*/ 1498 h 62077"/>
                  <a:gd name="connsiteX2" fmla="*/ 92 w 11729"/>
                  <a:gd name="connsiteY2" fmla="*/ 2630 h 62077"/>
                  <a:gd name="connsiteX3" fmla="*/ 5752 w 11729"/>
                  <a:gd name="connsiteY3" fmla="*/ 32531 h 62077"/>
                  <a:gd name="connsiteX4" fmla="*/ 6144 w 11729"/>
                  <a:gd name="connsiteY4" fmla="*/ 46746 h 62077"/>
                  <a:gd name="connsiteX5" fmla="*/ 6584 w 11729"/>
                  <a:gd name="connsiteY5" fmla="*/ 60622 h 62077"/>
                  <a:gd name="connsiteX6" fmla="*/ 10232 w 11729"/>
                  <a:gd name="connsiteY6" fmla="*/ 61096 h 62077"/>
                  <a:gd name="connsiteX7" fmla="*/ 11611 w 11729"/>
                  <a:gd name="connsiteY7" fmla="*/ 47636 h 62077"/>
                  <a:gd name="connsiteX8" fmla="*/ 10291 w 11729"/>
                  <a:gd name="connsiteY8" fmla="*/ 31646 h 6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29" h="62077">
                    <a:moveTo>
                      <a:pt x="10291" y="31646"/>
                    </a:moveTo>
                    <a:cubicBezTo>
                      <a:pt x="9163" y="21422"/>
                      <a:pt x="7112" y="11359"/>
                      <a:pt x="4199" y="1498"/>
                    </a:cubicBezTo>
                    <a:cubicBezTo>
                      <a:pt x="3425" y="-1124"/>
                      <a:pt x="-659" y="-21"/>
                      <a:pt x="92" y="2630"/>
                    </a:cubicBezTo>
                    <a:cubicBezTo>
                      <a:pt x="2854" y="12418"/>
                      <a:pt x="4814" y="22400"/>
                      <a:pt x="5752" y="32531"/>
                    </a:cubicBezTo>
                    <a:cubicBezTo>
                      <a:pt x="6193" y="37248"/>
                      <a:pt x="6173" y="42009"/>
                      <a:pt x="6144" y="46746"/>
                    </a:cubicBezTo>
                    <a:cubicBezTo>
                      <a:pt x="6115" y="51357"/>
                      <a:pt x="5254" y="56156"/>
                      <a:pt x="6584" y="60622"/>
                    </a:cubicBezTo>
                    <a:cubicBezTo>
                      <a:pt x="7025" y="62108"/>
                      <a:pt x="9507" y="62761"/>
                      <a:pt x="10232" y="61096"/>
                    </a:cubicBezTo>
                    <a:cubicBezTo>
                      <a:pt x="12110" y="56785"/>
                      <a:pt x="11742" y="52266"/>
                      <a:pt x="11611" y="47636"/>
                    </a:cubicBezTo>
                    <a:cubicBezTo>
                      <a:pt x="11466" y="42280"/>
                      <a:pt x="10876" y="36963"/>
                      <a:pt x="10291" y="31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50003112-A3F0-F742-A3BC-48177D0281EC}"/>
                  </a:ext>
                </a:extLst>
              </p:cNvPr>
              <p:cNvSpPr/>
              <p:nvPr/>
            </p:nvSpPr>
            <p:spPr>
              <a:xfrm>
                <a:off x="2610306" y="5113459"/>
                <a:ext cx="12066" cy="31848"/>
              </a:xfrm>
              <a:custGeom>
                <a:avLst/>
                <a:gdLst>
                  <a:gd name="connsiteX0" fmla="*/ 7033 w 12066"/>
                  <a:gd name="connsiteY0" fmla="*/ 2355 h 31848"/>
                  <a:gd name="connsiteX1" fmla="*/ 249 w 12066"/>
                  <a:gd name="connsiteY1" fmla="*/ 4227 h 31848"/>
                  <a:gd name="connsiteX2" fmla="*/ 4352 w 12066"/>
                  <a:gd name="connsiteY2" fmla="*/ 20949 h 31848"/>
                  <a:gd name="connsiteX3" fmla="*/ 7647 w 12066"/>
                  <a:gd name="connsiteY3" fmla="*/ 31670 h 31848"/>
                  <a:gd name="connsiteX4" fmla="*/ 8978 w 12066"/>
                  <a:gd name="connsiteY4" fmla="*/ 31670 h 31848"/>
                  <a:gd name="connsiteX5" fmla="*/ 11532 w 12066"/>
                  <a:gd name="connsiteY5" fmla="*/ 19594 h 31848"/>
                  <a:gd name="connsiteX6" fmla="*/ 7033 w 12066"/>
                  <a:gd name="connsiteY6" fmla="*/ 2355 h 3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66" h="31848">
                    <a:moveTo>
                      <a:pt x="7033" y="2355"/>
                    </a:moveTo>
                    <a:cubicBezTo>
                      <a:pt x="5378" y="-1777"/>
                      <a:pt x="-1372" y="-40"/>
                      <a:pt x="249" y="4227"/>
                    </a:cubicBezTo>
                    <a:cubicBezTo>
                      <a:pt x="2306" y="9622"/>
                      <a:pt x="3786" y="15191"/>
                      <a:pt x="4352" y="20949"/>
                    </a:cubicBezTo>
                    <a:cubicBezTo>
                      <a:pt x="4720" y="24679"/>
                      <a:pt x="4009" y="29421"/>
                      <a:pt x="7647" y="31670"/>
                    </a:cubicBezTo>
                    <a:cubicBezTo>
                      <a:pt x="8058" y="31922"/>
                      <a:pt x="8566" y="31893"/>
                      <a:pt x="8978" y="31670"/>
                    </a:cubicBezTo>
                    <a:cubicBezTo>
                      <a:pt x="13202" y="29401"/>
                      <a:pt x="12031" y="23518"/>
                      <a:pt x="11532" y="19594"/>
                    </a:cubicBezTo>
                    <a:cubicBezTo>
                      <a:pt x="10773" y="13638"/>
                      <a:pt x="9258" y="7924"/>
                      <a:pt x="7033" y="23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0F79CF87-BCDD-7E45-A680-13D4A488EA16}"/>
                  </a:ext>
                </a:extLst>
              </p:cNvPr>
              <p:cNvSpPr/>
              <p:nvPr/>
            </p:nvSpPr>
            <p:spPr>
              <a:xfrm>
                <a:off x="2783789" y="5014662"/>
                <a:ext cx="71488" cy="132984"/>
              </a:xfrm>
              <a:custGeom>
                <a:avLst/>
                <a:gdLst>
                  <a:gd name="connsiteX0" fmla="*/ 67319 w 71488"/>
                  <a:gd name="connsiteY0" fmla="*/ 738 h 132984"/>
                  <a:gd name="connsiteX1" fmla="*/ 24292 w 71488"/>
                  <a:gd name="connsiteY1" fmla="*/ 59374 h 132984"/>
                  <a:gd name="connsiteX2" fmla="*/ 9583 w 71488"/>
                  <a:gd name="connsiteY2" fmla="*/ 92192 h 132984"/>
                  <a:gd name="connsiteX3" fmla="*/ 18 w 71488"/>
                  <a:gd name="connsiteY3" fmla="*/ 128808 h 132984"/>
                  <a:gd name="connsiteX4" fmla="*/ 8519 w 71488"/>
                  <a:gd name="connsiteY4" fmla="*/ 129960 h 132984"/>
                  <a:gd name="connsiteX5" fmla="*/ 17528 w 71488"/>
                  <a:gd name="connsiteY5" fmla="*/ 96033 h 132984"/>
                  <a:gd name="connsiteX6" fmla="*/ 30794 w 71488"/>
                  <a:gd name="connsiteY6" fmla="*/ 62630 h 132984"/>
                  <a:gd name="connsiteX7" fmla="*/ 70812 w 71488"/>
                  <a:gd name="connsiteY7" fmla="*/ 4231 h 132984"/>
                  <a:gd name="connsiteX8" fmla="*/ 67319 w 71488"/>
                  <a:gd name="connsiteY8" fmla="*/ 738 h 13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88" h="132984">
                    <a:moveTo>
                      <a:pt x="67319" y="738"/>
                    </a:moveTo>
                    <a:cubicBezTo>
                      <a:pt x="49756" y="18093"/>
                      <a:pt x="36310" y="37911"/>
                      <a:pt x="24292" y="59374"/>
                    </a:cubicBezTo>
                    <a:cubicBezTo>
                      <a:pt x="18476" y="69761"/>
                      <a:pt x="13623" y="81006"/>
                      <a:pt x="9583" y="92192"/>
                    </a:cubicBezTo>
                    <a:cubicBezTo>
                      <a:pt x="5355" y="103901"/>
                      <a:pt x="1087" y="116345"/>
                      <a:pt x="18" y="128808"/>
                    </a:cubicBezTo>
                    <a:cubicBezTo>
                      <a:pt x="-413" y="133821"/>
                      <a:pt x="7140" y="134464"/>
                      <a:pt x="8519" y="129960"/>
                    </a:cubicBezTo>
                    <a:cubicBezTo>
                      <a:pt x="11944" y="118769"/>
                      <a:pt x="13909" y="107200"/>
                      <a:pt x="17528" y="96033"/>
                    </a:cubicBezTo>
                    <a:cubicBezTo>
                      <a:pt x="21244" y="84572"/>
                      <a:pt x="25709" y="73545"/>
                      <a:pt x="30794" y="62630"/>
                    </a:cubicBezTo>
                    <a:cubicBezTo>
                      <a:pt x="40693" y="41360"/>
                      <a:pt x="55102" y="21567"/>
                      <a:pt x="70812" y="4231"/>
                    </a:cubicBezTo>
                    <a:cubicBezTo>
                      <a:pt x="72931" y="1885"/>
                      <a:pt x="69593" y="-1512"/>
                      <a:pt x="67319" y="7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62C7EE3C-C471-564C-967D-20CF656A5A68}"/>
                  </a:ext>
                </a:extLst>
              </p:cNvPr>
              <p:cNvSpPr/>
              <p:nvPr/>
            </p:nvSpPr>
            <p:spPr>
              <a:xfrm>
                <a:off x="2777667" y="5085862"/>
                <a:ext cx="11706" cy="55094"/>
              </a:xfrm>
              <a:custGeom>
                <a:avLst/>
                <a:gdLst>
                  <a:gd name="connsiteX0" fmla="*/ 7552 w 11706"/>
                  <a:gd name="connsiteY0" fmla="*/ 29178 h 55094"/>
                  <a:gd name="connsiteX1" fmla="*/ 11630 w 11706"/>
                  <a:gd name="connsiteY1" fmla="*/ 2761 h 55094"/>
                  <a:gd name="connsiteX2" fmla="*/ 7324 w 11706"/>
                  <a:gd name="connsiteY2" fmla="*/ 1575 h 55094"/>
                  <a:gd name="connsiteX3" fmla="*/ 1359 w 11706"/>
                  <a:gd name="connsiteY3" fmla="*/ 28293 h 55094"/>
                  <a:gd name="connsiteX4" fmla="*/ 2239 w 11706"/>
                  <a:gd name="connsiteY4" fmla="*/ 54144 h 55094"/>
                  <a:gd name="connsiteX5" fmla="*/ 5762 w 11706"/>
                  <a:gd name="connsiteY5" fmla="*/ 53684 h 55094"/>
                  <a:gd name="connsiteX6" fmla="*/ 7552 w 11706"/>
                  <a:gd name="connsiteY6" fmla="*/ 29178 h 55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06" h="55094">
                    <a:moveTo>
                      <a:pt x="7552" y="29178"/>
                    </a:moveTo>
                    <a:cubicBezTo>
                      <a:pt x="8176" y="20246"/>
                      <a:pt x="9497" y="11455"/>
                      <a:pt x="11630" y="2761"/>
                    </a:cubicBezTo>
                    <a:cubicBezTo>
                      <a:pt x="12317" y="-36"/>
                      <a:pt x="8171" y="-1173"/>
                      <a:pt x="7324" y="1575"/>
                    </a:cubicBezTo>
                    <a:cubicBezTo>
                      <a:pt x="4634" y="10318"/>
                      <a:pt x="2530" y="19221"/>
                      <a:pt x="1359" y="28293"/>
                    </a:cubicBezTo>
                    <a:cubicBezTo>
                      <a:pt x="251" y="36847"/>
                      <a:pt x="-1419" y="46093"/>
                      <a:pt x="2239" y="54144"/>
                    </a:cubicBezTo>
                    <a:cubicBezTo>
                      <a:pt x="2979" y="55770"/>
                      <a:pt x="5283" y="55107"/>
                      <a:pt x="5762" y="53684"/>
                    </a:cubicBezTo>
                    <a:cubicBezTo>
                      <a:pt x="8384" y="45943"/>
                      <a:pt x="6986" y="37302"/>
                      <a:pt x="7552" y="291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3ECE7C6F-981C-2C4A-8B84-5262A4661D07}"/>
                  </a:ext>
                </a:extLst>
              </p:cNvPr>
              <p:cNvSpPr/>
              <p:nvPr/>
            </p:nvSpPr>
            <p:spPr>
              <a:xfrm>
                <a:off x="2797504" y="5062422"/>
                <a:ext cx="55872" cy="91140"/>
              </a:xfrm>
              <a:custGeom>
                <a:avLst/>
                <a:gdLst>
                  <a:gd name="connsiteX0" fmla="*/ 50023 w 55872"/>
                  <a:gd name="connsiteY0" fmla="*/ 1114 h 91140"/>
                  <a:gd name="connsiteX1" fmla="*/ 19668 w 55872"/>
                  <a:gd name="connsiteY1" fmla="*/ 42433 h 91140"/>
                  <a:gd name="connsiteX2" fmla="*/ 7533 w 55872"/>
                  <a:gd name="connsiteY2" fmla="*/ 65701 h 91140"/>
                  <a:gd name="connsiteX3" fmla="*/ 0 w 55872"/>
                  <a:gd name="connsiteY3" fmla="*/ 88978 h 91140"/>
                  <a:gd name="connsiteX4" fmla="*/ 3638 w 55872"/>
                  <a:gd name="connsiteY4" fmla="*/ 90482 h 91140"/>
                  <a:gd name="connsiteX5" fmla="*/ 13910 w 55872"/>
                  <a:gd name="connsiteY5" fmla="*/ 69426 h 91140"/>
                  <a:gd name="connsiteX6" fmla="*/ 25513 w 55872"/>
                  <a:gd name="connsiteY6" fmla="*/ 46793 h 91140"/>
                  <a:gd name="connsiteX7" fmla="*/ 54949 w 55872"/>
                  <a:gd name="connsiteY7" fmla="*/ 6034 h 91140"/>
                  <a:gd name="connsiteX8" fmla="*/ 50023 w 55872"/>
                  <a:gd name="connsiteY8" fmla="*/ 1114 h 9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872" h="91140">
                    <a:moveTo>
                      <a:pt x="50023" y="1114"/>
                    </a:moveTo>
                    <a:cubicBezTo>
                      <a:pt x="38571" y="13844"/>
                      <a:pt x="28358" y="27671"/>
                      <a:pt x="19668" y="42433"/>
                    </a:cubicBezTo>
                    <a:cubicBezTo>
                      <a:pt x="15226" y="49976"/>
                      <a:pt x="11177" y="57746"/>
                      <a:pt x="7533" y="65701"/>
                    </a:cubicBezTo>
                    <a:cubicBezTo>
                      <a:pt x="4248" y="72876"/>
                      <a:pt x="24" y="80922"/>
                      <a:pt x="0" y="88978"/>
                    </a:cubicBezTo>
                    <a:cubicBezTo>
                      <a:pt x="-5" y="90676"/>
                      <a:pt x="2439" y="91982"/>
                      <a:pt x="3638" y="90482"/>
                    </a:cubicBezTo>
                    <a:cubicBezTo>
                      <a:pt x="8472" y="84440"/>
                      <a:pt x="10756" y="76413"/>
                      <a:pt x="13910" y="69426"/>
                    </a:cubicBezTo>
                    <a:cubicBezTo>
                      <a:pt x="17399" y="61695"/>
                      <a:pt x="21269" y="54137"/>
                      <a:pt x="25513" y="46793"/>
                    </a:cubicBezTo>
                    <a:cubicBezTo>
                      <a:pt x="33921" y="32229"/>
                      <a:pt x="43772" y="18595"/>
                      <a:pt x="54949" y="6034"/>
                    </a:cubicBezTo>
                    <a:cubicBezTo>
                      <a:pt x="57920" y="2706"/>
                      <a:pt x="53033" y="-2229"/>
                      <a:pt x="50023" y="11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37204FFC-764F-7F4E-99B3-BB10A48A213D}"/>
                  </a:ext>
                </a:extLst>
              </p:cNvPr>
              <p:cNvSpPr/>
              <p:nvPr/>
            </p:nvSpPr>
            <p:spPr>
              <a:xfrm>
                <a:off x="2640039" y="4964983"/>
                <a:ext cx="51931" cy="182614"/>
              </a:xfrm>
              <a:custGeom>
                <a:avLst/>
                <a:gdLst>
                  <a:gd name="connsiteX0" fmla="*/ 43231 w 51931"/>
                  <a:gd name="connsiteY0" fmla="*/ 86041 h 182614"/>
                  <a:gd name="connsiteX1" fmla="*/ 28387 w 51931"/>
                  <a:gd name="connsiteY1" fmla="*/ 42041 h 182614"/>
                  <a:gd name="connsiteX2" fmla="*/ 18454 w 51931"/>
                  <a:gd name="connsiteY2" fmla="*/ 20883 h 182614"/>
                  <a:gd name="connsiteX3" fmla="*/ 6150 w 51931"/>
                  <a:gd name="connsiteY3" fmla="*/ 1017 h 182614"/>
                  <a:gd name="connsiteX4" fmla="*/ 214 w 51931"/>
                  <a:gd name="connsiteY4" fmla="*/ 4472 h 182614"/>
                  <a:gd name="connsiteX5" fmla="*/ 10486 w 51931"/>
                  <a:gd name="connsiteY5" fmla="*/ 24575 h 182614"/>
                  <a:gd name="connsiteX6" fmla="*/ 19693 w 51931"/>
                  <a:gd name="connsiteY6" fmla="*/ 44238 h 182614"/>
                  <a:gd name="connsiteX7" fmla="*/ 34658 w 51931"/>
                  <a:gd name="connsiteY7" fmla="*/ 88402 h 182614"/>
                  <a:gd name="connsiteX8" fmla="*/ 45825 w 51931"/>
                  <a:gd name="connsiteY8" fmla="*/ 180040 h 182614"/>
                  <a:gd name="connsiteX9" fmla="*/ 51166 w 51931"/>
                  <a:gd name="connsiteY9" fmla="*/ 180040 h 182614"/>
                  <a:gd name="connsiteX10" fmla="*/ 43231 w 51931"/>
                  <a:gd name="connsiteY10" fmla="*/ 86041 h 182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931" h="182614">
                    <a:moveTo>
                      <a:pt x="43231" y="86041"/>
                    </a:moveTo>
                    <a:cubicBezTo>
                      <a:pt x="39428" y="70999"/>
                      <a:pt x="34450" y="56324"/>
                      <a:pt x="28387" y="42041"/>
                    </a:cubicBezTo>
                    <a:cubicBezTo>
                      <a:pt x="25344" y="34871"/>
                      <a:pt x="22064" y="27792"/>
                      <a:pt x="18454" y="20883"/>
                    </a:cubicBezTo>
                    <a:cubicBezTo>
                      <a:pt x="14879" y="14042"/>
                      <a:pt x="11274" y="6828"/>
                      <a:pt x="6150" y="1017"/>
                    </a:cubicBezTo>
                    <a:cubicBezTo>
                      <a:pt x="3886" y="-1547"/>
                      <a:pt x="-1088" y="1158"/>
                      <a:pt x="214" y="4472"/>
                    </a:cubicBezTo>
                    <a:cubicBezTo>
                      <a:pt x="2967" y="11468"/>
                      <a:pt x="7084" y="17869"/>
                      <a:pt x="10486" y="24575"/>
                    </a:cubicBezTo>
                    <a:cubicBezTo>
                      <a:pt x="13761" y="31029"/>
                      <a:pt x="16867" y="37571"/>
                      <a:pt x="19693" y="44238"/>
                    </a:cubicBezTo>
                    <a:cubicBezTo>
                      <a:pt x="25760" y="58545"/>
                      <a:pt x="30734" y="73370"/>
                      <a:pt x="34658" y="88402"/>
                    </a:cubicBezTo>
                    <a:cubicBezTo>
                      <a:pt x="42443" y="118235"/>
                      <a:pt x="46541" y="149200"/>
                      <a:pt x="45825" y="180040"/>
                    </a:cubicBezTo>
                    <a:cubicBezTo>
                      <a:pt x="45742" y="183504"/>
                      <a:pt x="50934" y="183441"/>
                      <a:pt x="51166" y="180040"/>
                    </a:cubicBezTo>
                    <a:cubicBezTo>
                      <a:pt x="53319" y="148421"/>
                      <a:pt x="51011" y="116789"/>
                      <a:pt x="43231" y="860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A45FC590-8432-5C4F-AD19-0FD3644B37A4}"/>
                  </a:ext>
                </a:extLst>
              </p:cNvPr>
              <p:cNvSpPr/>
              <p:nvPr/>
            </p:nvSpPr>
            <p:spPr>
              <a:xfrm>
                <a:off x="2691943" y="5065045"/>
                <a:ext cx="23884" cy="84813"/>
              </a:xfrm>
              <a:custGeom>
                <a:avLst/>
                <a:gdLst>
                  <a:gd name="connsiteX0" fmla="*/ 23836 w 23884"/>
                  <a:gd name="connsiteY0" fmla="*/ 3257 h 84813"/>
                  <a:gd name="connsiteX1" fmla="*/ 19075 w 23884"/>
                  <a:gd name="connsiteY1" fmla="*/ 1249 h 84813"/>
                  <a:gd name="connsiteX2" fmla="*/ 11285 w 23884"/>
                  <a:gd name="connsiteY2" fmla="*/ 19886 h 84813"/>
                  <a:gd name="connsiteX3" fmla="*/ 5712 w 23884"/>
                  <a:gd name="connsiteY3" fmla="*/ 40391 h 84813"/>
                  <a:gd name="connsiteX4" fmla="*/ 7 w 23884"/>
                  <a:gd name="connsiteY4" fmla="*/ 81725 h 84813"/>
                  <a:gd name="connsiteX5" fmla="*/ 6433 w 23884"/>
                  <a:gd name="connsiteY5" fmla="*/ 81725 h 84813"/>
                  <a:gd name="connsiteX6" fmla="*/ 12771 w 23884"/>
                  <a:gd name="connsiteY6" fmla="*/ 41417 h 84813"/>
                  <a:gd name="connsiteX7" fmla="*/ 17914 w 23884"/>
                  <a:gd name="connsiteY7" fmla="*/ 22625 h 84813"/>
                  <a:gd name="connsiteX8" fmla="*/ 23836 w 23884"/>
                  <a:gd name="connsiteY8" fmla="*/ 3257 h 8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84" h="84813">
                    <a:moveTo>
                      <a:pt x="23836" y="3257"/>
                    </a:moveTo>
                    <a:cubicBezTo>
                      <a:pt x="24339" y="378"/>
                      <a:pt x="20778" y="-1291"/>
                      <a:pt x="19075" y="1249"/>
                    </a:cubicBezTo>
                    <a:cubicBezTo>
                      <a:pt x="15412" y="6716"/>
                      <a:pt x="13293" y="13659"/>
                      <a:pt x="11285" y="19886"/>
                    </a:cubicBezTo>
                    <a:cubicBezTo>
                      <a:pt x="9113" y="26636"/>
                      <a:pt x="7241" y="33467"/>
                      <a:pt x="5712" y="40391"/>
                    </a:cubicBezTo>
                    <a:cubicBezTo>
                      <a:pt x="2717" y="53992"/>
                      <a:pt x="859" y="67824"/>
                      <a:pt x="7" y="81725"/>
                    </a:cubicBezTo>
                    <a:cubicBezTo>
                      <a:pt x="-244" y="85871"/>
                      <a:pt x="6113" y="85813"/>
                      <a:pt x="6433" y="81725"/>
                    </a:cubicBezTo>
                    <a:cubicBezTo>
                      <a:pt x="7492" y="68134"/>
                      <a:pt x="9577" y="54674"/>
                      <a:pt x="12771" y="41417"/>
                    </a:cubicBezTo>
                    <a:cubicBezTo>
                      <a:pt x="14290" y="35108"/>
                      <a:pt x="15988" y="28828"/>
                      <a:pt x="17914" y="22625"/>
                    </a:cubicBezTo>
                    <a:cubicBezTo>
                      <a:pt x="19888" y="16263"/>
                      <a:pt x="22685" y="9827"/>
                      <a:pt x="23836" y="32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92170005-8FD4-A047-83B8-228FACF2A76D}"/>
                  </a:ext>
                </a:extLst>
              </p:cNvPr>
              <p:cNvSpPr/>
              <p:nvPr/>
            </p:nvSpPr>
            <p:spPr>
              <a:xfrm>
                <a:off x="2730940" y="5025678"/>
                <a:ext cx="39373" cy="127934"/>
              </a:xfrm>
              <a:custGeom>
                <a:avLst/>
                <a:gdLst>
                  <a:gd name="connsiteX0" fmla="*/ 32434 w 39373"/>
                  <a:gd name="connsiteY0" fmla="*/ 1576 h 127934"/>
                  <a:gd name="connsiteX1" fmla="*/ 700 w 39373"/>
                  <a:gd name="connsiteY1" fmla="*/ 118469 h 127934"/>
                  <a:gd name="connsiteX2" fmla="*/ 6245 w 39373"/>
                  <a:gd name="connsiteY2" fmla="*/ 118469 h 127934"/>
                  <a:gd name="connsiteX3" fmla="*/ 14126 w 39373"/>
                  <a:gd name="connsiteY3" fmla="*/ 58735 h 127934"/>
                  <a:gd name="connsiteX4" fmla="*/ 14673 w 39373"/>
                  <a:gd name="connsiteY4" fmla="*/ 58697 h 127934"/>
                  <a:gd name="connsiteX5" fmla="*/ 24466 w 39373"/>
                  <a:gd name="connsiteY5" fmla="*/ 86241 h 127934"/>
                  <a:gd name="connsiteX6" fmla="*/ 24379 w 39373"/>
                  <a:gd name="connsiteY6" fmla="*/ 123801 h 127934"/>
                  <a:gd name="connsiteX7" fmla="*/ 30770 w 39373"/>
                  <a:gd name="connsiteY7" fmla="*/ 125562 h 127934"/>
                  <a:gd name="connsiteX8" fmla="*/ 16260 w 39373"/>
                  <a:gd name="connsiteY8" fmla="*/ 51933 h 127934"/>
                  <a:gd name="connsiteX9" fmla="*/ 38739 w 39373"/>
                  <a:gd name="connsiteY9" fmla="*/ 5257 h 127934"/>
                  <a:gd name="connsiteX10" fmla="*/ 32434 w 39373"/>
                  <a:gd name="connsiteY10" fmla="*/ 1576 h 127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373" h="127934">
                    <a:moveTo>
                      <a:pt x="32434" y="1576"/>
                    </a:moveTo>
                    <a:cubicBezTo>
                      <a:pt x="6990" y="35250"/>
                      <a:pt x="-2847" y="76739"/>
                      <a:pt x="700" y="118469"/>
                    </a:cubicBezTo>
                    <a:cubicBezTo>
                      <a:pt x="995" y="121972"/>
                      <a:pt x="6375" y="122084"/>
                      <a:pt x="6245" y="118469"/>
                    </a:cubicBezTo>
                    <a:cubicBezTo>
                      <a:pt x="5528" y="98473"/>
                      <a:pt x="8368" y="78186"/>
                      <a:pt x="14126" y="58735"/>
                    </a:cubicBezTo>
                    <a:cubicBezTo>
                      <a:pt x="14204" y="58479"/>
                      <a:pt x="14562" y="58455"/>
                      <a:pt x="14673" y="58697"/>
                    </a:cubicBezTo>
                    <a:cubicBezTo>
                      <a:pt x="18766" y="67595"/>
                      <a:pt x="22341" y="76458"/>
                      <a:pt x="24466" y="86241"/>
                    </a:cubicBezTo>
                    <a:cubicBezTo>
                      <a:pt x="27156" y="98627"/>
                      <a:pt x="27122" y="111435"/>
                      <a:pt x="24379" y="123801"/>
                    </a:cubicBezTo>
                    <a:cubicBezTo>
                      <a:pt x="23459" y="127948"/>
                      <a:pt x="29754" y="129723"/>
                      <a:pt x="30770" y="125562"/>
                    </a:cubicBezTo>
                    <a:cubicBezTo>
                      <a:pt x="36590" y="101666"/>
                      <a:pt x="33871" y="70710"/>
                      <a:pt x="16260" y="51933"/>
                    </a:cubicBezTo>
                    <a:cubicBezTo>
                      <a:pt x="21785" y="35420"/>
                      <a:pt x="29406" y="19622"/>
                      <a:pt x="38739" y="5257"/>
                    </a:cubicBezTo>
                    <a:cubicBezTo>
                      <a:pt x="41361" y="1227"/>
                      <a:pt x="35192" y="-2073"/>
                      <a:pt x="32434" y="15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76F16999-DF8C-3245-A0DA-CC7C877F5DC3}"/>
                  </a:ext>
                </a:extLst>
              </p:cNvPr>
              <p:cNvSpPr/>
              <p:nvPr/>
            </p:nvSpPr>
            <p:spPr>
              <a:xfrm>
                <a:off x="2715025" y="5092853"/>
                <a:ext cx="11729" cy="62078"/>
              </a:xfrm>
              <a:custGeom>
                <a:avLst/>
                <a:gdLst>
                  <a:gd name="connsiteX0" fmla="*/ 10291 w 11729"/>
                  <a:gd name="connsiteY0" fmla="*/ 31646 h 62078"/>
                  <a:gd name="connsiteX1" fmla="*/ 4199 w 11729"/>
                  <a:gd name="connsiteY1" fmla="*/ 1498 h 62078"/>
                  <a:gd name="connsiteX2" fmla="*/ 91 w 11729"/>
                  <a:gd name="connsiteY2" fmla="*/ 2630 h 62078"/>
                  <a:gd name="connsiteX3" fmla="*/ 5753 w 11729"/>
                  <a:gd name="connsiteY3" fmla="*/ 32531 h 62078"/>
                  <a:gd name="connsiteX4" fmla="*/ 6144 w 11729"/>
                  <a:gd name="connsiteY4" fmla="*/ 46746 h 62078"/>
                  <a:gd name="connsiteX5" fmla="*/ 6585 w 11729"/>
                  <a:gd name="connsiteY5" fmla="*/ 60622 h 62078"/>
                  <a:gd name="connsiteX6" fmla="*/ 10233 w 11729"/>
                  <a:gd name="connsiteY6" fmla="*/ 61096 h 62078"/>
                  <a:gd name="connsiteX7" fmla="*/ 11612 w 11729"/>
                  <a:gd name="connsiteY7" fmla="*/ 47636 h 62078"/>
                  <a:gd name="connsiteX8" fmla="*/ 10291 w 11729"/>
                  <a:gd name="connsiteY8" fmla="*/ 31646 h 62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29" h="62078">
                    <a:moveTo>
                      <a:pt x="10291" y="31646"/>
                    </a:moveTo>
                    <a:cubicBezTo>
                      <a:pt x="9163" y="21422"/>
                      <a:pt x="7112" y="11359"/>
                      <a:pt x="4199" y="1498"/>
                    </a:cubicBezTo>
                    <a:cubicBezTo>
                      <a:pt x="3425" y="-1124"/>
                      <a:pt x="-658" y="-21"/>
                      <a:pt x="91" y="2630"/>
                    </a:cubicBezTo>
                    <a:cubicBezTo>
                      <a:pt x="2854" y="12418"/>
                      <a:pt x="4814" y="22400"/>
                      <a:pt x="5753" y="32531"/>
                    </a:cubicBezTo>
                    <a:cubicBezTo>
                      <a:pt x="6193" y="37248"/>
                      <a:pt x="6173" y="42009"/>
                      <a:pt x="6144" y="46746"/>
                    </a:cubicBezTo>
                    <a:cubicBezTo>
                      <a:pt x="6115" y="51357"/>
                      <a:pt x="5254" y="56156"/>
                      <a:pt x="6585" y="60622"/>
                    </a:cubicBezTo>
                    <a:cubicBezTo>
                      <a:pt x="7025" y="62113"/>
                      <a:pt x="9507" y="62761"/>
                      <a:pt x="10233" y="61096"/>
                    </a:cubicBezTo>
                    <a:cubicBezTo>
                      <a:pt x="12110" y="56785"/>
                      <a:pt x="11742" y="52271"/>
                      <a:pt x="11612" y="47636"/>
                    </a:cubicBezTo>
                    <a:cubicBezTo>
                      <a:pt x="11466" y="42280"/>
                      <a:pt x="10876" y="36968"/>
                      <a:pt x="10291" y="31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01E238A-9F93-534F-9AAC-C848D3F7E90F}"/>
                  </a:ext>
                </a:extLst>
              </p:cNvPr>
              <p:cNvSpPr/>
              <p:nvPr/>
            </p:nvSpPr>
            <p:spPr>
              <a:xfrm>
                <a:off x="2705307" y="5118014"/>
                <a:ext cx="12066" cy="31846"/>
              </a:xfrm>
              <a:custGeom>
                <a:avLst/>
                <a:gdLst>
                  <a:gd name="connsiteX0" fmla="*/ 7033 w 12066"/>
                  <a:gd name="connsiteY0" fmla="*/ 2353 h 31846"/>
                  <a:gd name="connsiteX1" fmla="*/ 249 w 12066"/>
                  <a:gd name="connsiteY1" fmla="*/ 4226 h 31846"/>
                  <a:gd name="connsiteX2" fmla="*/ 4352 w 12066"/>
                  <a:gd name="connsiteY2" fmla="*/ 20947 h 31846"/>
                  <a:gd name="connsiteX3" fmla="*/ 7647 w 12066"/>
                  <a:gd name="connsiteY3" fmla="*/ 31669 h 31846"/>
                  <a:gd name="connsiteX4" fmla="*/ 8977 w 12066"/>
                  <a:gd name="connsiteY4" fmla="*/ 31669 h 31846"/>
                  <a:gd name="connsiteX5" fmla="*/ 11532 w 12066"/>
                  <a:gd name="connsiteY5" fmla="*/ 19592 h 31846"/>
                  <a:gd name="connsiteX6" fmla="*/ 7033 w 12066"/>
                  <a:gd name="connsiteY6" fmla="*/ 2353 h 3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66" h="31846">
                    <a:moveTo>
                      <a:pt x="7033" y="2353"/>
                    </a:moveTo>
                    <a:cubicBezTo>
                      <a:pt x="5378" y="-1774"/>
                      <a:pt x="-1372" y="-42"/>
                      <a:pt x="249" y="4226"/>
                    </a:cubicBezTo>
                    <a:cubicBezTo>
                      <a:pt x="2306" y="9620"/>
                      <a:pt x="3786" y="15189"/>
                      <a:pt x="4352" y="20947"/>
                    </a:cubicBezTo>
                    <a:cubicBezTo>
                      <a:pt x="4720" y="24677"/>
                      <a:pt x="4009" y="29419"/>
                      <a:pt x="7647" y="31669"/>
                    </a:cubicBezTo>
                    <a:cubicBezTo>
                      <a:pt x="8058" y="31920"/>
                      <a:pt x="8566" y="31891"/>
                      <a:pt x="8977" y="31669"/>
                    </a:cubicBezTo>
                    <a:cubicBezTo>
                      <a:pt x="13202" y="29399"/>
                      <a:pt x="12031" y="23516"/>
                      <a:pt x="11532" y="19592"/>
                    </a:cubicBezTo>
                    <a:cubicBezTo>
                      <a:pt x="10773" y="13636"/>
                      <a:pt x="9263" y="7917"/>
                      <a:pt x="7033" y="2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6" name="Group 95" descr="illustration of a woman holding a bag">
            <a:extLst>
              <a:ext uri="{FF2B5EF4-FFF2-40B4-BE49-F238E27FC236}">
                <a16:creationId xmlns:a16="http://schemas.microsoft.com/office/drawing/2014/main" id="{4D5ABF98-78AE-0B40-AB1A-E840CE156D8F}"/>
              </a:ext>
            </a:extLst>
          </p:cNvPr>
          <p:cNvGrpSpPr/>
          <p:nvPr/>
        </p:nvGrpSpPr>
        <p:grpSpPr>
          <a:xfrm>
            <a:off x="2773884" y="3281232"/>
            <a:ext cx="1530583" cy="3343328"/>
            <a:chOff x="-56543" y="2970228"/>
            <a:chExt cx="1530583" cy="3343328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DD17A943-2BF5-D44C-BC4C-A4F68406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6543" y="3342424"/>
              <a:ext cx="1530583" cy="2971132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CA99F7-27C3-964B-997D-7C89B7FBCA91}"/>
                </a:ext>
              </a:extLst>
            </p:cNvPr>
            <p:cNvGrpSpPr/>
            <p:nvPr/>
          </p:nvGrpSpPr>
          <p:grpSpPr>
            <a:xfrm>
              <a:off x="359377" y="2970228"/>
              <a:ext cx="583574" cy="525216"/>
              <a:chOff x="1886885" y="3155059"/>
              <a:chExt cx="583574" cy="525216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E35B63A6-9FCD-AA49-857C-D1758C3A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86885" y="3155059"/>
                <a:ext cx="583574" cy="525216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356B00E4-284C-0C4A-BF0A-3F6A9D3F6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7580" y="3369480"/>
                <a:ext cx="248398" cy="248398"/>
              </a:xfrm>
              <a:prstGeom prst="rect">
                <a:avLst/>
              </a:prstGeom>
            </p:spPr>
          </p:pic>
        </p:grpSp>
      </p:grpSp>
      <p:grpSp>
        <p:nvGrpSpPr>
          <p:cNvPr id="261" name="Group 260" descr="illustration of a man with his hands in his pockets">
            <a:extLst>
              <a:ext uri="{FF2B5EF4-FFF2-40B4-BE49-F238E27FC236}">
                <a16:creationId xmlns:a16="http://schemas.microsoft.com/office/drawing/2014/main" id="{3E526262-B10F-754E-BA48-6B7AD12CC55B}"/>
              </a:ext>
            </a:extLst>
          </p:cNvPr>
          <p:cNvGrpSpPr/>
          <p:nvPr/>
        </p:nvGrpSpPr>
        <p:grpSpPr>
          <a:xfrm>
            <a:off x="4037870" y="3049187"/>
            <a:ext cx="1150361" cy="3552277"/>
            <a:chOff x="2282396" y="3049187"/>
            <a:chExt cx="1150361" cy="355227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556DD1-BE36-5441-93A5-F6D65D2E08F6}"/>
                </a:ext>
              </a:extLst>
            </p:cNvPr>
            <p:cNvGrpSpPr/>
            <p:nvPr/>
          </p:nvGrpSpPr>
          <p:grpSpPr>
            <a:xfrm>
              <a:off x="2282396" y="3049187"/>
              <a:ext cx="1150361" cy="3552277"/>
              <a:chOff x="436754" y="2952910"/>
              <a:chExt cx="1150361" cy="3552277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F9693F4-1BF0-8A40-8AF4-9362A5023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36754" y="3300611"/>
                <a:ext cx="1150361" cy="3204576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DA0D34AC-2A45-A147-A8E6-DA5B6283C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24790" y="2952910"/>
                <a:ext cx="452864" cy="553501"/>
              </a:xfrm>
              <a:prstGeom prst="rect">
                <a:avLst/>
              </a:prstGeom>
            </p:spPr>
          </p:pic>
        </p:grpSp>
        <p:pic>
          <p:nvPicPr>
            <p:cNvPr id="260" name="Graphic 259">
              <a:extLst>
                <a:ext uri="{FF2B5EF4-FFF2-40B4-BE49-F238E27FC236}">
                  <a16:creationId xmlns:a16="http://schemas.microsoft.com/office/drawing/2014/main" id="{D10A69D7-0F23-CB49-A091-E5145861C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2827" y="3249668"/>
              <a:ext cx="281426" cy="281426"/>
            </a:xfrm>
            <a:prstGeom prst="rect">
              <a:avLst/>
            </a:prstGeom>
          </p:spPr>
        </p:pic>
      </p:grpSp>
      <p:pic>
        <p:nvPicPr>
          <p:cNvPr id="18" name="Picture 17" descr="screenshot of the cartoon people option from the insert menu">
            <a:extLst>
              <a:ext uri="{FF2B5EF4-FFF2-40B4-BE49-F238E27FC236}">
                <a16:creationId xmlns:a16="http://schemas.microsoft.com/office/drawing/2014/main" id="{7FE1B5F5-9DDB-954D-BAC1-12CB3066B91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5127" y="1834517"/>
            <a:ext cx="5200287" cy="3348136"/>
          </a:xfrm>
          <a:prstGeom prst="rect">
            <a:avLst/>
          </a:prstGeom>
          <a:ln w="6350">
            <a:solidFill>
              <a:schemeClr val="bg2">
                <a:lumMod val="90000"/>
              </a:schemeClr>
            </a:solidFill>
          </a:ln>
          <a:effectLst>
            <a:outerShdw blurRad="101600" dist="38100" dir="54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6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Autofit/>
          </a:bodyPr>
          <a:lstStyle/>
          <a:p>
            <a:r>
              <a:rPr lang="en-US" dirty="0"/>
              <a:t>Try it out! 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599CA09-D871-4F87-AD9A-2C88C22A3F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5327904" cy="397764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Let’s say you’re building a storyboard and want to </a:t>
            </a:r>
            <a:br>
              <a:rPr lang="en-US" dirty="0"/>
            </a:br>
            <a:r>
              <a:rPr lang="en-US" dirty="0"/>
              <a:t>add a cartoon woman to the scene.</a:t>
            </a:r>
          </a:p>
        </p:txBody>
      </p:sp>
      <p:sp>
        <p:nvSpPr>
          <p:cNvPr id="24" name="Oval 23" descr="Small circle">
            <a:extLst>
              <a:ext uri="{FF2B5EF4-FFF2-40B4-BE49-F238E27FC236}">
                <a16:creationId xmlns:a16="http://schemas.microsoft.com/office/drawing/2014/main" id="{BEC5651A-1214-F746-8532-ADF3D995DD98}"/>
              </a:ext>
            </a:extLst>
          </p:cNvPr>
          <p:cNvSpPr/>
          <p:nvPr/>
        </p:nvSpPr>
        <p:spPr bwMode="blackWhite">
          <a:xfrm>
            <a:off x="589137" y="223851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 descr="Number 1">
            <a:extLst>
              <a:ext uri="{FF2B5EF4-FFF2-40B4-BE49-F238E27FC236}">
                <a16:creationId xmlns:a16="http://schemas.microsoft.com/office/drawing/2014/main" id="{90195855-F55D-314F-9E91-B9A4E058DA75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1207" y="22663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27" name="Oval 26" descr="Small circle">
            <a:extLst>
              <a:ext uri="{FF2B5EF4-FFF2-40B4-BE49-F238E27FC236}">
                <a16:creationId xmlns:a16="http://schemas.microsoft.com/office/drawing/2014/main" id="{1F8D0AC6-C4B8-7A41-B116-FDA80C9B85D8}"/>
              </a:ext>
            </a:extLst>
          </p:cNvPr>
          <p:cNvSpPr/>
          <p:nvPr/>
        </p:nvSpPr>
        <p:spPr bwMode="blackWhite">
          <a:xfrm>
            <a:off x="596904" y="3649942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 descr="Number 2">
            <a:extLst>
              <a:ext uri="{FF2B5EF4-FFF2-40B4-BE49-F238E27FC236}">
                <a16:creationId xmlns:a16="http://schemas.microsoft.com/office/drawing/2014/main" id="{748447CC-EC53-3642-B3A4-B8087CD6427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2929" y="366432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CB660AA3-E4E2-304A-B505-09E85E0DE613}"/>
              </a:ext>
            </a:extLst>
          </p:cNvPr>
          <p:cNvSpPr txBox="1">
            <a:spLocks/>
          </p:cNvSpPr>
          <p:nvPr/>
        </p:nvSpPr>
        <p:spPr>
          <a:xfrm>
            <a:off x="1083501" y="2232568"/>
            <a:ext cx="3050267" cy="3956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b="1" dirty="0">
                <a:solidFill>
                  <a:schemeClr val="tx1"/>
                </a:solidFill>
              </a:rPr>
              <a:t>Insert &gt; Picture &gt; Stock images &gt; Cartoon People </a:t>
            </a:r>
            <a:r>
              <a:rPr lang="en-US" dirty="0">
                <a:solidFill>
                  <a:schemeClr val="tx1"/>
                </a:solidFill>
              </a:rPr>
              <a:t>to select the desired pieces to create your character, then choose</a:t>
            </a:r>
            <a:r>
              <a:rPr lang="en-US" b="1" dirty="0">
                <a:solidFill>
                  <a:schemeClr val="tx1"/>
                </a:solidFill>
              </a:rPr>
              <a:t> Insert </a:t>
            </a:r>
            <a:r>
              <a:rPr lang="en-US" dirty="0">
                <a:solidFill>
                  <a:schemeClr val="tx1"/>
                </a:solidFill>
              </a:rPr>
              <a:t>to place the illustration on your canvas.​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Mix &amp; match different parts of the body, head, facial expressions, accessories, and decorations to assemble your person in the scene.</a:t>
            </a:r>
          </a:p>
        </p:txBody>
      </p:sp>
      <p:pic>
        <p:nvPicPr>
          <p:cNvPr id="2" name="Graphic 1" descr="illustration of the body of a woman">
            <a:extLst>
              <a:ext uri="{FF2B5EF4-FFF2-40B4-BE49-F238E27FC236}">
                <a16:creationId xmlns:a16="http://schemas.microsoft.com/office/drawing/2014/main" id="{974E4D1B-932C-EA44-8EE1-A4725ABD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901" y="2232568"/>
            <a:ext cx="2349500" cy="392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C636F5-5A42-3443-B9D7-73FB9372B92D}"/>
              </a:ext>
            </a:extLst>
          </p:cNvPr>
          <p:cNvSpPr txBox="1"/>
          <p:nvPr/>
        </p:nvSpPr>
        <p:spPr>
          <a:xfrm>
            <a:off x="5006906" y="6320664"/>
            <a:ext cx="767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Segoe UI" panose="020B0502040204020203" pitchFamily="34" charset="0"/>
              </a:rPr>
              <a:t>Body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aphic 6" descr="plus sign">
            <a:extLst>
              <a:ext uri="{FF2B5EF4-FFF2-40B4-BE49-F238E27FC236}">
                <a16:creationId xmlns:a16="http://schemas.microsoft.com/office/drawing/2014/main" id="{39184D8C-167E-0A4F-8072-9E8404470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5401" y="3280318"/>
            <a:ext cx="457200" cy="457200"/>
          </a:xfrm>
          <a:prstGeom prst="rect">
            <a:avLst/>
          </a:prstGeom>
        </p:spPr>
      </p:pic>
      <p:pic>
        <p:nvPicPr>
          <p:cNvPr id="3" name="Graphic 2" descr="illustration of woman's head">
            <a:extLst>
              <a:ext uri="{FF2B5EF4-FFF2-40B4-BE49-F238E27FC236}">
                <a16:creationId xmlns:a16="http://schemas.microsoft.com/office/drawing/2014/main" id="{9CFFF9EA-31F5-3646-8731-04D3680EB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8136" y="1709332"/>
            <a:ext cx="762000" cy="749300"/>
          </a:xfrm>
          <a:prstGeom prst="rect">
            <a:avLst/>
          </a:prstGeom>
        </p:spPr>
      </p:pic>
      <p:pic>
        <p:nvPicPr>
          <p:cNvPr id="22" name="Graphic 21" descr="illustration of woman's facial expression">
            <a:extLst>
              <a:ext uri="{FF2B5EF4-FFF2-40B4-BE49-F238E27FC236}">
                <a16:creationId xmlns:a16="http://schemas.microsoft.com/office/drawing/2014/main" id="{EE6D5EC6-39C8-8246-824A-40F8A697F6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4009" y="3189599"/>
            <a:ext cx="577403" cy="685666"/>
          </a:xfrm>
          <a:prstGeom prst="rect">
            <a:avLst/>
          </a:prstGeom>
        </p:spPr>
      </p:pic>
      <p:pic>
        <p:nvPicPr>
          <p:cNvPr id="5" name="Graphic 4" descr="illustration of eyeglasses">
            <a:extLst>
              <a:ext uri="{FF2B5EF4-FFF2-40B4-BE49-F238E27FC236}">
                <a16:creationId xmlns:a16="http://schemas.microsoft.com/office/drawing/2014/main" id="{D068A2E8-9102-D549-A224-00DB9E4E68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83678" y="4654980"/>
            <a:ext cx="1344706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DCCAB9-E6D1-554C-B74B-9A11AFC0E7C2}"/>
              </a:ext>
            </a:extLst>
          </p:cNvPr>
          <p:cNvSpPr txBox="1"/>
          <p:nvPr/>
        </p:nvSpPr>
        <p:spPr>
          <a:xfrm>
            <a:off x="6975823" y="6325035"/>
            <a:ext cx="17604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Segoe UI" panose="020B0502040204020203" pitchFamily="34" charset="0"/>
              </a:rPr>
              <a:t>Head &amp; details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Group 14" descr="equals sign">
            <a:extLst>
              <a:ext uri="{FF2B5EF4-FFF2-40B4-BE49-F238E27FC236}">
                <a16:creationId xmlns:a16="http://schemas.microsoft.com/office/drawing/2014/main" id="{E404DEC0-A6F5-6045-AA4A-241A1D51DFA8}"/>
              </a:ext>
            </a:extLst>
          </p:cNvPr>
          <p:cNvGrpSpPr/>
          <p:nvPr/>
        </p:nvGrpSpPr>
        <p:grpSpPr>
          <a:xfrm>
            <a:off x="8727103" y="3421499"/>
            <a:ext cx="371476" cy="174838"/>
            <a:chOff x="8729162" y="3419910"/>
            <a:chExt cx="371476" cy="1748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AD7F93-AB8D-004A-AEFF-431BADB0F086}"/>
                </a:ext>
              </a:extLst>
            </p:cNvPr>
            <p:cNvSpPr/>
            <p:nvPr/>
          </p:nvSpPr>
          <p:spPr>
            <a:xfrm>
              <a:off x="8729163" y="3419910"/>
              <a:ext cx="371475" cy="56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4F9A3B-2647-E347-B03A-DD280853A40C}"/>
                </a:ext>
              </a:extLst>
            </p:cNvPr>
            <p:cNvSpPr/>
            <p:nvPr/>
          </p:nvSpPr>
          <p:spPr>
            <a:xfrm>
              <a:off x="8729162" y="3538404"/>
              <a:ext cx="371475" cy="5634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" name="Graphic 29" descr="illustration of woman's head">
            <a:extLst>
              <a:ext uri="{FF2B5EF4-FFF2-40B4-BE49-F238E27FC236}">
                <a16:creationId xmlns:a16="http://schemas.microsoft.com/office/drawing/2014/main" id="{4B4A8295-38BC-ED49-A570-F80D64768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757" y="1700001"/>
            <a:ext cx="762000" cy="749300"/>
          </a:xfrm>
          <a:prstGeom prst="rect">
            <a:avLst/>
          </a:prstGeom>
        </p:spPr>
      </p:pic>
      <p:pic>
        <p:nvPicPr>
          <p:cNvPr id="31" name="Graphic 30" descr="illustration of woman's facial expression">
            <a:extLst>
              <a:ext uri="{FF2B5EF4-FFF2-40B4-BE49-F238E27FC236}">
                <a16:creationId xmlns:a16="http://schemas.microsoft.com/office/drawing/2014/main" id="{FFD3896D-1D7C-984A-9152-CD2B7259DC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78054" y="1999847"/>
            <a:ext cx="299136" cy="355224"/>
          </a:xfrm>
          <a:prstGeom prst="rect">
            <a:avLst/>
          </a:prstGeom>
        </p:spPr>
      </p:pic>
      <p:pic>
        <p:nvPicPr>
          <p:cNvPr id="32" name="Graphic 31" descr="illustration of eyeglasses">
            <a:extLst>
              <a:ext uri="{FF2B5EF4-FFF2-40B4-BE49-F238E27FC236}">
                <a16:creationId xmlns:a16="http://schemas.microsoft.com/office/drawing/2014/main" id="{52CFABDD-5A12-A44B-B401-8E83CA3DC5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81333" y="1995955"/>
            <a:ext cx="662013" cy="225084"/>
          </a:xfrm>
          <a:prstGeom prst="rect">
            <a:avLst/>
          </a:prstGeom>
        </p:spPr>
      </p:pic>
      <p:pic>
        <p:nvPicPr>
          <p:cNvPr id="34" name="Graphic 33" descr="illustration of the body of a woman">
            <a:extLst>
              <a:ext uri="{FF2B5EF4-FFF2-40B4-BE49-F238E27FC236}">
                <a16:creationId xmlns:a16="http://schemas.microsoft.com/office/drawing/2014/main" id="{E394F0BF-6F0C-8B4E-95C4-034A3807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5545" y="2232568"/>
            <a:ext cx="2349500" cy="39243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2EF2D9-DC2E-7F4C-880C-6A0D1CBF4DAA}"/>
              </a:ext>
            </a:extLst>
          </p:cNvPr>
          <p:cNvSpPr txBox="1"/>
          <p:nvPr/>
        </p:nvSpPr>
        <p:spPr>
          <a:xfrm>
            <a:off x="9708150" y="6320664"/>
            <a:ext cx="17604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Segoe UI" panose="020B0502040204020203" pitchFamily="34" charset="0"/>
              </a:rPr>
              <a:t>Custom assembled body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Save time with full characters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454150"/>
            <a:ext cx="5327650" cy="3976688"/>
          </a:xfrm>
        </p:spPr>
        <p:txBody>
          <a:bodyPr>
            <a:noAutofit/>
          </a:bodyPr>
          <a:lstStyle/>
          <a:p>
            <a:r>
              <a:rPr lang="en-US" dirty="0"/>
              <a:t>Don’t have time to assemble a character? Choose from a </a:t>
            </a:r>
            <a:br>
              <a:rPr lang="en-US" dirty="0"/>
            </a:br>
            <a:r>
              <a:rPr lang="en-US" dirty="0"/>
              <a:t>large set of preassembled characters, then ungroup into </a:t>
            </a:r>
            <a:br>
              <a:rPr lang="en-US" dirty="0"/>
            </a:br>
            <a:r>
              <a:rPr lang="en-US" dirty="0"/>
              <a:t>pieces to quickly customize your character later.</a:t>
            </a:r>
          </a:p>
        </p:txBody>
      </p:sp>
      <p:sp>
        <p:nvSpPr>
          <p:cNvPr id="55" name="Oval 54" descr="Small circle">
            <a:extLst>
              <a:ext uri="{FF2B5EF4-FFF2-40B4-BE49-F238E27FC236}">
                <a16:creationId xmlns:a16="http://schemas.microsoft.com/office/drawing/2014/main" id="{BCF47893-179C-A14F-96E3-4C0ADA3310B6}"/>
              </a:ext>
            </a:extLst>
          </p:cNvPr>
          <p:cNvSpPr/>
          <p:nvPr/>
        </p:nvSpPr>
        <p:spPr bwMode="blackWhite">
          <a:xfrm>
            <a:off x="589137" y="243897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 descr="Number 1">
            <a:extLst>
              <a:ext uri="{FF2B5EF4-FFF2-40B4-BE49-F238E27FC236}">
                <a16:creationId xmlns:a16="http://schemas.microsoft.com/office/drawing/2014/main" id="{BBDCCA2C-C938-224D-8FD4-2C83F1299737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1207" y="246683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5DF13A3C-1A99-FC40-A099-323574DC6E57}"/>
              </a:ext>
            </a:extLst>
          </p:cNvPr>
          <p:cNvSpPr txBox="1">
            <a:spLocks/>
          </p:cNvSpPr>
          <p:nvPr/>
        </p:nvSpPr>
        <p:spPr>
          <a:xfrm>
            <a:off x="1083500" y="2433025"/>
            <a:ext cx="3656749" cy="1720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b="1" dirty="0">
                <a:solidFill>
                  <a:schemeClr val="tx1"/>
                </a:solidFill>
              </a:rPr>
              <a:t>Insert &gt; Pictures &gt; Stock images &gt; Cartoon People </a:t>
            </a:r>
            <a:r>
              <a:rPr lang="en-US" dirty="0">
                <a:solidFill>
                  <a:schemeClr val="tx1"/>
                </a:solidFill>
              </a:rPr>
              <a:t>to select a preassembled body, then select </a:t>
            </a:r>
            <a:r>
              <a:rPr lang="en-US" b="1" dirty="0">
                <a:solidFill>
                  <a:schemeClr val="tx1"/>
                </a:solidFill>
              </a:rPr>
              <a:t>Insert</a:t>
            </a:r>
            <a:r>
              <a:rPr lang="en-US" dirty="0">
                <a:solidFill>
                  <a:schemeClr val="tx1"/>
                </a:solidFill>
              </a:rPr>
              <a:t> to place the illustration on your canvas.​</a:t>
            </a:r>
          </a:p>
        </p:txBody>
      </p:sp>
      <p:pic>
        <p:nvPicPr>
          <p:cNvPr id="19" name="Graphic 18" descr="illustration of woman in evening gown">
            <a:extLst>
              <a:ext uri="{FF2B5EF4-FFF2-40B4-BE49-F238E27FC236}">
                <a16:creationId xmlns:a16="http://schemas.microsoft.com/office/drawing/2014/main" id="{70D18CAA-4310-6B47-9498-D81600CC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748" y="1831059"/>
            <a:ext cx="2413000" cy="4737100"/>
          </a:xfrm>
          <a:prstGeom prst="rect">
            <a:avLst/>
          </a:prstGeom>
        </p:spPr>
      </p:pic>
      <p:pic>
        <p:nvPicPr>
          <p:cNvPr id="26" name="Graphic 25" descr="illustration of body where person is holding blank sign">
            <a:extLst>
              <a:ext uri="{FF2B5EF4-FFF2-40B4-BE49-F238E27FC236}">
                <a16:creationId xmlns:a16="http://schemas.microsoft.com/office/drawing/2014/main" id="{596CDF7F-5D65-AB4E-90EE-A5FBFCB2C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003" y="2185071"/>
            <a:ext cx="2152650" cy="4029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FC9EA7-26BF-4A46-BA8F-7B3ED883072D}"/>
              </a:ext>
            </a:extLst>
          </p:cNvPr>
          <p:cNvSpPr txBox="1"/>
          <p:nvPr/>
        </p:nvSpPr>
        <p:spPr>
          <a:xfrm>
            <a:off x="7398326" y="6320664"/>
            <a:ext cx="1874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Segoe UI" panose="020B0502040204020203" pitchFamily="34" charset="0"/>
              </a:rPr>
              <a:t>Preassembled characters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Graphic 24" descr="illustration of woman with hand on her hip">
            <a:extLst>
              <a:ext uri="{FF2B5EF4-FFF2-40B4-BE49-F238E27FC236}">
                <a16:creationId xmlns:a16="http://schemas.microsoft.com/office/drawing/2014/main" id="{E5CDC52A-8410-AC45-A313-CC23BDBD5E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2453" y="1937626"/>
            <a:ext cx="1682010" cy="438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8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/>
              <a:t>Modify details of any illustration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AA6535-7FDE-4B2D-B92F-5C3C5876E8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454150"/>
            <a:ext cx="5327650" cy="3976688"/>
          </a:xfrm>
        </p:spPr>
        <p:txBody>
          <a:bodyPr>
            <a:noAutofit/>
          </a:bodyPr>
          <a:lstStyle/>
          <a:p>
            <a:r>
              <a:rPr lang="en-US" dirty="0"/>
              <a:t>Cartoon people are customizable, allowing you to update features to fit your design. Try it out by adding a new expression to this person’s face.​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D0A7533-0E2C-3C49-BE19-ABED23332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89137" y="2438974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 descr="Number 1">
            <a:extLst>
              <a:ext uri="{FF2B5EF4-FFF2-40B4-BE49-F238E27FC236}">
                <a16:creationId xmlns:a16="http://schemas.microsoft.com/office/drawing/2014/main" id="{AE3850E0-E87A-5D40-A25B-2DCAFEE8AE1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14063" y="2466834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8C80F2-F27F-6D40-B19E-B5F6385F7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96904" y="336940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 descr="Number 2">
            <a:extLst>
              <a:ext uri="{FF2B5EF4-FFF2-40B4-BE49-F238E27FC236}">
                <a16:creationId xmlns:a16="http://schemas.microsoft.com/office/drawing/2014/main" id="{19239CB2-7D5F-2B4F-826C-243E116F902C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2929" y="338619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E9FB63C-6CF0-CC4C-ADE1-1305DD76B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596904" y="4223141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 descr="Number 3">
            <a:extLst>
              <a:ext uri="{FF2B5EF4-FFF2-40B4-BE49-F238E27FC236}">
                <a16:creationId xmlns:a16="http://schemas.microsoft.com/office/drawing/2014/main" id="{083837B7-A56E-4240-8B08-53C49F98A13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71738" y="4256731"/>
            <a:ext cx="4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92" name="Content Placeholder 6">
            <a:extLst>
              <a:ext uri="{FF2B5EF4-FFF2-40B4-BE49-F238E27FC236}">
                <a16:creationId xmlns:a16="http://schemas.microsoft.com/office/drawing/2014/main" id="{5237DCFF-84DB-5049-A00B-44FED9F822F0}"/>
              </a:ext>
            </a:extLst>
          </p:cNvPr>
          <p:cNvSpPr txBox="1">
            <a:spLocks/>
          </p:cNvSpPr>
          <p:nvPr/>
        </p:nvSpPr>
        <p:spPr>
          <a:xfrm>
            <a:off x="1083501" y="2433026"/>
            <a:ext cx="3529139" cy="1176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Right-click on the illustration and select </a:t>
            </a:r>
            <a:r>
              <a:rPr lang="en-US" b="1" dirty="0">
                <a:solidFill>
                  <a:schemeClr val="tx1"/>
                </a:solidFill>
              </a:rPr>
              <a:t>Group &gt; Ungroup.​</a:t>
            </a:r>
          </a:p>
          <a:p>
            <a:r>
              <a:rPr lang="en-US" dirty="0">
                <a:solidFill>
                  <a:schemeClr val="tx1"/>
                </a:solidFill>
              </a:rPr>
              <a:t>Right-click on the face and select </a:t>
            </a:r>
            <a:r>
              <a:rPr lang="en-US" b="1" dirty="0">
                <a:solidFill>
                  <a:schemeClr val="tx1"/>
                </a:solidFill>
              </a:rPr>
              <a:t>Change Graphic &gt; From Stock Images &gt; Cartoon People </a:t>
            </a:r>
            <a:r>
              <a:rPr lang="en-US" dirty="0">
                <a:solidFill>
                  <a:schemeClr val="tx1"/>
                </a:solidFill>
              </a:rPr>
              <a:t>and browse the </a:t>
            </a:r>
            <a:r>
              <a:rPr lang="en-US" b="1" dirty="0">
                <a:solidFill>
                  <a:schemeClr val="tx1"/>
                </a:solidFill>
              </a:rPr>
              <a:t>Faces</a:t>
            </a:r>
            <a:r>
              <a:rPr lang="en-US" dirty="0">
                <a:solidFill>
                  <a:schemeClr val="tx1"/>
                </a:solidFill>
              </a:rPr>
              <a:t> tab to select a new expression.​</a:t>
            </a:r>
          </a:p>
          <a:p>
            <a:r>
              <a:rPr lang="en-US" dirty="0">
                <a:solidFill>
                  <a:schemeClr val="tx1"/>
                </a:solidFill>
              </a:rPr>
              <a:t>Select a new expression and ​click </a:t>
            </a:r>
            <a:r>
              <a:rPr lang="en-US" b="1" dirty="0">
                <a:solidFill>
                  <a:schemeClr val="tx1"/>
                </a:solidFill>
              </a:rPr>
              <a:t>Insert.</a:t>
            </a:r>
          </a:p>
        </p:txBody>
      </p:sp>
      <p:pic>
        <p:nvPicPr>
          <p:cNvPr id="3" name="Picture 2" descr="screenshot of the cartoon people face option from the insert menu">
            <a:extLst>
              <a:ext uri="{FF2B5EF4-FFF2-40B4-BE49-F238E27FC236}">
                <a16:creationId xmlns:a16="http://schemas.microsoft.com/office/drawing/2014/main" id="{A3967DBE-76E5-C543-92EF-2936AE5A6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8544" y="1512994"/>
            <a:ext cx="5071718" cy="3222635"/>
          </a:xfrm>
          <a:prstGeom prst="rect">
            <a:avLst/>
          </a:prstGeom>
          <a:ln w="6350">
            <a:solidFill>
              <a:schemeClr val="bg2">
                <a:lumMod val="90000"/>
              </a:schemeClr>
            </a:solidFill>
          </a:ln>
          <a:effectLst>
            <a:outerShdw blurRad="101600" dist="38100" dir="54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2" name="Group 1" descr="illustration of woman in evening gown">
            <a:extLst>
              <a:ext uri="{FF2B5EF4-FFF2-40B4-BE49-F238E27FC236}">
                <a16:creationId xmlns:a16="http://schemas.microsoft.com/office/drawing/2014/main" id="{34320903-C5C5-47DE-A6C9-9BDDD7585838}"/>
              </a:ext>
            </a:extLst>
          </p:cNvPr>
          <p:cNvGrpSpPr/>
          <p:nvPr/>
        </p:nvGrpSpPr>
        <p:grpSpPr>
          <a:xfrm>
            <a:off x="2303822" y="3906725"/>
            <a:ext cx="4386122" cy="8868576"/>
            <a:chOff x="2303822" y="3906725"/>
            <a:chExt cx="4386122" cy="8868576"/>
          </a:xfrm>
        </p:grpSpPr>
        <p:grpSp>
          <p:nvGrpSpPr>
            <p:cNvPr id="45" name="Graphic 42" descr="illustration of woman in evening gown">
              <a:extLst>
                <a:ext uri="{FF2B5EF4-FFF2-40B4-BE49-F238E27FC236}">
                  <a16:creationId xmlns:a16="http://schemas.microsoft.com/office/drawing/2014/main" id="{6ACD4382-7E6C-404F-A6AA-ACEE780020F9}"/>
                </a:ext>
              </a:extLst>
            </p:cNvPr>
            <p:cNvGrpSpPr/>
            <p:nvPr/>
          </p:nvGrpSpPr>
          <p:grpSpPr>
            <a:xfrm>
              <a:off x="2303822" y="5351716"/>
              <a:ext cx="4386122" cy="7423585"/>
              <a:chOff x="1215368" y="5351716"/>
              <a:chExt cx="4386122" cy="7423585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E76B483-4C80-9E4C-AC16-EFD3B8F1C47C}"/>
                  </a:ext>
                </a:extLst>
              </p:cNvPr>
              <p:cNvSpPr/>
              <p:nvPr/>
            </p:nvSpPr>
            <p:spPr>
              <a:xfrm>
                <a:off x="1225917" y="5351716"/>
                <a:ext cx="4346252" cy="7391859"/>
              </a:xfrm>
              <a:custGeom>
                <a:avLst/>
                <a:gdLst>
                  <a:gd name="connsiteX0" fmla="*/ 4178405 w 4346252"/>
                  <a:gd name="connsiteY0" fmla="*/ 2455826 h 7391859"/>
                  <a:gd name="connsiteX1" fmla="*/ 4346204 w 4346252"/>
                  <a:gd name="connsiteY1" fmla="*/ 2121896 h 7391859"/>
                  <a:gd name="connsiteX2" fmla="*/ 4318973 w 4346252"/>
                  <a:gd name="connsiteY2" fmla="*/ 1974219 h 7391859"/>
                  <a:gd name="connsiteX3" fmla="*/ 4125359 w 4346252"/>
                  <a:gd name="connsiteY3" fmla="*/ 937587 h 7391859"/>
                  <a:gd name="connsiteX4" fmla="*/ 3942501 w 4346252"/>
                  <a:gd name="connsiteY4" fmla="*/ 633329 h 7391859"/>
                  <a:gd name="connsiteX5" fmla="*/ 3837627 w 4346252"/>
                  <a:gd name="connsiteY5" fmla="*/ 539090 h 7391859"/>
                  <a:gd name="connsiteX6" fmla="*/ 3616728 w 4346252"/>
                  <a:gd name="connsiteY6" fmla="*/ 477179 h 7391859"/>
                  <a:gd name="connsiteX7" fmla="*/ 3582648 w 4346252"/>
                  <a:gd name="connsiteY7" fmla="*/ 444312 h 7391859"/>
                  <a:gd name="connsiteX8" fmla="*/ 3518576 w 4346252"/>
                  <a:gd name="connsiteY8" fmla="*/ 427726 h 7391859"/>
                  <a:gd name="connsiteX9" fmla="*/ 3461317 w 4346252"/>
                  <a:gd name="connsiteY9" fmla="*/ 442750 h 7391859"/>
                  <a:gd name="connsiteX10" fmla="*/ 3453088 w 4346252"/>
                  <a:gd name="connsiteY10" fmla="*/ 280605 h 7391859"/>
                  <a:gd name="connsiteX11" fmla="*/ 2960986 w 4346252"/>
                  <a:gd name="connsiteY11" fmla="*/ 5965 h 7391859"/>
                  <a:gd name="connsiteX12" fmla="*/ 2891465 w 4346252"/>
                  <a:gd name="connsiteY12" fmla="*/ 362943 h 7391859"/>
                  <a:gd name="connsiteX13" fmla="*/ 2286816 w 4346252"/>
                  <a:gd name="connsiteY13" fmla="*/ 423849 h 7391859"/>
                  <a:gd name="connsiteX14" fmla="*/ 1458399 w 4346252"/>
                  <a:gd name="connsiteY14" fmla="*/ 1463065 h 7391859"/>
                  <a:gd name="connsiteX15" fmla="*/ 1469980 w 4346252"/>
                  <a:gd name="connsiteY15" fmla="*/ 1555689 h 7391859"/>
                  <a:gd name="connsiteX16" fmla="*/ 1926174 w 4346252"/>
                  <a:gd name="connsiteY16" fmla="*/ 1780355 h 7391859"/>
                  <a:gd name="connsiteX17" fmla="*/ 2459078 w 4346252"/>
                  <a:gd name="connsiteY17" fmla="*/ 1959912 h 7391859"/>
                  <a:gd name="connsiteX18" fmla="*/ 2467145 w 4346252"/>
                  <a:gd name="connsiteY18" fmla="*/ 2074435 h 7391859"/>
                  <a:gd name="connsiteX19" fmla="*/ 2396136 w 4346252"/>
                  <a:gd name="connsiteY19" fmla="*/ 2295422 h 7391859"/>
                  <a:gd name="connsiteX20" fmla="*/ 2399865 w 4346252"/>
                  <a:gd name="connsiteY20" fmla="*/ 2612047 h 7391859"/>
                  <a:gd name="connsiteX21" fmla="*/ 2594984 w 4346252"/>
                  <a:gd name="connsiteY21" fmla="*/ 3295201 h 7391859"/>
                  <a:gd name="connsiteX22" fmla="*/ 2931406 w 4346252"/>
                  <a:gd name="connsiteY22" fmla="*/ 3962181 h 7391859"/>
                  <a:gd name="connsiteX23" fmla="*/ 2862154 w 4346252"/>
                  <a:gd name="connsiteY23" fmla="*/ 4437058 h 7391859"/>
                  <a:gd name="connsiteX24" fmla="*/ 2460405 w 4346252"/>
                  <a:gd name="connsiteY24" fmla="*/ 5208562 h 7391859"/>
                  <a:gd name="connsiteX25" fmla="*/ 1928863 w 4346252"/>
                  <a:gd name="connsiteY25" fmla="*/ 5699019 h 7391859"/>
                  <a:gd name="connsiteX26" fmla="*/ 1699018 w 4346252"/>
                  <a:gd name="connsiteY26" fmla="*/ 5751649 h 7391859"/>
                  <a:gd name="connsiteX27" fmla="*/ 558 w 4346252"/>
                  <a:gd name="connsiteY27" fmla="*/ 6971715 h 7391859"/>
                  <a:gd name="connsiteX28" fmla="*/ 28524 w 4346252"/>
                  <a:gd name="connsiteY28" fmla="*/ 7004923 h 7391859"/>
                  <a:gd name="connsiteX29" fmla="*/ 589951 w 4346252"/>
                  <a:gd name="connsiteY29" fmla="*/ 6896198 h 7391859"/>
                  <a:gd name="connsiteX30" fmla="*/ 708450 w 4346252"/>
                  <a:gd name="connsiteY30" fmla="*/ 7106127 h 7391859"/>
                  <a:gd name="connsiteX31" fmla="*/ 1247790 w 4346252"/>
                  <a:gd name="connsiteY31" fmla="*/ 7303886 h 7391859"/>
                  <a:gd name="connsiteX32" fmla="*/ 1955288 w 4346252"/>
                  <a:gd name="connsiteY32" fmla="*/ 7300063 h 7391859"/>
                  <a:gd name="connsiteX33" fmla="*/ 2372095 w 4346252"/>
                  <a:gd name="connsiteY33" fmla="*/ 7335066 h 7391859"/>
                  <a:gd name="connsiteX34" fmla="*/ 2624869 w 4346252"/>
                  <a:gd name="connsiteY34" fmla="*/ 7348529 h 7391859"/>
                  <a:gd name="connsiteX35" fmla="*/ 2852347 w 4346252"/>
                  <a:gd name="connsiteY35" fmla="*/ 7376280 h 7391859"/>
                  <a:gd name="connsiteX36" fmla="*/ 3035940 w 4346252"/>
                  <a:gd name="connsiteY36" fmla="*/ 7361704 h 7391859"/>
                  <a:gd name="connsiteX37" fmla="*/ 3990026 w 4346252"/>
                  <a:gd name="connsiteY37" fmla="*/ 7110705 h 7391859"/>
                  <a:gd name="connsiteX38" fmla="*/ 3988502 w 4346252"/>
                  <a:gd name="connsiteY38" fmla="*/ 6893165 h 7391859"/>
                  <a:gd name="connsiteX39" fmla="*/ 3802525 w 4346252"/>
                  <a:gd name="connsiteY39" fmla="*/ 6608257 h 7391859"/>
                  <a:gd name="connsiteX40" fmla="*/ 3675547 w 4346252"/>
                  <a:gd name="connsiteY40" fmla="*/ 6167559 h 7391859"/>
                  <a:gd name="connsiteX41" fmla="*/ 3687702 w 4346252"/>
                  <a:gd name="connsiteY41" fmla="*/ 5534738 h 7391859"/>
                  <a:gd name="connsiteX42" fmla="*/ 3708963 w 4346252"/>
                  <a:gd name="connsiteY42" fmla="*/ 4909528 h 7391859"/>
                  <a:gd name="connsiteX43" fmla="*/ 3678989 w 4346252"/>
                  <a:gd name="connsiteY43" fmla="*/ 4039404 h 7391859"/>
                  <a:gd name="connsiteX44" fmla="*/ 3848401 w 4346252"/>
                  <a:gd name="connsiteY44" fmla="*/ 3627444 h 7391859"/>
                  <a:gd name="connsiteX45" fmla="*/ 3987068 w 4346252"/>
                  <a:gd name="connsiteY45" fmla="*/ 2693434 h 7391859"/>
                  <a:gd name="connsiteX46" fmla="*/ 4178405 w 4346252"/>
                  <a:gd name="connsiteY46" fmla="*/ 2455826 h 7391859"/>
                  <a:gd name="connsiteX47" fmla="*/ 1888043 w 4346252"/>
                  <a:gd name="connsiteY47" fmla="*/ 1368395 h 7391859"/>
                  <a:gd name="connsiteX48" fmla="*/ 2179826 w 4346252"/>
                  <a:gd name="connsiteY48" fmla="*/ 1106141 h 7391859"/>
                  <a:gd name="connsiteX49" fmla="*/ 2453037 w 4346252"/>
                  <a:gd name="connsiteY49" fmla="*/ 874581 h 7391859"/>
                  <a:gd name="connsiteX50" fmla="*/ 2579137 w 4346252"/>
                  <a:gd name="connsiteY50" fmla="*/ 1780355 h 7391859"/>
                  <a:gd name="connsiteX51" fmla="*/ 1888043 w 4346252"/>
                  <a:gd name="connsiteY51" fmla="*/ 1368395 h 7391859"/>
                  <a:gd name="connsiteX52" fmla="*/ 3920684 w 4346252"/>
                  <a:gd name="connsiteY52" fmla="*/ 2292173 h 7391859"/>
                  <a:gd name="connsiteX53" fmla="*/ 3742380 w 4346252"/>
                  <a:gd name="connsiteY53" fmla="*/ 1877807 h 7391859"/>
                  <a:gd name="connsiteX54" fmla="*/ 3715794 w 4346252"/>
                  <a:gd name="connsiteY54" fmla="*/ 1815412 h 7391859"/>
                  <a:gd name="connsiteX55" fmla="*/ 3733255 w 4346252"/>
                  <a:gd name="connsiteY55" fmla="*/ 1549209 h 7391859"/>
                  <a:gd name="connsiteX56" fmla="*/ 3840603 w 4346252"/>
                  <a:gd name="connsiteY56" fmla="*/ 1286021 h 7391859"/>
                  <a:gd name="connsiteX57" fmla="*/ 4053829 w 4346252"/>
                  <a:gd name="connsiteY57" fmla="*/ 2061852 h 7391859"/>
                  <a:gd name="connsiteX58" fmla="*/ 3920684 w 4346252"/>
                  <a:gd name="connsiteY58" fmla="*/ 2292173 h 7391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46252" h="7391859">
                    <a:moveTo>
                      <a:pt x="4178405" y="2455826"/>
                    </a:moveTo>
                    <a:cubicBezTo>
                      <a:pt x="4188319" y="2441017"/>
                      <a:pt x="4349449" y="2139415"/>
                      <a:pt x="4346204" y="2121896"/>
                    </a:cubicBezTo>
                    <a:lnTo>
                      <a:pt x="4318973" y="1974219"/>
                    </a:lnTo>
                    <a:lnTo>
                      <a:pt x="4125359" y="937587"/>
                    </a:lnTo>
                    <a:cubicBezTo>
                      <a:pt x="4125359" y="937587"/>
                      <a:pt x="4055443" y="679102"/>
                      <a:pt x="3942501" y="633329"/>
                    </a:cubicBezTo>
                    <a:cubicBezTo>
                      <a:pt x="3942501" y="633329"/>
                      <a:pt x="3918299" y="485239"/>
                      <a:pt x="3837627" y="539090"/>
                    </a:cubicBezTo>
                    <a:lnTo>
                      <a:pt x="3616728" y="477179"/>
                    </a:lnTo>
                    <a:lnTo>
                      <a:pt x="3582648" y="444312"/>
                    </a:lnTo>
                    <a:cubicBezTo>
                      <a:pt x="3565671" y="427941"/>
                      <a:pt x="3541362" y="421641"/>
                      <a:pt x="3518576" y="427726"/>
                    </a:cubicBezTo>
                    <a:lnTo>
                      <a:pt x="3461317" y="442750"/>
                    </a:lnTo>
                    <a:cubicBezTo>
                      <a:pt x="3461317" y="442750"/>
                      <a:pt x="3423508" y="393692"/>
                      <a:pt x="3453088" y="280605"/>
                    </a:cubicBezTo>
                    <a:cubicBezTo>
                      <a:pt x="3453088" y="280605"/>
                      <a:pt x="3173424" y="-47886"/>
                      <a:pt x="2960986" y="5965"/>
                    </a:cubicBezTo>
                    <a:cubicBezTo>
                      <a:pt x="2960986" y="5965"/>
                      <a:pt x="3071364" y="285057"/>
                      <a:pt x="2891465" y="362943"/>
                    </a:cubicBezTo>
                    <a:cubicBezTo>
                      <a:pt x="2891465" y="362943"/>
                      <a:pt x="2627289" y="138187"/>
                      <a:pt x="2286816" y="423849"/>
                    </a:cubicBezTo>
                    <a:cubicBezTo>
                      <a:pt x="2286816" y="423849"/>
                      <a:pt x="1679280" y="990522"/>
                      <a:pt x="1458399" y="1463065"/>
                    </a:cubicBezTo>
                    <a:cubicBezTo>
                      <a:pt x="1445993" y="1489596"/>
                      <a:pt x="1425287" y="1521296"/>
                      <a:pt x="1469980" y="1555689"/>
                    </a:cubicBezTo>
                    <a:cubicBezTo>
                      <a:pt x="1642565" y="1688557"/>
                      <a:pt x="1845358" y="1748421"/>
                      <a:pt x="1926174" y="1780355"/>
                    </a:cubicBezTo>
                    <a:cubicBezTo>
                      <a:pt x="2028359" y="1820743"/>
                      <a:pt x="2459078" y="1959912"/>
                      <a:pt x="2459078" y="1959912"/>
                    </a:cubicBezTo>
                    <a:cubicBezTo>
                      <a:pt x="2459078" y="1959912"/>
                      <a:pt x="2477920" y="1970700"/>
                      <a:pt x="2467145" y="2074435"/>
                    </a:cubicBezTo>
                    <a:cubicBezTo>
                      <a:pt x="2460727" y="2136256"/>
                      <a:pt x="2396136" y="2295422"/>
                      <a:pt x="2396136" y="2295422"/>
                    </a:cubicBezTo>
                    <a:cubicBezTo>
                      <a:pt x="2396136" y="2295422"/>
                      <a:pt x="2366215" y="2568931"/>
                      <a:pt x="2399865" y="2612047"/>
                    </a:cubicBezTo>
                    <a:cubicBezTo>
                      <a:pt x="2399865" y="2612047"/>
                      <a:pt x="2410639" y="2962384"/>
                      <a:pt x="2594984" y="3295201"/>
                    </a:cubicBezTo>
                    <a:cubicBezTo>
                      <a:pt x="2783328" y="3635216"/>
                      <a:pt x="2931406" y="3962181"/>
                      <a:pt x="2931406" y="3962181"/>
                    </a:cubicBezTo>
                    <a:cubicBezTo>
                      <a:pt x="2931406" y="3962181"/>
                      <a:pt x="2958961" y="4139279"/>
                      <a:pt x="2862154" y="4437058"/>
                    </a:cubicBezTo>
                    <a:cubicBezTo>
                      <a:pt x="2794909" y="4643863"/>
                      <a:pt x="2608053" y="4936974"/>
                      <a:pt x="2460405" y="5208562"/>
                    </a:cubicBezTo>
                    <a:cubicBezTo>
                      <a:pt x="2369209" y="5376326"/>
                      <a:pt x="2089222" y="5595984"/>
                      <a:pt x="1928863" y="5699019"/>
                    </a:cubicBezTo>
                    <a:cubicBezTo>
                      <a:pt x="1874830" y="5733735"/>
                      <a:pt x="1763108" y="5755347"/>
                      <a:pt x="1699018" y="5751649"/>
                    </a:cubicBezTo>
                    <a:cubicBezTo>
                      <a:pt x="1369785" y="5732658"/>
                      <a:pt x="248509" y="5744344"/>
                      <a:pt x="558" y="6971715"/>
                    </a:cubicBezTo>
                    <a:cubicBezTo>
                      <a:pt x="-2974" y="6989181"/>
                      <a:pt x="10723" y="7005462"/>
                      <a:pt x="28524" y="7004923"/>
                    </a:cubicBezTo>
                    <a:cubicBezTo>
                      <a:pt x="163767" y="7000759"/>
                      <a:pt x="453919" y="6947554"/>
                      <a:pt x="589951" y="6896198"/>
                    </a:cubicBezTo>
                    <a:cubicBezTo>
                      <a:pt x="589951" y="6896198"/>
                      <a:pt x="755545" y="6932709"/>
                      <a:pt x="708450" y="7106127"/>
                    </a:cubicBezTo>
                    <a:cubicBezTo>
                      <a:pt x="661122" y="7280389"/>
                      <a:pt x="1247790" y="7303886"/>
                      <a:pt x="1247790" y="7303886"/>
                    </a:cubicBezTo>
                    <a:lnTo>
                      <a:pt x="1955288" y="7300063"/>
                    </a:lnTo>
                    <a:lnTo>
                      <a:pt x="2372095" y="7335066"/>
                    </a:lnTo>
                    <a:cubicBezTo>
                      <a:pt x="2372095" y="7335066"/>
                      <a:pt x="2571572" y="7275471"/>
                      <a:pt x="2624869" y="7348529"/>
                    </a:cubicBezTo>
                    <a:cubicBezTo>
                      <a:pt x="2669346" y="7409506"/>
                      <a:pt x="2782736" y="7393404"/>
                      <a:pt x="2852347" y="7376280"/>
                    </a:cubicBezTo>
                    <a:cubicBezTo>
                      <a:pt x="2897022" y="7365294"/>
                      <a:pt x="2990010" y="7364468"/>
                      <a:pt x="3035940" y="7361704"/>
                    </a:cubicBezTo>
                    <a:cubicBezTo>
                      <a:pt x="3231777" y="7349857"/>
                      <a:pt x="3768661" y="7250592"/>
                      <a:pt x="3990026" y="7110705"/>
                    </a:cubicBezTo>
                    <a:cubicBezTo>
                      <a:pt x="3990026" y="7110705"/>
                      <a:pt x="4058670" y="7031992"/>
                      <a:pt x="3988502" y="6893165"/>
                    </a:cubicBezTo>
                    <a:cubicBezTo>
                      <a:pt x="3950407" y="6817791"/>
                      <a:pt x="3868085" y="6698924"/>
                      <a:pt x="3802525" y="6608257"/>
                    </a:cubicBezTo>
                    <a:cubicBezTo>
                      <a:pt x="3741358" y="6523657"/>
                      <a:pt x="3676694" y="6271994"/>
                      <a:pt x="3675547" y="6167559"/>
                    </a:cubicBezTo>
                    <a:lnTo>
                      <a:pt x="3687702" y="5534738"/>
                    </a:lnTo>
                    <a:lnTo>
                      <a:pt x="3708963" y="4909528"/>
                    </a:lnTo>
                    <a:cubicBezTo>
                      <a:pt x="3708963" y="4909528"/>
                      <a:pt x="3742631" y="4444238"/>
                      <a:pt x="3678989" y="4039404"/>
                    </a:cubicBezTo>
                    <a:lnTo>
                      <a:pt x="3848401" y="3627444"/>
                    </a:lnTo>
                    <a:cubicBezTo>
                      <a:pt x="3848401" y="3627444"/>
                      <a:pt x="3988502" y="3255980"/>
                      <a:pt x="3987068" y="2693434"/>
                    </a:cubicBezTo>
                    <a:lnTo>
                      <a:pt x="4178405" y="2455826"/>
                    </a:lnTo>
                    <a:close/>
                    <a:moveTo>
                      <a:pt x="1888043" y="1368395"/>
                    </a:moveTo>
                    <a:cubicBezTo>
                      <a:pt x="1888043" y="1368395"/>
                      <a:pt x="2060951" y="1238991"/>
                      <a:pt x="2179826" y="1106141"/>
                    </a:cubicBezTo>
                    <a:cubicBezTo>
                      <a:pt x="2300297" y="971513"/>
                      <a:pt x="2453037" y="874581"/>
                      <a:pt x="2453037" y="874581"/>
                    </a:cubicBezTo>
                    <a:cubicBezTo>
                      <a:pt x="2412700" y="1348470"/>
                      <a:pt x="2579137" y="1780355"/>
                      <a:pt x="2579137" y="1780355"/>
                    </a:cubicBezTo>
                    <a:cubicBezTo>
                      <a:pt x="1910380" y="1481051"/>
                      <a:pt x="1888043" y="1368395"/>
                      <a:pt x="1888043" y="1368395"/>
                    </a:cubicBezTo>
                    <a:close/>
                    <a:moveTo>
                      <a:pt x="3920684" y="2292173"/>
                    </a:moveTo>
                    <a:lnTo>
                      <a:pt x="3742380" y="1877807"/>
                    </a:lnTo>
                    <a:lnTo>
                      <a:pt x="3715794" y="1815412"/>
                    </a:lnTo>
                    <a:cubicBezTo>
                      <a:pt x="3695966" y="1729896"/>
                      <a:pt x="3706866" y="1632929"/>
                      <a:pt x="3733255" y="1549209"/>
                    </a:cubicBezTo>
                    <a:lnTo>
                      <a:pt x="3840603" y="1286021"/>
                    </a:lnTo>
                    <a:lnTo>
                      <a:pt x="4053829" y="2061852"/>
                    </a:lnTo>
                    <a:lnTo>
                      <a:pt x="3920684" y="2292173"/>
                    </a:lnTo>
                    <a:close/>
                  </a:path>
                </a:pathLst>
              </a:custGeom>
              <a:solidFill>
                <a:srgbClr val="FFFFFF"/>
              </a:solidFill>
              <a:ln w="179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7" name="Graphic 42">
                <a:extLst>
                  <a:ext uri="{FF2B5EF4-FFF2-40B4-BE49-F238E27FC236}">
                    <a16:creationId xmlns:a16="http://schemas.microsoft.com/office/drawing/2014/main" id="{74B40FEF-34AE-C844-A82E-F8C7843C1281}"/>
                  </a:ext>
                </a:extLst>
              </p:cNvPr>
              <p:cNvGrpSpPr/>
              <p:nvPr/>
            </p:nvGrpSpPr>
            <p:grpSpPr>
              <a:xfrm>
                <a:off x="1215368" y="5353131"/>
                <a:ext cx="4386122" cy="7422170"/>
                <a:chOff x="1215368" y="5353131"/>
                <a:chExt cx="4386122" cy="7422170"/>
              </a:xfrm>
            </p:grpSpPr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AE0D8F21-32C5-B24E-9652-2A02EC9C791C}"/>
                    </a:ext>
                  </a:extLst>
                </p:cNvPr>
                <p:cNvSpPr/>
                <p:nvPr/>
              </p:nvSpPr>
              <p:spPr>
                <a:xfrm>
                  <a:off x="1215368" y="5353131"/>
                  <a:ext cx="4386122" cy="7422170"/>
                </a:xfrm>
                <a:custGeom>
                  <a:avLst/>
                  <a:gdLst>
                    <a:gd name="connsiteX0" fmla="*/ 4386119 w 4386122"/>
                    <a:gd name="connsiteY0" fmla="*/ 2116460 h 7422170"/>
                    <a:gd name="connsiteX1" fmla="*/ 4263694 w 4386122"/>
                    <a:gd name="connsiteY1" fmla="*/ 1463229 h 7422170"/>
                    <a:gd name="connsiteX2" fmla="*/ 3974689 w 4386122"/>
                    <a:gd name="connsiteY2" fmla="*/ 628898 h 7422170"/>
                    <a:gd name="connsiteX3" fmla="*/ 3918577 w 4386122"/>
                    <a:gd name="connsiteY3" fmla="*/ 527156 h 7422170"/>
                    <a:gd name="connsiteX4" fmla="*/ 3847926 w 4386122"/>
                    <a:gd name="connsiteY4" fmla="*/ 522040 h 7422170"/>
                    <a:gd name="connsiteX5" fmla="*/ 3630056 w 4386122"/>
                    <a:gd name="connsiteY5" fmla="*/ 458244 h 7422170"/>
                    <a:gd name="connsiteX6" fmla="*/ 3480185 w 4386122"/>
                    <a:gd name="connsiteY6" fmla="*/ 430637 h 7422170"/>
                    <a:gd name="connsiteX7" fmla="*/ 3467636 w 4386122"/>
                    <a:gd name="connsiteY7" fmla="*/ 364490 h 7422170"/>
                    <a:gd name="connsiteX8" fmla="*/ 3462204 w 4386122"/>
                    <a:gd name="connsiteY8" fmla="*/ 279890 h 7422170"/>
                    <a:gd name="connsiteX9" fmla="*/ 3451716 w 4386122"/>
                    <a:gd name="connsiteY9" fmla="*/ 278544 h 7422170"/>
                    <a:gd name="connsiteX10" fmla="*/ 3458296 w 4386122"/>
                    <a:gd name="connsiteY10" fmla="*/ 436273 h 7422170"/>
                    <a:gd name="connsiteX11" fmla="*/ 2472317 w 4386122"/>
                    <a:gd name="connsiteY11" fmla="*/ 947624 h 7422170"/>
                    <a:gd name="connsiteX12" fmla="*/ 2468911 w 4386122"/>
                    <a:gd name="connsiteY12" fmla="*/ 900541 h 7422170"/>
                    <a:gd name="connsiteX13" fmla="*/ 2512976 w 4386122"/>
                    <a:gd name="connsiteY13" fmla="*/ 875661 h 7422170"/>
                    <a:gd name="connsiteX14" fmla="*/ 2493131 w 4386122"/>
                    <a:gd name="connsiteY14" fmla="*/ 841663 h 7422170"/>
                    <a:gd name="connsiteX15" fmla="*/ 1883462 w 4386122"/>
                    <a:gd name="connsiteY15" fmla="*/ 1362959 h 7422170"/>
                    <a:gd name="connsiteX16" fmla="*/ 2001566 w 4386122"/>
                    <a:gd name="connsiteY16" fmla="*/ 1488952 h 7422170"/>
                    <a:gd name="connsiteX17" fmla="*/ 2632299 w 4386122"/>
                    <a:gd name="connsiteY17" fmla="*/ 1826329 h 7422170"/>
                    <a:gd name="connsiteX18" fmla="*/ 2666935 w 4386122"/>
                    <a:gd name="connsiteY18" fmla="*/ 2197505 h 7422170"/>
                    <a:gd name="connsiteX19" fmla="*/ 2663869 w 4386122"/>
                    <a:gd name="connsiteY19" fmla="*/ 2346529 h 7422170"/>
                    <a:gd name="connsiteX20" fmla="*/ 2588414 w 4386122"/>
                    <a:gd name="connsiteY20" fmla="*/ 2138808 h 7422170"/>
                    <a:gd name="connsiteX21" fmla="*/ 2563620 w 4386122"/>
                    <a:gd name="connsiteY21" fmla="*/ 2145647 h 7422170"/>
                    <a:gd name="connsiteX22" fmla="*/ 2571957 w 4386122"/>
                    <a:gd name="connsiteY22" fmla="*/ 2220805 h 7422170"/>
                    <a:gd name="connsiteX23" fmla="*/ 2502650 w 4386122"/>
                    <a:gd name="connsiteY23" fmla="*/ 2407417 h 7422170"/>
                    <a:gd name="connsiteX24" fmla="*/ 2456111 w 4386122"/>
                    <a:gd name="connsiteY24" fmla="*/ 2601065 h 7422170"/>
                    <a:gd name="connsiteX25" fmla="*/ 2492395 w 4386122"/>
                    <a:gd name="connsiteY25" fmla="*/ 2228183 h 7422170"/>
                    <a:gd name="connsiteX26" fmla="*/ 2481101 w 4386122"/>
                    <a:gd name="connsiteY26" fmla="*/ 2223408 h 7422170"/>
                    <a:gd name="connsiteX27" fmla="*/ 2437180 w 4386122"/>
                    <a:gd name="connsiteY27" fmla="*/ 2585591 h 7422170"/>
                    <a:gd name="connsiteX28" fmla="*/ 2417997 w 4386122"/>
                    <a:gd name="connsiteY28" fmla="*/ 2595644 h 7422170"/>
                    <a:gd name="connsiteX29" fmla="*/ 2417478 w 4386122"/>
                    <a:gd name="connsiteY29" fmla="*/ 2325563 h 7422170"/>
                    <a:gd name="connsiteX30" fmla="*/ 2493041 w 4386122"/>
                    <a:gd name="connsiteY30" fmla="*/ 1978763 h 7422170"/>
                    <a:gd name="connsiteX31" fmla="*/ 2494045 w 4386122"/>
                    <a:gd name="connsiteY31" fmla="*/ 1957276 h 7422170"/>
                    <a:gd name="connsiteX32" fmla="*/ 2384653 w 4386122"/>
                    <a:gd name="connsiteY32" fmla="*/ 1904412 h 7422170"/>
                    <a:gd name="connsiteX33" fmla="*/ 1468985 w 4386122"/>
                    <a:gd name="connsiteY33" fmla="*/ 1505126 h 7422170"/>
                    <a:gd name="connsiteX34" fmla="*/ 2202190 w 4386122"/>
                    <a:gd name="connsiteY34" fmla="*/ 560794 h 7422170"/>
                    <a:gd name="connsiteX35" fmla="*/ 2898859 w 4386122"/>
                    <a:gd name="connsiteY35" fmla="*/ 380466 h 7422170"/>
                    <a:gd name="connsiteX36" fmla="*/ 2921089 w 4386122"/>
                    <a:gd name="connsiteY36" fmla="*/ 372908 h 7422170"/>
                    <a:gd name="connsiteX37" fmla="*/ 2978510 w 4386122"/>
                    <a:gd name="connsiteY37" fmla="*/ 3904 h 7422170"/>
                    <a:gd name="connsiteX38" fmla="*/ 2963540 w 4386122"/>
                    <a:gd name="connsiteY38" fmla="*/ 10222 h 7422170"/>
                    <a:gd name="connsiteX39" fmla="*/ 2963487 w 4386122"/>
                    <a:gd name="connsiteY39" fmla="*/ 291522 h 7422170"/>
                    <a:gd name="connsiteX40" fmla="*/ 2911229 w 4386122"/>
                    <a:gd name="connsiteY40" fmla="*/ 348855 h 7422170"/>
                    <a:gd name="connsiteX41" fmla="*/ 1952392 w 4386122"/>
                    <a:gd name="connsiteY41" fmla="*/ 757692 h 7422170"/>
                    <a:gd name="connsiteX42" fmla="*/ 1432951 w 4386122"/>
                    <a:gd name="connsiteY42" fmla="*/ 1499920 h 7422170"/>
                    <a:gd name="connsiteX43" fmla="*/ 1539259 w 4386122"/>
                    <a:gd name="connsiteY43" fmla="*/ 1617997 h 7422170"/>
                    <a:gd name="connsiteX44" fmla="*/ 2474432 w 4386122"/>
                    <a:gd name="connsiteY44" fmla="*/ 1976465 h 7422170"/>
                    <a:gd name="connsiteX45" fmla="*/ 2429184 w 4386122"/>
                    <a:gd name="connsiteY45" fmla="*/ 2222115 h 7422170"/>
                    <a:gd name="connsiteX46" fmla="*/ 2395535 w 4386122"/>
                    <a:gd name="connsiteY46" fmla="*/ 2315654 h 7422170"/>
                    <a:gd name="connsiteX47" fmla="*/ 2388364 w 4386122"/>
                    <a:gd name="connsiteY47" fmla="*/ 2532782 h 7422170"/>
                    <a:gd name="connsiteX48" fmla="*/ 2398636 w 4386122"/>
                    <a:gd name="connsiteY48" fmla="*/ 2617956 h 7422170"/>
                    <a:gd name="connsiteX49" fmla="*/ 2924674 w 4386122"/>
                    <a:gd name="connsiteY49" fmla="*/ 3976509 h 7422170"/>
                    <a:gd name="connsiteX50" fmla="*/ 2649079 w 4386122"/>
                    <a:gd name="connsiteY50" fmla="*/ 4868963 h 7422170"/>
                    <a:gd name="connsiteX51" fmla="*/ 1804869 w 4386122"/>
                    <a:gd name="connsiteY51" fmla="*/ 5728138 h 7422170"/>
                    <a:gd name="connsiteX52" fmla="*/ 1801803 w 4386122"/>
                    <a:gd name="connsiteY52" fmla="*/ 5727761 h 7422170"/>
                    <a:gd name="connsiteX53" fmla="*/ 299162 w 4386122"/>
                    <a:gd name="connsiteY53" fmla="*/ 6265839 h 7422170"/>
                    <a:gd name="connsiteX54" fmla="*/ 29 w 4386122"/>
                    <a:gd name="connsiteY54" fmla="*/ 6985019 h 7422170"/>
                    <a:gd name="connsiteX55" fmla="*/ 14281 w 4386122"/>
                    <a:gd name="connsiteY55" fmla="*/ 7000529 h 7422170"/>
                    <a:gd name="connsiteX56" fmla="*/ 170911 w 4386122"/>
                    <a:gd name="connsiteY56" fmla="*/ 7006003 h 7422170"/>
                    <a:gd name="connsiteX57" fmla="*/ 569540 w 4386122"/>
                    <a:gd name="connsiteY57" fmla="*/ 6923988 h 7422170"/>
                    <a:gd name="connsiteX58" fmla="*/ 585316 w 4386122"/>
                    <a:gd name="connsiteY58" fmla="*/ 6929733 h 7422170"/>
                    <a:gd name="connsiteX59" fmla="*/ 705698 w 4386122"/>
                    <a:gd name="connsiteY59" fmla="*/ 7061506 h 7422170"/>
                    <a:gd name="connsiteX60" fmla="*/ 987513 w 4386122"/>
                    <a:gd name="connsiteY60" fmla="*/ 7290588 h 7422170"/>
                    <a:gd name="connsiteX61" fmla="*/ 1968007 w 4386122"/>
                    <a:gd name="connsiteY61" fmla="*/ 7322863 h 7422170"/>
                    <a:gd name="connsiteX62" fmla="*/ 2359124 w 4386122"/>
                    <a:gd name="connsiteY62" fmla="*/ 7358835 h 7422170"/>
                    <a:gd name="connsiteX63" fmla="*/ 2454121 w 4386122"/>
                    <a:gd name="connsiteY63" fmla="*/ 7355694 h 7422170"/>
                    <a:gd name="connsiteX64" fmla="*/ 2607631 w 4386122"/>
                    <a:gd name="connsiteY64" fmla="*/ 7357273 h 7422170"/>
                    <a:gd name="connsiteX65" fmla="*/ 2666827 w 4386122"/>
                    <a:gd name="connsiteY65" fmla="*/ 7409473 h 7422170"/>
                    <a:gd name="connsiteX66" fmla="*/ 2842245 w 4386122"/>
                    <a:gd name="connsiteY66" fmla="*/ 7410119 h 7422170"/>
                    <a:gd name="connsiteX67" fmla="*/ 4000038 w 4386122"/>
                    <a:gd name="connsiteY67" fmla="*/ 7130004 h 7422170"/>
                    <a:gd name="connsiteX68" fmla="*/ 4047456 w 4386122"/>
                    <a:gd name="connsiteY68" fmla="*/ 6922714 h 7422170"/>
                    <a:gd name="connsiteX69" fmla="*/ 3756390 w 4386122"/>
                    <a:gd name="connsiteY69" fmla="*/ 6366882 h 7422170"/>
                    <a:gd name="connsiteX70" fmla="*/ 3742263 w 4386122"/>
                    <a:gd name="connsiteY70" fmla="*/ 4889947 h 7422170"/>
                    <a:gd name="connsiteX71" fmla="*/ 3717882 w 4386122"/>
                    <a:gd name="connsiteY71" fmla="*/ 4105015 h 7422170"/>
                    <a:gd name="connsiteX72" fmla="*/ 3801369 w 4386122"/>
                    <a:gd name="connsiteY72" fmla="*/ 3853441 h 7422170"/>
                    <a:gd name="connsiteX73" fmla="*/ 4012408 w 4386122"/>
                    <a:gd name="connsiteY73" fmla="*/ 2714242 h 7422170"/>
                    <a:gd name="connsiteX74" fmla="*/ 4386119 w 4386122"/>
                    <a:gd name="connsiteY74" fmla="*/ 2116460 h 7422170"/>
                    <a:gd name="connsiteX75" fmla="*/ 2495425 w 4386122"/>
                    <a:gd name="connsiteY75" fmla="*/ 1714929 h 7422170"/>
                    <a:gd name="connsiteX76" fmla="*/ 1909187 w 4386122"/>
                    <a:gd name="connsiteY76" fmla="*/ 1374932 h 7422170"/>
                    <a:gd name="connsiteX77" fmla="*/ 2450930 w 4386122"/>
                    <a:gd name="connsiteY77" fmla="*/ 911687 h 7422170"/>
                    <a:gd name="connsiteX78" fmla="*/ 2558296 w 4386122"/>
                    <a:gd name="connsiteY78" fmla="*/ 1745211 h 7422170"/>
                    <a:gd name="connsiteX79" fmla="*/ 2495425 w 4386122"/>
                    <a:gd name="connsiteY79" fmla="*/ 1714929 h 7422170"/>
                    <a:gd name="connsiteX80" fmla="*/ 3844717 w 4386122"/>
                    <a:gd name="connsiteY80" fmla="*/ 1344470 h 7422170"/>
                    <a:gd name="connsiteX81" fmla="*/ 4014183 w 4386122"/>
                    <a:gd name="connsiteY81" fmla="*/ 1994649 h 7422170"/>
                    <a:gd name="connsiteX82" fmla="*/ 4045824 w 4386122"/>
                    <a:gd name="connsiteY82" fmla="*/ 2066558 h 7422170"/>
                    <a:gd name="connsiteX83" fmla="*/ 3934604 w 4386122"/>
                    <a:gd name="connsiteY83" fmla="*/ 2264568 h 7422170"/>
                    <a:gd name="connsiteX84" fmla="*/ 3772094 w 4386122"/>
                    <a:gd name="connsiteY84" fmla="*/ 1870791 h 7422170"/>
                    <a:gd name="connsiteX85" fmla="*/ 3740273 w 4386122"/>
                    <a:gd name="connsiteY85" fmla="*/ 1646879 h 7422170"/>
                    <a:gd name="connsiteX86" fmla="*/ 3842601 w 4386122"/>
                    <a:gd name="connsiteY86" fmla="*/ 1325102 h 7422170"/>
                    <a:gd name="connsiteX87" fmla="*/ 3844717 w 4386122"/>
                    <a:gd name="connsiteY87" fmla="*/ 1344470 h 7422170"/>
                    <a:gd name="connsiteX88" fmla="*/ 4319447 w 4386122"/>
                    <a:gd name="connsiteY88" fmla="*/ 2189518 h 7422170"/>
                    <a:gd name="connsiteX89" fmla="*/ 4013394 w 4386122"/>
                    <a:gd name="connsiteY89" fmla="*/ 2648633 h 7422170"/>
                    <a:gd name="connsiteX90" fmla="*/ 3948695 w 4386122"/>
                    <a:gd name="connsiteY90" fmla="*/ 2316929 h 7422170"/>
                    <a:gd name="connsiteX91" fmla="*/ 4066100 w 4386122"/>
                    <a:gd name="connsiteY91" fmla="*/ 2092676 h 7422170"/>
                    <a:gd name="connsiteX92" fmla="*/ 4080298 w 4386122"/>
                    <a:gd name="connsiteY92" fmla="*/ 2048248 h 7422170"/>
                    <a:gd name="connsiteX93" fmla="*/ 3994929 w 4386122"/>
                    <a:gd name="connsiteY93" fmla="*/ 1759248 h 7422170"/>
                    <a:gd name="connsiteX94" fmla="*/ 3862339 w 4386122"/>
                    <a:gd name="connsiteY94" fmla="*/ 1265596 h 7422170"/>
                    <a:gd name="connsiteX95" fmla="*/ 3879029 w 4386122"/>
                    <a:gd name="connsiteY95" fmla="*/ 1214276 h 7422170"/>
                    <a:gd name="connsiteX96" fmla="*/ 3960867 w 4386122"/>
                    <a:gd name="connsiteY96" fmla="*/ 659450 h 7422170"/>
                    <a:gd name="connsiteX97" fmla="*/ 4147669 w 4386122"/>
                    <a:gd name="connsiteY97" fmla="*/ 1125332 h 7422170"/>
                    <a:gd name="connsiteX98" fmla="*/ 4316669 w 4386122"/>
                    <a:gd name="connsiteY98" fmla="*/ 2038070 h 7422170"/>
                    <a:gd name="connsiteX99" fmla="*/ 4347557 w 4386122"/>
                    <a:gd name="connsiteY99" fmla="*/ 2132076 h 7422170"/>
                    <a:gd name="connsiteX100" fmla="*/ 4319447 w 4386122"/>
                    <a:gd name="connsiteY100" fmla="*/ 2189518 h 7422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4386122" h="7422170">
                      <a:moveTo>
                        <a:pt x="4386119" y="2116460"/>
                      </a:moveTo>
                      <a:cubicBezTo>
                        <a:pt x="4343775" y="1899404"/>
                        <a:pt x="4296554" y="1682439"/>
                        <a:pt x="4263694" y="1463229"/>
                      </a:cubicBezTo>
                      <a:cubicBezTo>
                        <a:pt x="4212261" y="1238006"/>
                        <a:pt x="4175384" y="753527"/>
                        <a:pt x="3974689" y="628898"/>
                      </a:cubicBezTo>
                      <a:cubicBezTo>
                        <a:pt x="3951276" y="597485"/>
                        <a:pt x="3949788" y="553381"/>
                        <a:pt x="3918577" y="527156"/>
                      </a:cubicBezTo>
                      <a:cubicBezTo>
                        <a:pt x="3898462" y="510408"/>
                        <a:pt x="3868309" y="506997"/>
                        <a:pt x="3847926" y="522040"/>
                      </a:cubicBezTo>
                      <a:cubicBezTo>
                        <a:pt x="3786041" y="472030"/>
                        <a:pt x="3697032" y="495760"/>
                        <a:pt x="3630056" y="458244"/>
                      </a:cubicBezTo>
                      <a:cubicBezTo>
                        <a:pt x="3563995" y="392905"/>
                        <a:pt x="3565214" y="409976"/>
                        <a:pt x="3480185" y="430637"/>
                      </a:cubicBezTo>
                      <a:cubicBezTo>
                        <a:pt x="3476438" y="408396"/>
                        <a:pt x="3469249" y="387071"/>
                        <a:pt x="3467636" y="364490"/>
                      </a:cubicBezTo>
                      <a:cubicBezTo>
                        <a:pt x="3462742" y="336344"/>
                        <a:pt x="3472082" y="306833"/>
                        <a:pt x="3462204" y="279890"/>
                      </a:cubicBezTo>
                      <a:cubicBezTo>
                        <a:pt x="3460250" y="275672"/>
                        <a:pt x="3454675" y="276013"/>
                        <a:pt x="3451716" y="278544"/>
                      </a:cubicBezTo>
                      <a:cubicBezTo>
                        <a:pt x="3421222" y="311141"/>
                        <a:pt x="3439580" y="399206"/>
                        <a:pt x="3458296" y="436273"/>
                      </a:cubicBezTo>
                      <a:cubicBezTo>
                        <a:pt x="3100307" y="531230"/>
                        <a:pt x="2724051" y="661980"/>
                        <a:pt x="2472317" y="947624"/>
                      </a:cubicBezTo>
                      <a:cubicBezTo>
                        <a:pt x="2472371" y="932007"/>
                        <a:pt x="2474558" y="915188"/>
                        <a:pt x="2468911" y="900541"/>
                      </a:cubicBezTo>
                      <a:cubicBezTo>
                        <a:pt x="2483342" y="891799"/>
                        <a:pt x="2498007" y="883470"/>
                        <a:pt x="2512976" y="875661"/>
                      </a:cubicBezTo>
                      <a:cubicBezTo>
                        <a:pt x="2535457" y="863940"/>
                        <a:pt x="2515611" y="830103"/>
                        <a:pt x="2493131" y="841663"/>
                      </a:cubicBezTo>
                      <a:cubicBezTo>
                        <a:pt x="2255505" y="969901"/>
                        <a:pt x="2091794" y="1196182"/>
                        <a:pt x="1883462" y="1362959"/>
                      </a:cubicBezTo>
                      <a:cubicBezTo>
                        <a:pt x="1841351" y="1379599"/>
                        <a:pt x="1985503" y="1473982"/>
                        <a:pt x="2001566" y="1488952"/>
                      </a:cubicBezTo>
                      <a:cubicBezTo>
                        <a:pt x="2191864" y="1633775"/>
                        <a:pt x="2416940" y="1726848"/>
                        <a:pt x="2632299" y="1826329"/>
                      </a:cubicBezTo>
                      <a:cubicBezTo>
                        <a:pt x="2699742" y="1930207"/>
                        <a:pt x="2696981" y="2081008"/>
                        <a:pt x="2666935" y="2197505"/>
                      </a:cubicBezTo>
                      <a:cubicBezTo>
                        <a:pt x="2652934" y="2246618"/>
                        <a:pt x="2674159" y="2297686"/>
                        <a:pt x="2663869" y="2346529"/>
                      </a:cubicBezTo>
                      <a:cubicBezTo>
                        <a:pt x="2592644" y="2305620"/>
                        <a:pt x="2619984" y="2204093"/>
                        <a:pt x="2588414" y="2138808"/>
                      </a:cubicBezTo>
                      <a:cubicBezTo>
                        <a:pt x="2582444" y="2123837"/>
                        <a:pt x="2558959" y="2129294"/>
                        <a:pt x="2563620" y="2145647"/>
                      </a:cubicBezTo>
                      <a:cubicBezTo>
                        <a:pt x="2570684" y="2170472"/>
                        <a:pt x="2570522" y="2195531"/>
                        <a:pt x="2571957" y="2220805"/>
                      </a:cubicBezTo>
                      <a:cubicBezTo>
                        <a:pt x="2536353" y="2277313"/>
                        <a:pt x="2516006" y="2342526"/>
                        <a:pt x="2502650" y="2407417"/>
                      </a:cubicBezTo>
                      <a:cubicBezTo>
                        <a:pt x="2489240" y="2472397"/>
                        <a:pt x="2497971" y="2545024"/>
                        <a:pt x="2456111" y="2601065"/>
                      </a:cubicBezTo>
                      <a:cubicBezTo>
                        <a:pt x="2437126" y="2475736"/>
                        <a:pt x="2454533" y="2348575"/>
                        <a:pt x="2492395" y="2228183"/>
                      </a:cubicBezTo>
                      <a:cubicBezTo>
                        <a:pt x="2494457" y="2221631"/>
                        <a:pt x="2483952" y="2216910"/>
                        <a:pt x="2481101" y="2223408"/>
                      </a:cubicBezTo>
                      <a:cubicBezTo>
                        <a:pt x="2431425" y="2337123"/>
                        <a:pt x="2420418" y="2463314"/>
                        <a:pt x="2437180" y="2585591"/>
                      </a:cubicBezTo>
                      <a:cubicBezTo>
                        <a:pt x="2429059" y="2584676"/>
                        <a:pt x="2422820" y="2589576"/>
                        <a:pt x="2417997" y="2595644"/>
                      </a:cubicBezTo>
                      <a:cubicBezTo>
                        <a:pt x="2408657" y="2505964"/>
                        <a:pt x="2410199" y="2415333"/>
                        <a:pt x="2417478" y="2325563"/>
                      </a:cubicBezTo>
                      <a:cubicBezTo>
                        <a:pt x="2475651" y="2224233"/>
                        <a:pt x="2507400" y="2096768"/>
                        <a:pt x="2493041" y="1978763"/>
                      </a:cubicBezTo>
                      <a:cubicBezTo>
                        <a:pt x="2500570" y="1974886"/>
                        <a:pt x="2503098" y="1962446"/>
                        <a:pt x="2494045" y="1957276"/>
                      </a:cubicBezTo>
                      <a:cubicBezTo>
                        <a:pt x="2459553" y="1935628"/>
                        <a:pt x="2423609" y="1916726"/>
                        <a:pt x="2384653" y="1904412"/>
                      </a:cubicBezTo>
                      <a:cubicBezTo>
                        <a:pt x="2087939" y="1788453"/>
                        <a:pt x="1700640" y="1734692"/>
                        <a:pt x="1468985" y="1505126"/>
                      </a:cubicBezTo>
                      <a:cubicBezTo>
                        <a:pt x="1660806" y="1152060"/>
                        <a:pt x="1928047" y="851428"/>
                        <a:pt x="2202190" y="560794"/>
                      </a:cubicBezTo>
                      <a:cubicBezTo>
                        <a:pt x="2383739" y="341442"/>
                        <a:pt x="2634236" y="201967"/>
                        <a:pt x="2898859" y="380466"/>
                      </a:cubicBezTo>
                      <a:cubicBezTo>
                        <a:pt x="2908002" y="385994"/>
                        <a:pt x="2917468" y="380753"/>
                        <a:pt x="2921089" y="372908"/>
                      </a:cubicBezTo>
                      <a:cubicBezTo>
                        <a:pt x="3051276" y="304213"/>
                        <a:pt x="3038638" y="117816"/>
                        <a:pt x="2978510" y="3904"/>
                      </a:cubicBezTo>
                      <a:cubicBezTo>
                        <a:pt x="2974279" y="-4174"/>
                        <a:pt x="2960152" y="1444"/>
                        <a:pt x="2963540" y="10222"/>
                      </a:cubicBezTo>
                      <a:cubicBezTo>
                        <a:pt x="2994124" y="97838"/>
                        <a:pt x="3012410" y="207640"/>
                        <a:pt x="2963487" y="291522"/>
                      </a:cubicBezTo>
                      <a:cubicBezTo>
                        <a:pt x="2949647" y="313601"/>
                        <a:pt x="2927937" y="329594"/>
                        <a:pt x="2911229" y="348855"/>
                      </a:cubicBezTo>
                      <a:cubicBezTo>
                        <a:pt x="2536801" y="51113"/>
                        <a:pt x="2187669" y="497825"/>
                        <a:pt x="1952392" y="757692"/>
                      </a:cubicBezTo>
                      <a:cubicBezTo>
                        <a:pt x="1760786" y="982089"/>
                        <a:pt x="1528664" y="1221008"/>
                        <a:pt x="1432951" y="1499920"/>
                      </a:cubicBezTo>
                      <a:cubicBezTo>
                        <a:pt x="1434636" y="1557612"/>
                        <a:pt x="1498421" y="1587733"/>
                        <a:pt x="1539259" y="1617997"/>
                      </a:cubicBezTo>
                      <a:cubicBezTo>
                        <a:pt x="1821057" y="1803352"/>
                        <a:pt x="2160903" y="1864904"/>
                        <a:pt x="2474432" y="1976465"/>
                      </a:cubicBezTo>
                      <a:cubicBezTo>
                        <a:pt x="2471457" y="2059934"/>
                        <a:pt x="2459714" y="2144049"/>
                        <a:pt x="2429184" y="2222115"/>
                      </a:cubicBezTo>
                      <a:cubicBezTo>
                        <a:pt x="2419844" y="2252774"/>
                        <a:pt x="2391680" y="2283075"/>
                        <a:pt x="2395535" y="2315654"/>
                      </a:cubicBezTo>
                      <a:cubicBezTo>
                        <a:pt x="2386714" y="2387635"/>
                        <a:pt x="2384922" y="2460370"/>
                        <a:pt x="2388364" y="2532782"/>
                      </a:cubicBezTo>
                      <a:cubicBezTo>
                        <a:pt x="2392164" y="2560461"/>
                        <a:pt x="2386481" y="2592484"/>
                        <a:pt x="2398636" y="2617956"/>
                      </a:cubicBezTo>
                      <a:cubicBezTo>
                        <a:pt x="2392362" y="3123132"/>
                        <a:pt x="2757557" y="3522598"/>
                        <a:pt x="2924674" y="3976509"/>
                      </a:cubicBezTo>
                      <a:cubicBezTo>
                        <a:pt x="2965315" y="4298609"/>
                        <a:pt x="2796997" y="4595562"/>
                        <a:pt x="2649079" y="4868963"/>
                      </a:cubicBezTo>
                      <a:cubicBezTo>
                        <a:pt x="2462815" y="5235383"/>
                        <a:pt x="2200881" y="5578073"/>
                        <a:pt x="1804869" y="5728138"/>
                      </a:cubicBezTo>
                      <a:cubicBezTo>
                        <a:pt x="1804815" y="5728120"/>
                        <a:pt x="1801947" y="5727761"/>
                        <a:pt x="1801803" y="5727761"/>
                      </a:cubicBezTo>
                      <a:cubicBezTo>
                        <a:pt x="1259756" y="5698197"/>
                        <a:pt x="651163" y="5816704"/>
                        <a:pt x="299162" y="6265839"/>
                      </a:cubicBezTo>
                      <a:cubicBezTo>
                        <a:pt x="140614" y="6472178"/>
                        <a:pt x="23621" y="6724040"/>
                        <a:pt x="29" y="6985019"/>
                      </a:cubicBezTo>
                      <a:cubicBezTo>
                        <a:pt x="-509" y="6994731"/>
                        <a:pt x="6590" y="7000008"/>
                        <a:pt x="14281" y="7000529"/>
                      </a:cubicBezTo>
                      <a:cubicBezTo>
                        <a:pt x="53685" y="7030721"/>
                        <a:pt x="123673" y="7006147"/>
                        <a:pt x="170911" y="7006003"/>
                      </a:cubicBezTo>
                      <a:cubicBezTo>
                        <a:pt x="306118" y="6992810"/>
                        <a:pt x="441881" y="6972005"/>
                        <a:pt x="569540" y="6923988"/>
                      </a:cubicBezTo>
                      <a:cubicBezTo>
                        <a:pt x="572875" y="6927884"/>
                        <a:pt x="578110" y="6930271"/>
                        <a:pt x="585316" y="6929733"/>
                      </a:cubicBezTo>
                      <a:cubicBezTo>
                        <a:pt x="654085" y="6923899"/>
                        <a:pt x="721097" y="6992164"/>
                        <a:pt x="705698" y="7061506"/>
                      </a:cubicBezTo>
                      <a:cubicBezTo>
                        <a:pt x="640568" y="7241386"/>
                        <a:pt x="868100" y="7255190"/>
                        <a:pt x="987513" y="7290588"/>
                      </a:cubicBezTo>
                      <a:cubicBezTo>
                        <a:pt x="1309970" y="7375529"/>
                        <a:pt x="1640763" y="7313959"/>
                        <a:pt x="1968007" y="7322863"/>
                      </a:cubicBezTo>
                      <a:cubicBezTo>
                        <a:pt x="2098750" y="7330671"/>
                        <a:pt x="2227987" y="7356502"/>
                        <a:pt x="2359124" y="7358835"/>
                      </a:cubicBezTo>
                      <a:cubicBezTo>
                        <a:pt x="2390820" y="7359391"/>
                        <a:pt x="2422551" y="7358548"/>
                        <a:pt x="2454121" y="7355694"/>
                      </a:cubicBezTo>
                      <a:cubicBezTo>
                        <a:pt x="2504532" y="7352876"/>
                        <a:pt x="2559945" y="7333184"/>
                        <a:pt x="2607631" y="7357273"/>
                      </a:cubicBezTo>
                      <a:cubicBezTo>
                        <a:pt x="2630596" y="7370736"/>
                        <a:pt x="2643002" y="7396495"/>
                        <a:pt x="2666827" y="7409473"/>
                      </a:cubicBezTo>
                      <a:cubicBezTo>
                        <a:pt x="2721667" y="7435968"/>
                        <a:pt x="2784555" y="7413278"/>
                        <a:pt x="2842245" y="7410119"/>
                      </a:cubicBezTo>
                      <a:cubicBezTo>
                        <a:pt x="3238347" y="7362461"/>
                        <a:pt x="3655925" y="7359069"/>
                        <a:pt x="4000038" y="7130004"/>
                      </a:cubicBezTo>
                      <a:cubicBezTo>
                        <a:pt x="4073002" y="7115357"/>
                        <a:pt x="4066208" y="6977803"/>
                        <a:pt x="4047456" y="6922714"/>
                      </a:cubicBezTo>
                      <a:cubicBezTo>
                        <a:pt x="3965080" y="6699968"/>
                        <a:pt x="3795829" y="6654302"/>
                        <a:pt x="3756390" y="6366882"/>
                      </a:cubicBezTo>
                      <a:cubicBezTo>
                        <a:pt x="3660694" y="5879064"/>
                        <a:pt x="3776522" y="5378483"/>
                        <a:pt x="3742263" y="4889947"/>
                      </a:cubicBezTo>
                      <a:cubicBezTo>
                        <a:pt x="3769315" y="4629237"/>
                        <a:pt x="3768168" y="4362925"/>
                        <a:pt x="3717882" y="4105015"/>
                      </a:cubicBezTo>
                      <a:cubicBezTo>
                        <a:pt x="3752714" y="4023628"/>
                        <a:pt x="3769118" y="3935941"/>
                        <a:pt x="3801369" y="3853441"/>
                      </a:cubicBezTo>
                      <a:cubicBezTo>
                        <a:pt x="3942402" y="3491527"/>
                        <a:pt x="4046039" y="3105918"/>
                        <a:pt x="4012408" y="2714242"/>
                      </a:cubicBezTo>
                      <a:cubicBezTo>
                        <a:pt x="4105468" y="2600993"/>
                        <a:pt x="4387374" y="2249669"/>
                        <a:pt x="4386119" y="2116460"/>
                      </a:cubicBezTo>
                      <a:close/>
                      <a:moveTo>
                        <a:pt x="2495425" y="1714929"/>
                      </a:moveTo>
                      <a:cubicBezTo>
                        <a:pt x="2289262" y="1620582"/>
                        <a:pt x="2088836" y="1514244"/>
                        <a:pt x="1909187" y="1374932"/>
                      </a:cubicBezTo>
                      <a:cubicBezTo>
                        <a:pt x="2116372" y="1255688"/>
                        <a:pt x="2247599" y="1037860"/>
                        <a:pt x="2450930" y="911687"/>
                      </a:cubicBezTo>
                      <a:cubicBezTo>
                        <a:pt x="2435118" y="1192520"/>
                        <a:pt x="2438004" y="1485129"/>
                        <a:pt x="2558296" y="1745211"/>
                      </a:cubicBezTo>
                      <a:cubicBezTo>
                        <a:pt x="2537339" y="1735123"/>
                        <a:pt x="2516382" y="1725035"/>
                        <a:pt x="2495425" y="1714929"/>
                      </a:cubicBezTo>
                      <a:close/>
                      <a:moveTo>
                        <a:pt x="3844717" y="1344470"/>
                      </a:moveTo>
                      <a:cubicBezTo>
                        <a:pt x="3879424" y="1566085"/>
                        <a:pt x="3945378" y="1781632"/>
                        <a:pt x="4014183" y="1994649"/>
                      </a:cubicBezTo>
                      <a:cubicBezTo>
                        <a:pt x="4022447" y="2017751"/>
                        <a:pt x="4029690" y="2046938"/>
                        <a:pt x="4045824" y="2066558"/>
                      </a:cubicBezTo>
                      <a:cubicBezTo>
                        <a:pt x="4005040" y="2130389"/>
                        <a:pt x="3969508" y="2197380"/>
                        <a:pt x="3934604" y="2264568"/>
                      </a:cubicBezTo>
                      <a:cubicBezTo>
                        <a:pt x="3883673" y="2131843"/>
                        <a:pt x="3823885" y="2003121"/>
                        <a:pt x="3772094" y="1870791"/>
                      </a:cubicBezTo>
                      <a:cubicBezTo>
                        <a:pt x="3743177" y="1800193"/>
                        <a:pt x="3723905" y="1722989"/>
                        <a:pt x="3740273" y="1646879"/>
                      </a:cubicBezTo>
                      <a:cubicBezTo>
                        <a:pt x="3763363" y="1536808"/>
                        <a:pt x="3810063" y="1432570"/>
                        <a:pt x="3842601" y="1325102"/>
                      </a:cubicBezTo>
                      <a:cubicBezTo>
                        <a:pt x="3843175" y="1331582"/>
                        <a:pt x="3843856" y="1338044"/>
                        <a:pt x="3844717" y="1344470"/>
                      </a:cubicBezTo>
                      <a:close/>
                      <a:moveTo>
                        <a:pt x="4319447" y="2189518"/>
                      </a:moveTo>
                      <a:cubicBezTo>
                        <a:pt x="4234580" y="2340354"/>
                        <a:pt x="4057585" y="2619266"/>
                        <a:pt x="4013394" y="2648633"/>
                      </a:cubicBezTo>
                      <a:cubicBezTo>
                        <a:pt x="4011010" y="2650213"/>
                        <a:pt x="3948551" y="2317450"/>
                        <a:pt x="3948695" y="2316929"/>
                      </a:cubicBezTo>
                      <a:cubicBezTo>
                        <a:pt x="3964990" y="2255521"/>
                        <a:pt x="4024097" y="2165913"/>
                        <a:pt x="4066100" y="2092676"/>
                      </a:cubicBezTo>
                      <a:cubicBezTo>
                        <a:pt x="4073665" y="2078854"/>
                        <a:pt x="4085425" y="2064888"/>
                        <a:pt x="4080298" y="2048248"/>
                      </a:cubicBezTo>
                      <a:cubicBezTo>
                        <a:pt x="4061421" y="1949791"/>
                        <a:pt x="4020475" y="1856288"/>
                        <a:pt x="3994929" y="1759248"/>
                      </a:cubicBezTo>
                      <a:cubicBezTo>
                        <a:pt x="3944267" y="1596457"/>
                        <a:pt x="3905239" y="1430416"/>
                        <a:pt x="3862339" y="1265596"/>
                      </a:cubicBezTo>
                      <a:cubicBezTo>
                        <a:pt x="3867968" y="1248508"/>
                        <a:pt x="3873526" y="1231419"/>
                        <a:pt x="3879029" y="1214276"/>
                      </a:cubicBezTo>
                      <a:cubicBezTo>
                        <a:pt x="3950774" y="1057319"/>
                        <a:pt x="3973273" y="831755"/>
                        <a:pt x="3960867" y="659450"/>
                      </a:cubicBezTo>
                      <a:cubicBezTo>
                        <a:pt x="4081464" y="784168"/>
                        <a:pt x="4110147" y="962559"/>
                        <a:pt x="4147669" y="1125332"/>
                      </a:cubicBezTo>
                      <a:cubicBezTo>
                        <a:pt x="4213175" y="1427867"/>
                        <a:pt x="4246950" y="1736397"/>
                        <a:pt x="4316669" y="2038070"/>
                      </a:cubicBezTo>
                      <a:cubicBezTo>
                        <a:pt x="4324593" y="2070058"/>
                        <a:pt x="4329989" y="2103823"/>
                        <a:pt x="4347557" y="2132076"/>
                      </a:cubicBezTo>
                      <a:cubicBezTo>
                        <a:pt x="4337841" y="2151248"/>
                        <a:pt x="4329397" y="2170544"/>
                        <a:pt x="4319447" y="21895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79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50" name="Graphic 42">
                  <a:extLst>
                    <a:ext uri="{FF2B5EF4-FFF2-40B4-BE49-F238E27FC236}">
                      <a16:creationId xmlns:a16="http://schemas.microsoft.com/office/drawing/2014/main" id="{DB25FAD2-A238-104C-8717-BF3DDCF2D6DB}"/>
                    </a:ext>
                  </a:extLst>
                </p:cNvPr>
                <p:cNvGrpSpPr/>
                <p:nvPr/>
              </p:nvGrpSpPr>
              <p:grpSpPr>
                <a:xfrm>
                  <a:off x="4059378" y="5922867"/>
                  <a:ext cx="931565" cy="4056746"/>
                  <a:chOff x="4059378" y="5922867"/>
                  <a:chExt cx="931565" cy="4056746"/>
                </a:xfrm>
                <a:solidFill>
                  <a:srgbClr val="FFFFFF"/>
                </a:solidFill>
              </p:grpSpPr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814161F4-A487-C645-82D5-640F28648D36}"/>
                      </a:ext>
                    </a:extLst>
                  </p:cNvPr>
                  <p:cNvSpPr/>
                  <p:nvPr/>
                </p:nvSpPr>
                <p:spPr>
                  <a:xfrm>
                    <a:off x="4663462" y="5922867"/>
                    <a:ext cx="252502" cy="288579"/>
                  </a:xfrm>
                  <a:custGeom>
                    <a:avLst/>
                    <a:gdLst>
                      <a:gd name="connsiteX0" fmla="*/ 9520 w 252502"/>
                      <a:gd name="connsiteY0" fmla="*/ 287885 h 288579"/>
                      <a:gd name="connsiteX1" fmla="*/ 251179 w 252502"/>
                      <a:gd name="connsiteY1" fmla="*/ 14502 h 288579"/>
                      <a:gd name="connsiteX2" fmla="*/ 104248 w 252502"/>
                      <a:gd name="connsiteY2" fmla="*/ 129707 h 288579"/>
                      <a:gd name="connsiteX3" fmla="*/ 9520 w 252502"/>
                      <a:gd name="connsiteY3" fmla="*/ 287885 h 288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2502" h="288579">
                        <a:moveTo>
                          <a:pt x="9520" y="287885"/>
                        </a:moveTo>
                        <a:cubicBezTo>
                          <a:pt x="83076" y="190882"/>
                          <a:pt x="160019" y="95907"/>
                          <a:pt x="251179" y="14502"/>
                        </a:cubicBezTo>
                        <a:cubicBezTo>
                          <a:pt x="268389" y="-49491"/>
                          <a:pt x="112243" y="118362"/>
                          <a:pt x="104248" y="129707"/>
                        </a:cubicBezTo>
                        <a:cubicBezTo>
                          <a:pt x="94477" y="140352"/>
                          <a:pt x="-35728" y="300379"/>
                          <a:pt x="9520" y="28788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A68CED4B-C09D-DF4D-A79B-DB19B179FB6E}"/>
                      </a:ext>
                    </a:extLst>
                  </p:cNvPr>
                  <p:cNvSpPr/>
                  <p:nvPr/>
                </p:nvSpPr>
                <p:spPr>
                  <a:xfrm>
                    <a:off x="4750794" y="5946718"/>
                    <a:ext cx="191748" cy="386121"/>
                  </a:xfrm>
                  <a:custGeom>
                    <a:avLst/>
                    <a:gdLst>
                      <a:gd name="connsiteX0" fmla="*/ 44703 w 191748"/>
                      <a:gd name="connsiteY0" fmla="*/ 283780 h 386121"/>
                      <a:gd name="connsiteX1" fmla="*/ 13205 w 191748"/>
                      <a:gd name="connsiteY1" fmla="*/ 384410 h 386121"/>
                      <a:gd name="connsiteX2" fmla="*/ 115229 w 191748"/>
                      <a:gd name="connsiteY2" fmla="*/ 202788 h 386121"/>
                      <a:gd name="connsiteX3" fmla="*/ 179283 w 191748"/>
                      <a:gd name="connsiteY3" fmla="*/ 5227 h 386121"/>
                      <a:gd name="connsiteX4" fmla="*/ 44703 w 191748"/>
                      <a:gd name="connsiteY4" fmla="*/ 283780 h 386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748" h="386121">
                        <a:moveTo>
                          <a:pt x="44703" y="283780"/>
                        </a:moveTo>
                        <a:cubicBezTo>
                          <a:pt x="39809" y="296040"/>
                          <a:pt x="-27956" y="400673"/>
                          <a:pt x="13205" y="384410"/>
                        </a:cubicBezTo>
                        <a:cubicBezTo>
                          <a:pt x="58328" y="331241"/>
                          <a:pt x="85165" y="265112"/>
                          <a:pt x="115229" y="202788"/>
                        </a:cubicBezTo>
                        <a:cubicBezTo>
                          <a:pt x="118151" y="189649"/>
                          <a:pt x="228063" y="-36956"/>
                          <a:pt x="179283" y="5227"/>
                        </a:cubicBezTo>
                        <a:cubicBezTo>
                          <a:pt x="141367" y="101369"/>
                          <a:pt x="94164" y="193203"/>
                          <a:pt x="44703" y="28378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55">
                    <a:extLst>
                      <a:ext uri="{FF2B5EF4-FFF2-40B4-BE49-F238E27FC236}">
                        <a16:creationId xmlns:a16="http://schemas.microsoft.com/office/drawing/2014/main" id="{C728FA33-3166-9741-9DFD-505A76AA693B}"/>
                      </a:ext>
                    </a:extLst>
                  </p:cNvPr>
                  <p:cNvSpPr/>
                  <p:nvPr/>
                </p:nvSpPr>
                <p:spPr>
                  <a:xfrm>
                    <a:off x="4059378" y="7349159"/>
                    <a:ext cx="931565" cy="259133"/>
                  </a:xfrm>
                  <a:custGeom>
                    <a:avLst/>
                    <a:gdLst>
                      <a:gd name="connsiteX0" fmla="*/ 923727 w 931565"/>
                      <a:gd name="connsiteY0" fmla="*/ 240340 h 259133"/>
                      <a:gd name="connsiteX1" fmla="*/ 10837 w 931565"/>
                      <a:gd name="connsiteY1" fmla="*/ 829 h 259133"/>
                      <a:gd name="connsiteX2" fmla="*/ 3577 w 931565"/>
                      <a:gd name="connsiteY2" fmla="*/ 13268 h 259133"/>
                      <a:gd name="connsiteX3" fmla="*/ 869174 w 931565"/>
                      <a:gd name="connsiteY3" fmla="*/ 259134 h 259133"/>
                      <a:gd name="connsiteX4" fmla="*/ 923727 w 931565"/>
                      <a:gd name="connsiteY4" fmla="*/ 256639 h 259133"/>
                      <a:gd name="connsiteX5" fmla="*/ 923727 w 931565"/>
                      <a:gd name="connsiteY5" fmla="*/ 240340 h 259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31565" h="259133">
                        <a:moveTo>
                          <a:pt x="923727" y="240340"/>
                        </a:moveTo>
                        <a:cubicBezTo>
                          <a:pt x="607562" y="216933"/>
                          <a:pt x="294697" y="145454"/>
                          <a:pt x="10837" y="829"/>
                        </a:cubicBezTo>
                        <a:cubicBezTo>
                          <a:pt x="2626" y="-3228"/>
                          <a:pt x="-4563" y="8691"/>
                          <a:pt x="3577" y="13268"/>
                        </a:cubicBezTo>
                        <a:cubicBezTo>
                          <a:pt x="268110" y="159886"/>
                          <a:pt x="567047" y="245581"/>
                          <a:pt x="869174" y="259134"/>
                        </a:cubicBezTo>
                        <a:cubicBezTo>
                          <a:pt x="887334" y="257877"/>
                          <a:pt x="905495" y="257321"/>
                          <a:pt x="923727" y="256639"/>
                        </a:cubicBezTo>
                        <a:cubicBezTo>
                          <a:pt x="934339" y="256226"/>
                          <a:pt x="934017" y="241327"/>
                          <a:pt x="923727" y="2403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E549C55C-16B2-C641-9E48-6FF43BBCFE38}"/>
                      </a:ext>
                    </a:extLst>
                  </p:cNvPr>
                  <p:cNvSpPr/>
                  <p:nvPr/>
                </p:nvSpPr>
                <p:spPr>
                  <a:xfrm>
                    <a:off x="4582822" y="7194316"/>
                    <a:ext cx="329599" cy="67816"/>
                  </a:xfrm>
                  <a:custGeom>
                    <a:avLst/>
                    <a:gdLst>
                      <a:gd name="connsiteX0" fmla="*/ 6727 w 329599"/>
                      <a:gd name="connsiteY0" fmla="*/ 54145 h 67816"/>
                      <a:gd name="connsiteX1" fmla="*/ 325903 w 329599"/>
                      <a:gd name="connsiteY1" fmla="*/ 2502 h 67816"/>
                      <a:gd name="connsiteX2" fmla="*/ 316223 w 329599"/>
                      <a:gd name="connsiteY2" fmla="*/ 6576 h 67816"/>
                      <a:gd name="connsiteX3" fmla="*/ 181930 w 329599"/>
                      <a:gd name="connsiteY3" fmla="*/ 47090 h 67816"/>
                      <a:gd name="connsiteX4" fmla="*/ 11693 w 329599"/>
                      <a:gd name="connsiteY4" fmla="*/ 36123 h 67816"/>
                      <a:gd name="connsiteX5" fmla="*/ 6727 w 329599"/>
                      <a:gd name="connsiteY5" fmla="*/ 54145 h 67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9599" h="67816">
                        <a:moveTo>
                          <a:pt x="6727" y="54145"/>
                        </a:moveTo>
                        <a:cubicBezTo>
                          <a:pt x="51814" y="67051"/>
                          <a:pt x="367064" y="93258"/>
                          <a:pt x="325903" y="2502"/>
                        </a:cubicBezTo>
                        <a:cubicBezTo>
                          <a:pt x="322264" y="-2506"/>
                          <a:pt x="315362" y="599"/>
                          <a:pt x="316223" y="6576"/>
                        </a:cubicBezTo>
                        <a:cubicBezTo>
                          <a:pt x="316456" y="43877"/>
                          <a:pt x="210004" y="42818"/>
                          <a:pt x="181930" y="47090"/>
                        </a:cubicBezTo>
                        <a:cubicBezTo>
                          <a:pt x="124939" y="50250"/>
                          <a:pt x="67787" y="46516"/>
                          <a:pt x="11693" y="36123"/>
                        </a:cubicBezTo>
                        <a:cubicBezTo>
                          <a:pt x="-13" y="33969"/>
                          <a:pt x="-5087" y="51847"/>
                          <a:pt x="6727" y="54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963EF04A-2591-6542-97E5-82E6608115FD}"/>
                      </a:ext>
                    </a:extLst>
                  </p:cNvPr>
                  <p:cNvSpPr/>
                  <p:nvPr/>
                </p:nvSpPr>
                <p:spPr>
                  <a:xfrm>
                    <a:off x="4697912" y="7179089"/>
                    <a:ext cx="163943" cy="50419"/>
                  </a:xfrm>
                  <a:custGeom>
                    <a:avLst/>
                    <a:gdLst>
                      <a:gd name="connsiteX0" fmla="*/ 120191 w 163943"/>
                      <a:gd name="connsiteY0" fmla="*/ 9131 h 50419"/>
                      <a:gd name="connsiteX1" fmla="*/ 9795 w 163943"/>
                      <a:gd name="connsiteY1" fmla="*/ 29935 h 50419"/>
                      <a:gd name="connsiteX2" fmla="*/ 9795 w 163943"/>
                      <a:gd name="connsiteY2" fmla="*/ 50381 h 50419"/>
                      <a:gd name="connsiteX3" fmla="*/ 89302 w 163943"/>
                      <a:gd name="connsiteY3" fmla="*/ 38587 h 50419"/>
                      <a:gd name="connsiteX4" fmla="*/ 161961 w 163943"/>
                      <a:gd name="connsiteY4" fmla="*/ 13654 h 50419"/>
                      <a:gd name="connsiteX5" fmla="*/ 120191 w 163943"/>
                      <a:gd name="connsiteY5" fmla="*/ 9131 h 50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3943" h="50419">
                        <a:moveTo>
                          <a:pt x="120191" y="9131"/>
                        </a:moveTo>
                        <a:cubicBezTo>
                          <a:pt x="84265" y="20027"/>
                          <a:pt x="47209" y="26956"/>
                          <a:pt x="9795" y="29935"/>
                        </a:cubicBezTo>
                        <a:cubicBezTo>
                          <a:pt x="-3202" y="30994"/>
                          <a:pt x="-3328" y="51422"/>
                          <a:pt x="9795" y="50381"/>
                        </a:cubicBezTo>
                        <a:cubicBezTo>
                          <a:pt x="36543" y="48263"/>
                          <a:pt x="63128" y="44475"/>
                          <a:pt x="89302" y="38587"/>
                        </a:cubicBezTo>
                        <a:cubicBezTo>
                          <a:pt x="112536" y="33364"/>
                          <a:pt x="142851" y="28553"/>
                          <a:pt x="161961" y="13654"/>
                        </a:cubicBezTo>
                        <a:cubicBezTo>
                          <a:pt x="173578" y="-12015"/>
                          <a:pt x="130804" y="5756"/>
                          <a:pt x="120191" y="913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Freeform 61">
                    <a:extLst>
                      <a:ext uri="{FF2B5EF4-FFF2-40B4-BE49-F238E27FC236}">
                        <a16:creationId xmlns:a16="http://schemas.microsoft.com/office/drawing/2014/main" id="{4CD0DFD2-4BD2-4649-97F3-2742CA41FF7E}"/>
                      </a:ext>
                    </a:extLst>
                  </p:cNvPr>
                  <p:cNvSpPr/>
                  <p:nvPr/>
                </p:nvSpPr>
                <p:spPr>
                  <a:xfrm>
                    <a:off x="4123883" y="9285606"/>
                    <a:ext cx="185017" cy="694007"/>
                  </a:xfrm>
                  <a:custGeom>
                    <a:avLst/>
                    <a:gdLst>
                      <a:gd name="connsiteX0" fmla="*/ 23401 w 185017"/>
                      <a:gd name="connsiteY0" fmla="*/ 66562 h 694007"/>
                      <a:gd name="connsiteX1" fmla="*/ 152226 w 185017"/>
                      <a:gd name="connsiteY1" fmla="*/ 474770 h 694007"/>
                      <a:gd name="connsiteX2" fmla="*/ 161405 w 185017"/>
                      <a:gd name="connsiteY2" fmla="*/ 691879 h 694007"/>
                      <a:gd name="connsiteX3" fmla="*/ 139516 w 185017"/>
                      <a:gd name="connsiteY3" fmla="*/ 276113 h 694007"/>
                      <a:gd name="connsiteX4" fmla="*/ 436 w 185017"/>
                      <a:gd name="connsiteY4" fmla="*/ 2102 h 694007"/>
                      <a:gd name="connsiteX5" fmla="*/ 23401 w 185017"/>
                      <a:gd name="connsiteY5" fmla="*/ 66562 h 694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5017" h="694007">
                        <a:moveTo>
                          <a:pt x="23401" y="66562"/>
                        </a:moveTo>
                        <a:cubicBezTo>
                          <a:pt x="111047" y="238454"/>
                          <a:pt x="137472" y="383797"/>
                          <a:pt x="152226" y="474770"/>
                        </a:cubicBezTo>
                        <a:cubicBezTo>
                          <a:pt x="166944" y="565473"/>
                          <a:pt x="154987" y="713491"/>
                          <a:pt x="161405" y="691879"/>
                        </a:cubicBezTo>
                        <a:cubicBezTo>
                          <a:pt x="202440" y="553356"/>
                          <a:pt x="186700" y="413111"/>
                          <a:pt x="139516" y="276113"/>
                        </a:cubicBezTo>
                        <a:cubicBezTo>
                          <a:pt x="78527" y="99034"/>
                          <a:pt x="-6842" y="-17267"/>
                          <a:pt x="436" y="2102"/>
                        </a:cubicBezTo>
                        <a:cubicBezTo>
                          <a:pt x="436" y="2102"/>
                          <a:pt x="11121" y="42454"/>
                          <a:pt x="23401" y="6656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4BE7EFC9-A188-5A42-88ED-D86689F8B8B6}"/>
                      </a:ext>
                    </a:extLst>
                  </p:cNvPr>
                  <p:cNvSpPr/>
                  <p:nvPr/>
                </p:nvSpPr>
                <p:spPr>
                  <a:xfrm>
                    <a:off x="4752003" y="9036531"/>
                    <a:ext cx="177998" cy="407322"/>
                  </a:xfrm>
                  <a:custGeom>
                    <a:avLst/>
                    <a:gdLst>
                      <a:gd name="connsiteX0" fmla="*/ 173646 w 177998"/>
                      <a:gd name="connsiteY0" fmla="*/ 406035 h 407322"/>
                      <a:gd name="connsiteX1" fmla="*/ 576 w 177998"/>
                      <a:gd name="connsiteY1" fmla="*/ 9117 h 407322"/>
                      <a:gd name="connsiteX2" fmla="*/ 12103 w 177998"/>
                      <a:gd name="connsiteY2" fmla="*/ 3104 h 407322"/>
                      <a:gd name="connsiteX3" fmla="*/ 177948 w 177998"/>
                      <a:gd name="connsiteY3" fmla="*/ 404581 h 407322"/>
                      <a:gd name="connsiteX4" fmla="*/ 173646 w 177998"/>
                      <a:gd name="connsiteY4" fmla="*/ 406035 h 407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7998" h="407322">
                        <a:moveTo>
                          <a:pt x="173646" y="406035"/>
                        </a:moveTo>
                        <a:cubicBezTo>
                          <a:pt x="131750" y="320070"/>
                          <a:pt x="44910" y="114055"/>
                          <a:pt x="576" y="9117"/>
                        </a:cubicBezTo>
                        <a:cubicBezTo>
                          <a:pt x="-2543" y="1722"/>
                          <a:pt x="7819" y="-3681"/>
                          <a:pt x="12103" y="3104"/>
                        </a:cubicBezTo>
                        <a:cubicBezTo>
                          <a:pt x="73325" y="100322"/>
                          <a:pt x="158246" y="309211"/>
                          <a:pt x="177948" y="404581"/>
                        </a:cubicBezTo>
                        <a:cubicBezTo>
                          <a:pt x="178468" y="407201"/>
                          <a:pt x="174811" y="408440"/>
                          <a:pt x="173646" y="4060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79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pic>
          <p:nvPicPr>
            <p:cNvPr id="83" name="Picture 82" descr="illustration of woman in evening gown">
              <a:extLst>
                <a:ext uri="{FF2B5EF4-FFF2-40B4-BE49-F238E27FC236}">
                  <a16:creationId xmlns:a16="http://schemas.microsoft.com/office/drawing/2014/main" id="{142F8074-1B62-894C-97B4-08E473338E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5648" y="3906725"/>
              <a:ext cx="1914174" cy="1958390"/>
            </a:xfrm>
            <a:prstGeom prst="rect">
              <a:avLst/>
            </a:prstGeom>
          </p:spPr>
        </p:pic>
      </p:grpSp>
      <p:grpSp>
        <p:nvGrpSpPr>
          <p:cNvPr id="89" name="Group 88" descr="screenshot of short cut menus for changing options">
            <a:extLst>
              <a:ext uri="{FF2B5EF4-FFF2-40B4-BE49-F238E27FC236}">
                <a16:creationId xmlns:a16="http://schemas.microsoft.com/office/drawing/2014/main" id="{29ADC24C-44D7-5F46-8238-7E460A8812AB}"/>
              </a:ext>
            </a:extLst>
          </p:cNvPr>
          <p:cNvGrpSpPr/>
          <p:nvPr/>
        </p:nvGrpSpPr>
        <p:grpSpPr>
          <a:xfrm>
            <a:off x="6296824" y="2656792"/>
            <a:ext cx="2593762" cy="3836504"/>
            <a:chOff x="5215287" y="3028750"/>
            <a:chExt cx="2593762" cy="3836504"/>
          </a:xfrm>
        </p:grpSpPr>
        <p:pic>
          <p:nvPicPr>
            <p:cNvPr id="87" name="Picture 8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24CACDA-DB6E-EB42-A15B-FD5C71EC6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15287" y="3028750"/>
              <a:ext cx="1226717" cy="3836504"/>
            </a:xfrm>
            <a:prstGeom prst="rect">
              <a:avLst/>
            </a:prstGeom>
            <a:ln w="3175">
              <a:noFill/>
            </a:ln>
            <a:effectLst>
              <a:outerShdw blurRad="101600" dist="38100" dir="5400000" algn="tl" rotWithShape="0">
                <a:prstClr val="black">
                  <a:alpha val="14195"/>
                </a:prstClr>
              </a:outerShdw>
            </a:effectLst>
          </p:spPr>
        </p:pic>
        <p:pic>
          <p:nvPicPr>
            <p:cNvPr id="88" name="Picture 8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6653880-9607-2A4B-B0DC-2CC6CBA5D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48608" y="4247638"/>
              <a:ext cx="1360441" cy="1135103"/>
            </a:xfrm>
            <a:prstGeom prst="rect">
              <a:avLst/>
            </a:prstGeom>
            <a:ln w="3175">
              <a:noFill/>
            </a:ln>
            <a:effectLst>
              <a:outerShdw blurRad="101600" dist="38100" dir="5400000" algn="tl" rotWithShape="0">
                <a:prstClr val="black">
                  <a:alpha val="14195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592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Autofit/>
          </a:bodyPr>
          <a:lstStyle/>
          <a:p>
            <a:r>
              <a:rPr lang="en-US" dirty="0"/>
              <a:t>Add accessories to complete the scene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599CA09-D871-4F87-AD9A-2C88C22A3F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454150"/>
            <a:ext cx="5327650" cy="39766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Create an immersive cartoon scene by adding different backgrounds to give your illustration a polished look. ​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05B05-D256-4B4C-B777-B2D76FA82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207" y="5347411"/>
            <a:ext cx="111465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aphic 3" descr="illustration of a window">
            <a:extLst>
              <a:ext uri="{FF2B5EF4-FFF2-40B4-BE49-F238E27FC236}">
                <a16:creationId xmlns:a16="http://schemas.microsoft.com/office/drawing/2014/main" id="{84E14B02-44E5-214B-9DCE-42B5106838C0}"/>
              </a:ext>
            </a:extLst>
          </p:cNvPr>
          <p:cNvGrpSpPr/>
          <p:nvPr/>
        </p:nvGrpSpPr>
        <p:grpSpPr>
          <a:xfrm>
            <a:off x="4942748" y="1958264"/>
            <a:ext cx="2020081" cy="2067149"/>
            <a:chOff x="4942748" y="1958264"/>
            <a:chExt cx="2020081" cy="2067149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6F57950-BA41-A74A-B9EE-CFA6FBB8EE8B}"/>
                </a:ext>
              </a:extLst>
            </p:cNvPr>
            <p:cNvSpPr/>
            <p:nvPr/>
          </p:nvSpPr>
          <p:spPr>
            <a:xfrm>
              <a:off x="4954330" y="1969846"/>
              <a:ext cx="1996918" cy="2043986"/>
            </a:xfrm>
            <a:custGeom>
              <a:avLst/>
              <a:gdLst>
                <a:gd name="connsiteX0" fmla="*/ 1996919 w 1996918"/>
                <a:gd name="connsiteY0" fmla="*/ 2043986 h 2043986"/>
                <a:gd name="connsiteX1" fmla="*/ 0 w 1996918"/>
                <a:gd name="connsiteY1" fmla="*/ 2043986 h 2043986"/>
                <a:gd name="connsiteX2" fmla="*/ 0 w 1996918"/>
                <a:gd name="connsiteY2" fmla="*/ 998459 h 2043986"/>
                <a:gd name="connsiteX3" fmla="*/ 998459 w 1996918"/>
                <a:gd name="connsiteY3" fmla="*/ 0 h 2043986"/>
                <a:gd name="connsiteX4" fmla="*/ 998459 w 1996918"/>
                <a:gd name="connsiteY4" fmla="*/ 0 h 2043986"/>
                <a:gd name="connsiteX5" fmla="*/ 1996919 w 1996918"/>
                <a:gd name="connsiteY5" fmla="*/ 998459 h 2043986"/>
                <a:gd name="connsiteX6" fmla="*/ 1996919 w 1996918"/>
                <a:gd name="connsiteY6" fmla="*/ 2043986 h 204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6918" h="2043986">
                  <a:moveTo>
                    <a:pt x="1996919" y="2043986"/>
                  </a:moveTo>
                  <a:lnTo>
                    <a:pt x="0" y="2043986"/>
                  </a:lnTo>
                  <a:lnTo>
                    <a:pt x="0" y="998459"/>
                  </a:lnTo>
                  <a:cubicBezTo>
                    <a:pt x="0" y="447028"/>
                    <a:pt x="447028" y="0"/>
                    <a:pt x="998459" y="0"/>
                  </a:cubicBezTo>
                  <a:lnTo>
                    <a:pt x="998459" y="0"/>
                  </a:lnTo>
                  <a:cubicBezTo>
                    <a:pt x="1549890" y="0"/>
                    <a:pt x="1996919" y="447028"/>
                    <a:pt x="1996919" y="998459"/>
                  </a:cubicBezTo>
                  <a:lnTo>
                    <a:pt x="1996919" y="2043986"/>
                  </a:ln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5" name="Graphic 3">
              <a:extLst>
                <a:ext uri="{FF2B5EF4-FFF2-40B4-BE49-F238E27FC236}">
                  <a16:creationId xmlns:a16="http://schemas.microsoft.com/office/drawing/2014/main" id="{EAB8316E-6ADB-3C40-B1DB-752B93CFE679}"/>
                </a:ext>
              </a:extLst>
            </p:cNvPr>
            <p:cNvGrpSpPr/>
            <p:nvPr/>
          </p:nvGrpSpPr>
          <p:grpSpPr>
            <a:xfrm>
              <a:off x="5060265" y="2116106"/>
              <a:ext cx="1785040" cy="1786943"/>
              <a:chOff x="5060265" y="2116106"/>
              <a:chExt cx="1785040" cy="1786943"/>
            </a:xfrm>
            <a:solidFill>
              <a:srgbClr val="FFFFFF"/>
            </a:solidFill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9A8436CB-6325-8249-923C-9A613B7C4B00}"/>
                  </a:ext>
                </a:extLst>
              </p:cNvPr>
              <p:cNvSpPr/>
              <p:nvPr/>
            </p:nvSpPr>
            <p:spPr>
              <a:xfrm>
                <a:off x="5060265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1611 h 889130"/>
                  <a:gd name="connsiteX1" fmla="*/ 838168 w 845688"/>
                  <a:gd name="connsiteY1" fmla="*/ 889131 h 889130"/>
                  <a:gd name="connsiteX2" fmla="*/ 0 w 845688"/>
                  <a:gd name="connsiteY2" fmla="*/ 889131 h 889130"/>
                  <a:gd name="connsiteX3" fmla="*/ 0 w 845688"/>
                  <a:gd name="connsiteY3" fmla="*/ 889131 h 889130"/>
                  <a:gd name="connsiteX4" fmla="*/ 845688 w 845688"/>
                  <a:gd name="connsiteY4" fmla="*/ 0 h 889130"/>
                  <a:gd name="connsiteX5" fmla="*/ 845688 w 845688"/>
                  <a:gd name="connsiteY5" fmla="*/ 0 h 889130"/>
                  <a:gd name="connsiteX6" fmla="*/ 845688 w 845688"/>
                  <a:gd name="connsiteY6" fmla="*/ 88161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1611"/>
                    </a:moveTo>
                    <a:cubicBezTo>
                      <a:pt x="845688" y="885759"/>
                      <a:pt x="842324" y="889131"/>
                      <a:pt x="838168" y="889131"/>
                    </a:cubicBezTo>
                    <a:lnTo>
                      <a:pt x="0" y="889131"/>
                    </a:lnTo>
                    <a:lnTo>
                      <a:pt x="0" y="889131"/>
                    </a:lnTo>
                    <a:cubicBezTo>
                      <a:pt x="0" y="422070"/>
                      <a:pt x="378628" y="0"/>
                      <a:pt x="845688" y="0"/>
                    </a:cubicBezTo>
                    <a:lnTo>
                      <a:pt x="845688" y="0"/>
                    </a:lnTo>
                    <a:lnTo>
                      <a:pt x="845688" y="881611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9ECA3157-066E-B74E-8C68-70EC22B80997}"/>
                  </a:ext>
                </a:extLst>
              </p:cNvPr>
              <p:cNvSpPr/>
              <p:nvPr/>
            </p:nvSpPr>
            <p:spPr>
              <a:xfrm>
                <a:off x="5999617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9131 h 889130"/>
                  <a:gd name="connsiteX1" fmla="*/ 7520 w 845688"/>
                  <a:gd name="connsiteY1" fmla="*/ 889131 h 889130"/>
                  <a:gd name="connsiteX2" fmla="*/ 0 w 845688"/>
                  <a:gd name="connsiteY2" fmla="*/ 881611 h 889130"/>
                  <a:gd name="connsiteX3" fmla="*/ 0 w 845688"/>
                  <a:gd name="connsiteY3" fmla="*/ 0 h 889130"/>
                  <a:gd name="connsiteX4" fmla="*/ 0 w 845688"/>
                  <a:gd name="connsiteY4" fmla="*/ 0 h 889130"/>
                  <a:gd name="connsiteX5" fmla="*/ 845688 w 845688"/>
                  <a:gd name="connsiteY5" fmla="*/ 889131 h 889130"/>
                  <a:gd name="connsiteX6" fmla="*/ 845688 w 845688"/>
                  <a:gd name="connsiteY6" fmla="*/ 88913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9131"/>
                    </a:moveTo>
                    <a:lnTo>
                      <a:pt x="7520" y="889131"/>
                    </a:lnTo>
                    <a:cubicBezTo>
                      <a:pt x="3364" y="889131"/>
                      <a:pt x="0" y="885767"/>
                      <a:pt x="0" y="88161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467060" y="0"/>
                      <a:pt x="845688" y="422070"/>
                      <a:pt x="845688" y="889131"/>
                    </a:cubicBezTo>
                    <a:lnTo>
                      <a:pt x="845688" y="889131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A3F4C08-EE34-2F49-963F-5B5775185742}"/>
                  </a:ext>
                </a:extLst>
              </p:cNvPr>
              <p:cNvSpPr/>
              <p:nvPr/>
            </p:nvSpPr>
            <p:spPr>
              <a:xfrm>
                <a:off x="5060265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71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24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820A98E3-498C-7641-95D9-FFEE08CA9A5A}"/>
                  </a:ext>
                </a:extLst>
              </p:cNvPr>
              <p:cNvSpPr/>
              <p:nvPr/>
            </p:nvSpPr>
            <p:spPr>
              <a:xfrm>
                <a:off x="5999617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64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17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0" name="Graphic 3">
              <a:extLst>
                <a:ext uri="{FF2B5EF4-FFF2-40B4-BE49-F238E27FC236}">
                  <a16:creationId xmlns:a16="http://schemas.microsoft.com/office/drawing/2014/main" id="{1AF65FC0-9FCA-214C-9BD9-E80141830455}"/>
                </a:ext>
              </a:extLst>
            </p:cNvPr>
            <p:cNvGrpSpPr/>
            <p:nvPr/>
          </p:nvGrpSpPr>
          <p:grpSpPr>
            <a:xfrm>
              <a:off x="4942748" y="1958264"/>
              <a:ext cx="2020081" cy="2067149"/>
              <a:chOff x="4942748" y="1958264"/>
              <a:chExt cx="2020081" cy="2067149"/>
            </a:xfrm>
            <a:solidFill>
              <a:srgbClr val="000000"/>
            </a:solidFill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087BDFE7-0E1B-9849-960E-24FF1A69E0F0}"/>
                  </a:ext>
                </a:extLst>
              </p:cNvPr>
              <p:cNvSpPr/>
              <p:nvPr/>
            </p:nvSpPr>
            <p:spPr>
              <a:xfrm>
                <a:off x="5048684" y="2104518"/>
                <a:ext cx="868859" cy="912301"/>
              </a:xfrm>
              <a:custGeom>
                <a:avLst/>
                <a:gdLst>
                  <a:gd name="connsiteX0" fmla="*/ 857270 w 868859"/>
                  <a:gd name="connsiteY0" fmla="*/ 0 h 912301"/>
                  <a:gd name="connsiteX1" fmla="*/ 523225 w 868859"/>
                  <a:gd name="connsiteY1" fmla="*/ 74322 h 912301"/>
                  <a:gd name="connsiteX2" fmla="*/ 250816 w 868859"/>
                  <a:gd name="connsiteY2" fmla="*/ 273100 h 912301"/>
                  <a:gd name="connsiteX3" fmla="*/ 67310 w 868859"/>
                  <a:gd name="connsiteY3" fmla="*/ 560390 h 912301"/>
                  <a:gd name="connsiteX4" fmla="*/ 0 w 868859"/>
                  <a:gd name="connsiteY4" fmla="*/ 900720 h 912301"/>
                  <a:gd name="connsiteX5" fmla="*/ 11582 w 868859"/>
                  <a:gd name="connsiteY5" fmla="*/ 912301 h 912301"/>
                  <a:gd name="connsiteX6" fmla="*/ 857270 w 868859"/>
                  <a:gd name="connsiteY6" fmla="*/ 912301 h 912301"/>
                  <a:gd name="connsiteX7" fmla="*/ 865466 w 868859"/>
                  <a:gd name="connsiteY7" fmla="*/ 908908 h 912301"/>
                  <a:gd name="connsiteX8" fmla="*/ 868859 w 868859"/>
                  <a:gd name="connsiteY8" fmla="*/ 900720 h 912301"/>
                  <a:gd name="connsiteX9" fmla="*/ 868859 w 868859"/>
                  <a:gd name="connsiteY9" fmla="*/ 11589 h 912301"/>
                  <a:gd name="connsiteX10" fmla="*/ 857270 w 868859"/>
                  <a:gd name="connsiteY10" fmla="*/ 0 h 912301"/>
                  <a:gd name="connsiteX11" fmla="*/ 845689 w 868859"/>
                  <a:gd name="connsiteY11" fmla="*/ 889131 h 912301"/>
                  <a:gd name="connsiteX12" fmla="*/ 23251 w 868859"/>
                  <a:gd name="connsiteY12" fmla="*/ 889131 h 912301"/>
                  <a:gd name="connsiteX13" fmla="*/ 845689 w 868859"/>
                  <a:gd name="connsiteY13" fmla="*/ 23258 h 912301"/>
                  <a:gd name="connsiteX14" fmla="*/ 845689 w 868859"/>
                  <a:gd name="connsiteY14" fmla="*/ 889131 h 91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8859" h="912301">
                    <a:moveTo>
                      <a:pt x="857270" y="0"/>
                    </a:moveTo>
                    <a:cubicBezTo>
                      <a:pt x="742071" y="0"/>
                      <a:pt x="629683" y="25002"/>
                      <a:pt x="523225" y="74322"/>
                    </a:cubicBezTo>
                    <a:cubicBezTo>
                      <a:pt x="421722" y="121339"/>
                      <a:pt x="330071" y="188213"/>
                      <a:pt x="250816" y="273100"/>
                    </a:cubicBezTo>
                    <a:cubicBezTo>
                      <a:pt x="172432" y="357049"/>
                      <a:pt x="110687" y="453706"/>
                      <a:pt x="67310" y="560390"/>
                    </a:cubicBezTo>
                    <a:cubicBezTo>
                      <a:pt x="22648" y="670241"/>
                      <a:pt x="0" y="784743"/>
                      <a:pt x="0" y="900720"/>
                    </a:cubicBezTo>
                    <a:cubicBezTo>
                      <a:pt x="0" y="907121"/>
                      <a:pt x="5188" y="912301"/>
                      <a:pt x="11582" y="912301"/>
                    </a:cubicBezTo>
                    <a:lnTo>
                      <a:pt x="857270" y="912301"/>
                    </a:lnTo>
                    <a:cubicBezTo>
                      <a:pt x="860344" y="912301"/>
                      <a:pt x="863286" y="911081"/>
                      <a:pt x="865466" y="908908"/>
                    </a:cubicBezTo>
                    <a:cubicBezTo>
                      <a:pt x="867638" y="906736"/>
                      <a:pt x="868859" y="903786"/>
                      <a:pt x="868859" y="900720"/>
                    </a:cubicBezTo>
                    <a:lnTo>
                      <a:pt x="868859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89131"/>
                    </a:moveTo>
                    <a:lnTo>
                      <a:pt x="23251" y="889131"/>
                    </a:lnTo>
                    <a:cubicBezTo>
                      <a:pt x="29332" y="422579"/>
                      <a:pt x="402300" y="29993"/>
                      <a:pt x="845689" y="23258"/>
                    </a:cubicBezTo>
                    <a:lnTo>
                      <a:pt x="845689" y="889131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BC218164-0368-D649-BCF5-152A789F3844}"/>
                  </a:ext>
                </a:extLst>
              </p:cNvPr>
              <p:cNvSpPr/>
              <p:nvPr/>
            </p:nvSpPr>
            <p:spPr>
              <a:xfrm>
                <a:off x="5988043" y="2104518"/>
                <a:ext cx="868851" cy="912294"/>
              </a:xfrm>
              <a:custGeom>
                <a:avLst/>
                <a:gdLst>
                  <a:gd name="connsiteX0" fmla="*/ 345627 w 868851"/>
                  <a:gd name="connsiteY0" fmla="*/ 74322 h 912294"/>
                  <a:gd name="connsiteX1" fmla="*/ 11582 w 868851"/>
                  <a:gd name="connsiteY1" fmla="*/ 0 h 912294"/>
                  <a:gd name="connsiteX2" fmla="*/ 0 w 868851"/>
                  <a:gd name="connsiteY2" fmla="*/ 11582 h 912294"/>
                  <a:gd name="connsiteX3" fmla="*/ 0 w 868851"/>
                  <a:gd name="connsiteY3" fmla="*/ 900712 h 912294"/>
                  <a:gd name="connsiteX4" fmla="*/ 11582 w 868851"/>
                  <a:gd name="connsiteY4" fmla="*/ 912294 h 912294"/>
                  <a:gd name="connsiteX5" fmla="*/ 857270 w 868851"/>
                  <a:gd name="connsiteY5" fmla="*/ 912294 h 912294"/>
                  <a:gd name="connsiteX6" fmla="*/ 868852 w 868851"/>
                  <a:gd name="connsiteY6" fmla="*/ 900705 h 912294"/>
                  <a:gd name="connsiteX7" fmla="*/ 801542 w 868851"/>
                  <a:gd name="connsiteY7" fmla="*/ 560375 h 912294"/>
                  <a:gd name="connsiteX8" fmla="*/ 618036 w 868851"/>
                  <a:gd name="connsiteY8" fmla="*/ 273085 h 912294"/>
                  <a:gd name="connsiteX9" fmla="*/ 345627 w 868851"/>
                  <a:gd name="connsiteY9" fmla="*/ 74322 h 912294"/>
                  <a:gd name="connsiteX10" fmla="*/ 845601 w 868851"/>
                  <a:gd name="connsiteY10" fmla="*/ 889131 h 912294"/>
                  <a:gd name="connsiteX11" fmla="*/ 23163 w 868851"/>
                  <a:gd name="connsiteY11" fmla="*/ 889131 h 912294"/>
                  <a:gd name="connsiteX12" fmla="*/ 23163 w 868851"/>
                  <a:gd name="connsiteY12" fmla="*/ 23258 h 912294"/>
                  <a:gd name="connsiteX13" fmla="*/ 845601 w 868851"/>
                  <a:gd name="connsiteY13" fmla="*/ 889131 h 912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912294">
                    <a:moveTo>
                      <a:pt x="345627" y="74322"/>
                    </a:moveTo>
                    <a:cubicBezTo>
                      <a:pt x="239168" y="25009"/>
                      <a:pt x="126774" y="0"/>
                      <a:pt x="11582" y="0"/>
                    </a:cubicBezTo>
                    <a:cubicBezTo>
                      <a:pt x="5181" y="0"/>
                      <a:pt x="0" y="5188"/>
                      <a:pt x="0" y="11582"/>
                    </a:cubicBezTo>
                    <a:lnTo>
                      <a:pt x="0" y="900712"/>
                    </a:lnTo>
                    <a:cubicBezTo>
                      <a:pt x="0" y="907114"/>
                      <a:pt x="5188" y="912294"/>
                      <a:pt x="11582" y="912294"/>
                    </a:cubicBezTo>
                    <a:lnTo>
                      <a:pt x="857270" y="912294"/>
                    </a:lnTo>
                    <a:cubicBezTo>
                      <a:pt x="863671" y="912294"/>
                      <a:pt x="868852" y="907106"/>
                      <a:pt x="868852" y="900705"/>
                    </a:cubicBezTo>
                    <a:cubicBezTo>
                      <a:pt x="868852" y="784728"/>
                      <a:pt x="846204" y="670227"/>
                      <a:pt x="801542" y="560375"/>
                    </a:cubicBezTo>
                    <a:cubicBezTo>
                      <a:pt x="758165" y="453698"/>
                      <a:pt x="696427" y="357034"/>
                      <a:pt x="618036" y="273085"/>
                    </a:cubicBezTo>
                    <a:cubicBezTo>
                      <a:pt x="538781" y="188221"/>
                      <a:pt x="447130" y="121339"/>
                      <a:pt x="345627" y="74322"/>
                    </a:cubicBezTo>
                    <a:close/>
                    <a:moveTo>
                      <a:pt x="845601" y="889131"/>
                    </a:moveTo>
                    <a:lnTo>
                      <a:pt x="23163" y="889131"/>
                    </a:lnTo>
                    <a:lnTo>
                      <a:pt x="23163" y="23258"/>
                    </a:lnTo>
                    <a:cubicBezTo>
                      <a:pt x="466559" y="29993"/>
                      <a:pt x="839527" y="422579"/>
                      <a:pt x="845601" y="889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511A59EF-A4AC-7E4B-8155-1B448C99515F}"/>
                  </a:ext>
                </a:extLst>
              </p:cNvPr>
              <p:cNvSpPr/>
              <p:nvPr/>
            </p:nvSpPr>
            <p:spPr>
              <a:xfrm>
                <a:off x="5048684" y="3089223"/>
                <a:ext cx="868851" cy="825409"/>
              </a:xfrm>
              <a:custGeom>
                <a:avLst/>
                <a:gdLst>
                  <a:gd name="connsiteX0" fmla="*/ 857270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70 w 868851"/>
                  <a:gd name="connsiteY8" fmla="*/ 0 h 825409"/>
                  <a:gd name="connsiteX9" fmla="*/ 845689 w 868851"/>
                  <a:gd name="connsiteY9" fmla="*/ 802246 h 825409"/>
                  <a:gd name="connsiteX10" fmla="*/ 23171 w 868851"/>
                  <a:gd name="connsiteY10" fmla="*/ 802246 h 825409"/>
                  <a:gd name="connsiteX11" fmla="*/ 23171 w 868851"/>
                  <a:gd name="connsiteY11" fmla="*/ 23171 h 825409"/>
                  <a:gd name="connsiteX12" fmla="*/ 845689 w 868851"/>
                  <a:gd name="connsiteY12" fmla="*/ 23171 h 825409"/>
                  <a:gd name="connsiteX13" fmla="*/ 845689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70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02246"/>
                    </a:moveTo>
                    <a:lnTo>
                      <a:pt x="23171" y="802246"/>
                    </a:lnTo>
                    <a:lnTo>
                      <a:pt x="23171" y="23171"/>
                    </a:lnTo>
                    <a:lnTo>
                      <a:pt x="845689" y="23171"/>
                    </a:lnTo>
                    <a:lnTo>
                      <a:pt x="845689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D9857A4E-11A2-444B-883A-D672155D25A5}"/>
                  </a:ext>
                </a:extLst>
              </p:cNvPr>
              <p:cNvSpPr/>
              <p:nvPr/>
            </p:nvSpPr>
            <p:spPr>
              <a:xfrm>
                <a:off x="5988043" y="3089223"/>
                <a:ext cx="868851" cy="825409"/>
              </a:xfrm>
              <a:custGeom>
                <a:avLst/>
                <a:gdLst>
                  <a:gd name="connsiteX0" fmla="*/ 857263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63 w 868851"/>
                  <a:gd name="connsiteY8" fmla="*/ 0 h 825409"/>
                  <a:gd name="connsiteX9" fmla="*/ 845681 w 868851"/>
                  <a:gd name="connsiteY9" fmla="*/ 802246 h 825409"/>
                  <a:gd name="connsiteX10" fmla="*/ 23163 w 868851"/>
                  <a:gd name="connsiteY10" fmla="*/ 802246 h 825409"/>
                  <a:gd name="connsiteX11" fmla="*/ 23163 w 868851"/>
                  <a:gd name="connsiteY11" fmla="*/ 23171 h 825409"/>
                  <a:gd name="connsiteX12" fmla="*/ 845681 w 868851"/>
                  <a:gd name="connsiteY12" fmla="*/ 23171 h 825409"/>
                  <a:gd name="connsiteX13" fmla="*/ 845681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63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63" y="0"/>
                    </a:cubicBezTo>
                    <a:close/>
                    <a:moveTo>
                      <a:pt x="845681" y="802246"/>
                    </a:moveTo>
                    <a:lnTo>
                      <a:pt x="23163" y="802246"/>
                    </a:lnTo>
                    <a:lnTo>
                      <a:pt x="23163" y="23171"/>
                    </a:lnTo>
                    <a:lnTo>
                      <a:pt x="845681" y="23171"/>
                    </a:lnTo>
                    <a:lnTo>
                      <a:pt x="845681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50CDC99-A63C-CE41-ADFC-2F3F4161397F}"/>
                  </a:ext>
                </a:extLst>
              </p:cNvPr>
              <p:cNvSpPr/>
              <p:nvPr/>
            </p:nvSpPr>
            <p:spPr>
              <a:xfrm>
                <a:off x="4942748" y="1958264"/>
                <a:ext cx="2020081" cy="2067149"/>
              </a:xfrm>
              <a:custGeom>
                <a:avLst/>
                <a:gdLst>
                  <a:gd name="connsiteX0" fmla="*/ 1940703 w 2020081"/>
                  <a:gd name="connsiteY0" fmla="*/ 616881 h 2067149"/>
                  <a:gd name="connsiteX1" fmla="*/ 1724247 w 2020081"/>
                  <a:gd name="connsiteY1" fmla="*/ 295827 h 2067149"/>
                  <a:gd name="connsiteX2" fmla="*/ 1403201 w 2020081"/>
                  <a:gd name="connsiteY2" fmla="*/ 79379 h 2067149"/>
                  <a:gd name="connsiteX3" fmla="*/ 1010041 w 2020081"/>
                  <a:gd name="connsiteY3" fmla="*/ 0 h 2067149"/>
                  <a:gd name="connsiteX4" fmla="*/ 616881 w 2020081"/>
                  <a:gd name="connsiteY4" fmla="*/ 79379 h 2067149"/>
                  <a:gd name="connsiteX5" fmla="*/ 295834 w 2020081"/>
                  <a:gd name="connsiteY5" fmla="*/ 295834 h 2067149"/>
                  <a:gd name="connsiteX6" fmla="*/ 79379 w 2020081"/>
                  <a:gd name="connsiteY6" fmla="*/ 616888 h 2067149"/>
                  <a:gd name="connsiteX7" fmla="*/ 0 w 2020081"/>
                  <a:gd name="connsiteY7" fmla="*/ 1010048 h 2067149"/>
                  <a:gd name="connsiteX8" fmla="*/ 0 w 2020081"/>
                  <a:gd name="connsiteY8" fmla="*/ 2055568 h 2067149"/>
                  <a:gd name="connsiteX9" fmla="*/ 11582 w 2020081"/>
                  <a:gd name="connsiteY9" fmla="*/ 2067150 h 2067149"/>
                  <a:gd name="connsiteX10" fmla="*/ 2008500 w 2020081"/>
                  <a:gd name="connsiteY10" fmla="*/ 2067150 h 2067149"/>
                  <a:gd name="connsiteX11" fmla="*/ 2020082 w 2020081"/>
                  <a:gd name="connsiteY11" fmla="*/ 2055568 h 2067149"/>
                  <a:gd name="connsiteX12" fmla="*/ 2020082 w 2020081"/>
                  <a:gd name="connsiteY12" fmla="*/ 1010041 h 2067149"/>
                  <a:gd name="connsiteX13" fmla="*/ 1940703 w 2020081"/>
                  <a:gd name="connsiteY13" fmla="*/ 616881 h 2067149"/>
                  <a:gd name="connsiteX14" fmla="*/ 1996911 w 2020081"/>
                  <a:gd name="connsiteY14" fmla="*/ 2043979 h 2067149"/>
                  <a:gd name="connsiteX15" fmla="*/ 23163 w 2020081"/>
                  <a:gd name="connsiteY15" fmla="*/ 2043979 h 2067149"/>
                  <a:gd name="connsiteX16" fmla="*/ 23163 w 2020081"/>
                  <a:gd name="connsiteY16" fmla="*/ 1010041 h 2067149"/>
                  <a:gd name="connsiteX17" fmla="*/ 1010041 w 2020081"/>
                  <a:gd name="connsiteY17" fmla="*/ 23171 h 2067149"/>
                  <a:gd name="connsiteX18" fmla="*/ 1996911 w 2020081"/>
                  <a:gd name="connsiteY18" fmla="*/ 1010041 h 2067149"/>
                  <a:gd name="connsiteX19" fmla="*/ 1996911 w 2020081"/>
                  <a:gd name="connsiteY19" fmla="*/ 2043979 h 20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20081" h="2067149">
                    <a:moveTo>
                      <a:pt x="1940703" y="616881"/>
                    </a:moveTo>
                    <a:cubicBezTo>
                      <a:pt x="1889828" y="496603"/>
                      <a:pt x="1817003" y="388590"/>
                      <a:pt x="1724247" y="295827"/>
                    </a:cubicBezTo>
                    <a:cubicBezTo>
                      <a:pt x="1631492" y="203079"/>
                      <a:pt x="1523472" y="130254"/>
                      <a:pt x="1403201" y="79379"/>
                    </a:cubicBezTo>
                    <a:cubicBezTo>
                      <a:pt x="1278672" y="26709"/>
                      <a:pt x="1146391" y="0"/>
                      <a:pt x="1010041" y="0"/>
                    </a:cubicBezTo>
                    <a:cubicBezTo>
                      <a:pt x="873691" y="0"/>
                      <a:pt x="741417" y="26709"/>
                      <a:pt x="616881" y="79379"/>
                    </a:cubicBezTo>
                    <a:cubicBezTo>
                      <a:pt x="496603" y="130254"/>
                      <a:pt x="388590" y="203079"/>
                      <a:pt x="295834" y="295834"/>
                    </a:cubicBezTo>
                    <a:cubicBezTo>
                      <a:pt x="203079" y="388590"/>
                      <a:pt x="130254" y="496610"/>
                      <a:pt x="79379" y="616888"/>
                    </a:cubicBezTo>
                    <a:cubicBezTo>
                      <a:pt x="26709" y="741417"/>
                      <a:pt x="0" y="873698"/>
                      <a:pt x="0" y="1010048"/>
                    </a:cubicBezTo>
                    <a:lnTo>
                      <a:pt x="0" y="2055568"/>
                    </a:lnTo>
                    <a:cubicBezTo>
                      <a:pt x="0" y="2061969"/>
                      <a:pt x="5188" y="2067150"/>
                      <a:pt x="11582" y="2067150"/>
                    </a:cubicBezTo>
                    <a:lnTo>
                      <a:pt x="2008500" y="2067150"/>
                    </a:lnTo>
                    <a:cubicBezTo>
                      <a:pt x="2014901" y="2067150"/>
                      <a:pt x="2020082" y="2061962"/>
                      <a:pt x="2020082" y="2055568"/>
                    </a:cubicBezTo>
                    <a:lnTo>
                      <a:pt x="2020082" y="1010041"/>
                    </a:lnTo>
                    <a:cubicBezTo>
                      <a:pt x="2020082" y="873691"/>
                      <a:pt x="1993380" y="741417"/>
                      <a:pt x="1940703" y="616881"/>
                    </a:cubicBezTo>
                    <a:close/>
                    <a:moveTo>
                      <a:pt x="1996911" y="2043979"/>
                    </a:moveTo>
                    <a:lnTo>
                      <a:pt x="23163" y="2043979"/>
                    </a:lnTo>
                    <a:lnTo>
                      <a:pt x="23163" y="1010041"/>
                    </a:lnTo>
                    <a:cubicBezTo>
                      <a:pt x="23163" y="465876"/>
                      <a:pt x="465876" y="23171"/>
                      <a:pt x="1010041" y="23171"/>
                    </a:cubicBezTo>
                    <a:cubicBezTo>
                      <a:pt x="1554206" y="23171"/>
                      <a:pt x="1996911" y="465883"/>
                      <a:pt x="1996911" y="1010041"/>
                    </a:cubicBezTo>
                    <a:lnTo>
                      <a:pt x="1996911" y="2043979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06" name="Graphic 3" descr="illustration of a desk">
            <a:extLst>
              <a:ext uri="{FF2B5EF4-FFF2-40B4-BE49-F238E27FC236}">
                <a16:creationId xmlns:a16="http://schemas.microsoft.com/office/drawing/2014/main" id="{0AB57486-26F7-094F-BB9B-B26118B10057}"/>
              </a:ext>
            </a:extLst>
          </p:cNvPr>
          <p:cNvGrpSpPr/>
          <p:nvPr/>
        </p:nvGrpSpPr>
        <p:grpSpPr>
          <a:xfrm>
            <a:off x="7056908" y="4178192"/>
            <a:ext cx="2496507" cy="1768125"/>
            <a:chOff x="7056908" y="4178192"/>
            <a:chExt cx="2496507" cy="1768125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716AD37-7427-184C-9EEC-B7A1BAB77540}"/>
                </a:ext>
              </a:extLst>
            </p:cNvPr>
            <p:cNvSpPr/>
            <p:nvPr/>
          </p:nvSpPr>
          <p:spPr>
            <a:xfrm>
              <a:off x="7069957" y="4191219"/>
              <a:ext cx="2470445" cy="402568"/>
            </a:xfrm>
            <a:custGeom>
              <a:avLst/>
              <a:gdLst>
                <a:gd name="connsiteX0" fmla="*/ 2224265 w 2470445"/>
                <a:gd name="connsiteY0" fmla="*/ 0 h 402568"/>
                <a:gd name="connsiteX1" fmla="*/ 289615 w 2470445"/>
                <a:gd name="connsiteY1" fmla="*/ 0 h 402568"/>
                <a:gd name="connsiteX2" fmla="*/ 0 w 2470445"/>
                <a:gd name="connsiteY2" fmla="*/ 308448 h 402568"/>
                <a:gd name="connsiteX3" fmla="*/ 0 w 2470445"/>
                <a:gd name="connsiteY3" fmla="*/ 402569 h 402568"/>
                <a:gd name="connsiteX4" fmla="*/ 2470445 w 2470445"/>
                <a:gd name="connsiteY4" fmla="*/ 402569 h 402568"/>
                <a:gd name="connsiteX5" fmla="*/ 2470445 w 2470445"/>
                <a:gd name="connsiteY5" fmla="*/ 308448 h 40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445" h="402568">
                  <a:moveTo>
                    <a:pt x="2224265" y="0"/>
                  </a:moveTo>
                  <a:lnTo>
                    <a:pt x="289615" y="0"/>
                  </a:lnTo>
                  <a:lnTo>
                    <a:pt x="0" y="308448"/>
                  </a:lnTo>
                  <a:lnTo>
                    <a:pt x="0" y="402569"/>
                  </a:lnTo>
                  <a:lnTo>
                    <a:pt x="2470445" y="402569"/>
                  </a:lnTo>
                  <a:lnTo>
                    <a:pt x="2470445" y="308448"/>
                  </a:ln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9B9A654-A652-1946-A28C-CA153356DE9A}"/>
                </a:ext>
              </a:extLst>
            </p:cNvPr>
            <p:cNvSpPr/>
            <p:nvPr/>
          </p:nvSpPr>
          <p:spPr>
            <a:xfrm>
              <a:off x="7056908" y="4178192"/>
              <a:ext cx="2496507" cy="1768125"/>
            </a:xfrm>
            <a:custGeom>
              <a:avLst/>
              <a:gdLst>
                <a:gd name="connsiteX0" fmla="*/ 2496442 w 2496507"/>
                <a:gd name="connsiteY0" fmla="*/ 320051 h 1768125"/>
                <a:gd name="connsiteX1" fmla="*/ 2496413 w 2496507"/>
                <a:gd name="connsiteY1" fmla="*/ 319870 h 1768125"/>
                <a:gd name="connsiteX2" fmla="*/ 2496144 w 2496507"/>
                <a:gd name="connsiteY2" fmla="*/ 318416 h 1768125"/>
                <a:gd name="connsiteX3" fmla="*/ 2496050 w 2496507"/>
                <a:gd name="connsiteY3" fmla="*/ 318060 h 1768125"/>
                <a:gd name="connsiteX4" fmla="*/ 2495563 w 2496507"/>
                <a:gd name="connsiteY4" fmla="*/ 316585 h 1768125"/>
                <a:gd name="connsiteX5" fmla="*/ 2495534 w 2496507"/>
                <a:gd name="connsiteY5" fmla="*/ 316498 h 1768125"/>
                <a:gd name="connsiteX6" fmla="*/ 2494793 w 2496507"/>
                <a:gd name="connsiteY6" fmla="*/ 315001 h 1768125"/>
                <a:gd name="connsiteX7" fmla="*/ 2494611 w 2496507"/>
                <a:gd name="connsiteY7" fmla="*/ 314704 h 1768125"/>
                <a:gd name="connsiteX8" fmla="*/ 2493790 w 2496507"/>
                <a:gd name="connsiteY8" fmla="*/ 313505 h 1768125"/>
                <a:gd name="connsiteX9" fmla="*/ 2493681 w 2496507"/>
                <a:gd name="connsiteY9" fmla="*/ 313345 h 1768125"/>
                <a:gd name="connsiteX10" fmla="*/ 2247509 w 2496507"/>
                <a:gd name="connsiteY10" fmla="*/ 4904 h 1768125"/>
                <a:gd name="connsiteX11" fmla="*/ 2237322 w 2496507"/>
                <a:gd name="connsiteY11" fmla="*/ 0 h 1768125"/>
                <a:gd name="connsiteX12" fmla="*/ 302664 w 2496507"/>
                <a:gd name="connsiteY12" fmla="*/ 0 h 1768125"/>
                <a:gd name="connsiteX13" fmla="*/ 293161 w 2496507"/>
                <a:gd name="connsiteY13" fmla="*/ 4112 h 1768125"/>
                <a:gd name="connsiteX14" fmla="*/ 3538 w 2496507"/>
                <a:gd name="connsiteY14" fmla="*/ 312553 h 1768125"/>
                <a:gd name="connsiteX15" fmla="*/ 3393 w 2496507"/>
                <a:gd name="connsiteY15" fmla="*/ 312735 h 1768125"/>
                <a:gd name="connsiteX16" fmla="*/ 2434 w 2496507"/>
                <a:gd name="connsiteY16" fmla="*/ 313919 h 1768125"/>
                <a:gd name="connsiteX17" fmla="*/ 2296 w 2496507"/>
                <a:gd name="connsiteY17" fmla="*/ 314100 h 1768125"/>
                <a:gd name="connsiteX18" fmla="*/ 1439 w 2496507"/>
                <a:gd name="connsiteY18" fmla="*/ 315561 h 1768125"/>
                <a:gd name="connsiteX19" fmla="*/ 1286 w 2496507"/>
                <a:gd name="connsiteY19" fmla="*/ 315873 h 1768125"/>
                <a:gd name="connsiteX20" fmla="*/ 698 w 2496507"/>
                <a:gd name="connsiteY20" fmla="*/ 317305 h 1768125"/>
                <a:gd name="connsiteX21" fmla="*/ 639 w 2496507"/>
                <a:gd name="connsiteY21" fmla="*/ 317465 h 1768125"/>
                <a:gd name="connsiteX22" fmla="*/ 232 w 2496507"/>
                <a:gd name="connsiteY22" fmla="*/ 319114 h 1768125"/>
                <a:gd name="connsiteX23" fmla="*/ 174 w 2496507"/>
                <a:gd name="connsiteY23" fmla="*/ 319470 h 1768125"/>
                <a:gd name="connsiteX24" fmla="*/ 36 w 2496507"/>
                <a:gd name="connsiteY24" fmla="*/ 320821 h 1768125"/>
                <a:gd name="connsiteX25" fmla="*/ 14 w 2496507"/>
                <a:gd name="connsiteY25" fmla="*/ 321243 h 1768125"/>
                <a:gd name="connsiteX26" fmla="*/ 0 w 2496507"/>
                <a:gd name="connsiteY26" fmla="*/ 321475 h 1768125"/>
                <a:gd name="connsiteX27" fmla="*/ 0 w 2496507"/>
                <a:gd name="connsiteY27" fmla="*/ 415604 h 1768125"/>
                <a:gd name="connsiteX28" fmla="*/ 13035 w 2496507"/>
                <a:gd name="connsiteY28" fmla="*/ 428639 h 1768125"/>
                <a:gd name="connsiteX29" fmla="*/ 57923 w 2496507"/>
                <a:gd name="connsiteY29" fmla="*/ 428639 h 1768125"/>
                <a:gd name="connsiteX30" fmla="*/ 57923 w 2496507"/>
                <a:gd name="connsiteY30" fmla="*/ 1768125 h 1768125"/>
                <a:gd name="connsiteX31" fmla="*/ 175215 w 2496507"/>
                <a:gd name="connsiteY31" fmla="*/ 1768125 h 1768125"/>
                <a:gd name="connsiteX32" fmla="*/ 175215 w 2496507"/>
                <a:gd name="connsiteY32" fmla="*/ 428631 h 1768125"/>
                <a:gd name="connsiteX33" fmla="*/ 271392 w 2496507"/>
                <a:gd name="connsiteY33" fmla="*/ 428631 h 1768125"/>
                <a:gd name="connsiteX34" fmla="*/ 271392 w 2496507"/>
                <a:gd name="connsiteY34" fmla="*/ 1462570 h 1768125"/>
                <a:gd name="connsiteX35" fmla="*/ 367650 w 2496507"/>
                <a:gd name="connsiteY35" fmla="*/ 1462570 h 1768125"/>
                <a:gd name="connsiteX36" fmla="*/ 367650 w 2496507"/>
                <a:gd name="connsiteY36" fmla="*/ 428631 h 1768125"/>
                <a:gd name="connsiteX37" fmla="*/ 2128851 w 2496507"/>
                <a:gd name="connsiteY37" fmla="*/ 428631 h 1768125"/>
                <a:gd name="connsiteX38" fmla="*/ 2128851 w 2496507"/>
                <a:gd name="connsiteY38" fmla="*/ 1462570 h 1768125"/>
                <a:gd name="connsiteX39" fmla="*/ 2225108 w 2496507"/>
                <a:gd name="connsiteY39" fmla="*/ 1462570 h 1768125"/>
                <a:gd name="connsiteX40" fmla="*/ 2225108 w 2496507"/>
                <a:gd name="connsiteY40" fmla="*/ 428631 h 1768125"/>
                <a:gd name="connsiteX41" fmla="*/ 2321286 w 2496507"/>
                <a:gd name="connsiteY41" fmla="*/ 428631 h 1768125"/>
                <a:gd name="connsiteX42" fmla="*/ 2321286 w 2496507"/>
                <a:gd name="connsiteY42" fmla="*/ 1768118 h 1768125"/>
                <a:gd name="connsiteX43" fmla="*/ 2438577 w 2496507"/>
                <a:gd name="connsiteY43" fmla="*/ 1768118 h 1768125"/>
                <a:gd name="connsiteX44" fmla="*/ 2438577 w 2496507"/>
                <a:gd name="connsiteY44" fmla="*/ 428631 h 1768125"/>
                <a:gd name="connsiteX45" fmla="*/ 2483465 w 2496507"/>
                <a:gd name="connsiteY45" fmla="*/ 428631 h 1768125"/>
                <a:gd name="connsiteX46" fmla="*/ 2496500 w 2496507"/>
                <a:gd name="connsiteY46" fmla="*/ 415596 h 1768125"/>
                <a:gd name="connsiteX47" fmla="*/ 2496500 w 2496507"/>
                <a:gd name="connsiteY47" fmla="*/ 321468 h 1768125"/>
                <a:gd name="connsiteX48" fmla="*/ 2496442 w 2496507"/>
                <a:gd name="connsiteY48" fmla="*/ 320051 h 1768125"/>
                <a:gd name="connsiteX49" fmla="*/ 308310 w 2496507"/>
                <a:gd name="connsiteY49" fmla="*/ 26062 h 1768125"/>
                <a:gd name="connsiteX50" fmla="*/ 2231044 w 2496507"/>
                <a:gd name="connsiteY50" fmla="*/ 26062 h 1768125"/>
                <a:gd name="connsiteX51" fmla="*/ 2456415 w 2496507"/>
                <a:gd name="connsiteY51" fmla="*/ 308440 h 1768125"/>
                <a:gd name="connsiteX52" fmla="*/ 43159 w 2496507"/>
                <a:gd name="connsiteY52" fmla="*/ 308440 h 1768125"/>
                <a:gd name="connsiteX53" fmla="*/ 308310 w 2496507"/>
                <a:gd name="connsiteY53" fmla="*/ 26062 h 1768125"/>
                <a:gd name="connsiteX54" fmla="*/ 2470460 w 2496507"/>
                <a:gd name="connsiteY54" fmla="*/ 402569 h 1768125"/>
                <a:gd name="connsiteX55" fmla="*/ 26077 w 2496507"/>
                <a:gd name="connsiteY55" fmla="*/ 402569 h 1768125"/>
                <a:gd name="connsiteX56" fmla="*/ 26077 w 2496507"/>
                <a:gd name="connsiteY56" fmla="*/ 334510 h 1768125"/>
                <a:gd name="connsiteX57" fmla="*/ 2470460 w 2496507"/>
                <a:gd name="connsiteY57" fmla="*/ 334510 h 1768125"/>
                <a:gd name="connsiteX58" fmla="*/ 2470460 w 2496507"/>
                <a:gd name="connsiteY58" fmla="*/ 402569 h 176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496507" h="1768125">
                  <a:moveTo>
                    <a:pt x="2496442" y="320051"/>
                  </a:moveTo>
                  <a:cubicBezTo>
                    <a:pt x="2496435" y="319986"/>
                    <a:pt x="2496420" y="319928"/>
                    <a:pt x="2496413" y="319870"/>
                  </a:cubicBezTo>
                  <a:cubicBezTo>
                    <a:pt x="2496355" y="319376"/>
                    <a:pt x="2496261" y="318889"/>
                    <a:pt x="2496144" y="318416"/>
                  </a:cubicBezTo>
                  <a:cubicBezTo>
                    <a:pt x="2496115" y="318300"/>
                    <a:pt x="2496086" y="318177"/>
                    <a:pt x="2496050" y="318060"/>
                  </a:cubicBezTo>
                  <a:cubicBezTo>
                    <a:pt x="2495912" y="317559"/>
                    <a:pt x="2495752" y="317065"/>
                    <a:pt x="2495563" y="316585"/>
                  </a:cubicBezTo>
                  <a:cubicBezTo>
                    <a:pt x="2495549" y="316556"/>
                    <a:pt x="2495542" y="316527"/>
                    <a:pt x="2495534" y="316498"/>
                  </a:cubicBezTo>
                  <a:cubicBezTo>
                    <a:pt x="2495323" y="315982"/>
                    <a:pt x="2495069" y="315488"/>
                    <a:pt x="2494793" y="315001"/>
                  </a:cubicBezTo>
                  <a:cubicBezTo>
                    <a:pt x="2494735" y="314900"/>
                    <a:pt x="2494670" y="314798"/>
                    <a:pt x="2494611" y="314704"/>
                  </a:cubicBezTo>
                  <a:cubicBezTo>
                    <a:pt x="2494357" y="314289"/>
                    <a:pt x="2494081" y="313890"/>
                    <a:pt x="2493790" y="313505"/>
                  </a:cubicBezTo>
                  <a:cubicBezTo>
                    <a:pt x="2493747" y="313454"/>
                    <a:pt x="2493718" y="313396"/>
                    <a:pt x="2493681" y="313345"/>
                  </a:cubicBezTo>
                  <a:lnTo>
                    <a:pt x="2247509" y="4904"/>
                  </a:lnTo>
                  <a:cubicBezTo>
                    <a:pt x="2245038" y="1809"/>
                    <a:pt x="2241289" y="0"/>
                    <a:pt x="2237322" y="0"/>
                  </a:cubicBezTo>
                  <a:lnTo>
                    <a:pt x="302664" y="0"/>
                  </a:lnTo>
                  <a:cubicBezTo>
                    <a:pt x="299068" y="0"/>
                    <a:pt x="295624" y="1489"/>
                    <a:pt x="293161" y="4112"/>
                  </a:cubicBezTo>
                  <a:lnTo>
                    <a:pt x="3538" y="312553"/>
                  </a:lnTo>
                  <a:cubicBezTo>
                    <a:pt x="3487" y="312611"/>
                    <a:pt x="3444" y="312676"/>
                    <a:pt x="3393" y="312735"/>
                  </a:cubicBezTo>
                  <a:cubicBezTo>
                    <a:pt x="3052" y="313112"/>
                    <a:pt x="2732" y="313505"/>
                    <a:pt x="2434" y="313919"/>
                  </a:cubicBezTo>
                  <a:cubicBezTo>
                    <a:pt x="2390" y="313977"/>
                    <a:pt x="2340" y="314035"/>
                    <a:pt x="2296" y="314100"/>
                  </a:cubicBezTo>
                  <a:cubicBezTo>
                    <a:pt x="1976" y="314565"/>
                    <a:pt x="1693" y="315052"/>
                    <a:pt x="1439" y="315561"/>
                  </a:cubicBezTo>
                  <a:cubicBezTo>
                    <a:pt x="1388" y="315663"/>
                    <a:pt x="1337" y="315764"/>
                    <a:pt x="1286" y="315873"/>
                  </a:cubicBezTo>
                  <a:cubicBezTo>
                    <a:pt x="1061" y="316338"/>
                    <a:pt x="865" y="316818"/>
                    <a:pt x="698" y="317305"/>
                  </a:cubicBezTo>
                  <a:cubicBezTo>
                    <a:pt x="676" y="317363"/>
                    <a:pt x="654" y="317414"/>
                    <a:pt x="639" y="317465"/>
                  </a:cubicBezTo>
                  <a:cubicBezTo>
                    <a:pt x="465" y="318002"/>
                    <a:pt x="334" y="318547"/>
                    <a:pt x="232" y="319114"/>
                  </a:cubicBezTo>
                  <a:cubicBezTo>
                    <a:pt x="211" y="319230"/>
                    <a:pt x="196" y="319354"/>
                    <a:pt x="174" y="319470"/>
                  </a:cubicBezTo>
                  <a:cubicBezTo>
                    <a:pt x="102" y="319913"/>
                    <a:pt x="58" y="320364"/>
                    <a:pt x="36" y="320821"/>
                  </a:cubicBezTo>
                  <a:cubicBezTo>
                    <a:pt x="29" y="320959"/>
                    <a:pt x="14" y="321105"/>
                    <a:pt x="14" y="321243"/>
                  </a:cubicBezTo>
                  <a:cubicBezTo>
                    <a:pt x="14" y="321323"/>
                    <a:pt x="0" y="321395"/>
                    <a:pt x="0" y="321475"/>
                  </a:cubicBezTo>
                  <a:lnTo>
                    <a:pt x="0" y="415604"/>
                  </a:lnTo>
                  <a:cubicBezTo>
                    <a:pt x="0" y="422804"/>
                    <a:pt x="5835" y="428639"/>
                    <a:pt x="13035" y="428639"/>
                  </a:cubicBezTo>
                  <a:lnTo>
                    <a:pt x="57923" y="428639"/>
                  </a:lnTo>
                  <a:lnTo>
                    <a:pt x="57923" y="1768125"/>
                  </a:lnTo>
                  <a:lnTo>
                    <a:pt x="175215" y="1768125"/>
                  </a:lnTo>
                  <a:lnTo>
                    <a:pt x="175215" y="428631"/>
                  </a:lnTo>
                  <a:lnTo>
                    <a:pt x="271392" y="428631"/>
                  </a:lnTo>
                  <a:lnTo>
                    <a:pt x="271392" y="1462570"/>
                  </a:lnTo>
                  <a:lnTo>
                    <a:pt x="367650" y="1462570"/>
                  </a:lnTo>
                  <a:lnTo>
                    <a:pt x="367650" y="428631"/>
                  </a:lnTo>
                  <a:lnTo>
                    <a:pt x="2128851" y="428631"/>
                  </a:lnTo>
                  <a:lnTo>
                    <a:pt x="2128851" y="1462570"/>
                  </a:lnTo>
                  <a:lnTo>
                    <a:pt x="2225108" y="1462570"/>
                  </a:lnTo>
                  <a:lnTo>
                    <a:pt x="2225108" y="428631"/>
                  </a:lnTo>
                  <a:lnTo>
                    <a:pt x="2321286" y="428631"/>
                  </a:lnTo>
                  <a:lnTo>
                    <a:pt x="2321286" y="1768118"/>
                  </a:lnTo>
                  <a:lnTo>
                    <a:pt x="2438577" y="1768118"/>
                  </a:lnTo>
                  <a:lnTo>
                    <a:pt x="2438577" y="428631"/>
                  </a:lnTo>
                  <a:lnTo>
                    <a:pt x="2483465" y="428631"/>
                  </a:lnTo>
                  <a:cubicBezTo>
                    <a:pt x="2490666" y="428631"/>
                    <a:pt x="2496500" y="422797"/>
                    <a:pt x="2496500" y="415596"/>
                  </a:cubicBezTo>
                  <a:lnTo>
                    <a:pt x="2496500" y="321468"/>
                  </a:lnTo>
                  <a:cubicBezTo>
                    <a:pt x="2496522" y="320988"/>
                    <a:pt x="2496493" y="320516"/>
                    <a:pt x="2496442" y="320051"/>
                  </a:cubicBezTo>
                  <a:close/>
                  <a:moveTo>
                    <a:pt x="308310" y="26062"/>
                  </a:moveTo>
                  <a:lnTo>
                    <a:pt x="2231044" y="26062"/>
                  </a:lnTo>
                  <a:lnTo>
                    <a:pt x="2456415" y="308440"/>
                  </a:lnTo>
                  <a:lnTo>
                    <a:pt x="43159" y="308440"/>
                  </a:lnTo>
                  <a:lnTo>
                    <a:pt x="308310" y="26062"/>
                  </a:lnTo>
                  <a:close/>
                  <a:moveTo>
                    <a:pt x="2470460" y="402569"/>
                  </a:moveTo>
                  <a:lnTo>
                    <a:pt x="26077" y="402569"/>
                  </a:lnTo>
                  <a:lnTo>
                    <a:pt x="26077" y="334510"/>
                  </a:lnTo>
                  <a:lnTo>
                    <a:pt x="2470460" y="334510"/>
                  </a:lnTo>
                  <a:lnTo>
                    <a:pt x="2470460" y="402569"/>
                  </a:ln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2" name="Graphic 3" descr="illustration of a laptop computer">
            <a:extLst>
              <a:ext uri="{FF2B5EF4-FFF2-40B4-BE49-F238E27FC236}">
                <a16:creationId xmlns:a16="http://schemas.microsoft.com/office/drawing/2014/main" id="{6E79237F-BF74-ED46-BCCF-A4F237D92A24}"/>
              </a:ext>
            </a:extLst>
          </p:cNvPr>
          <p:cNvGrpSpPr/>
          <p:nvPr/>
        </p:nvGrpSpPr>
        <p:grpSpPr>
          <a:xfrm>
            <a:off x="7733167" y="3647124"/>
            <a:ext cx="1047734" cy="735697"/>
            <a:chOff x="7733167" y="3647124"/>
            <a:chExt cx="1047734" cy="735697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DC56BCB-81D0-EB47-8FF3-632DD4F59106}"/>
                </a:ext>
              </a:extLst>
            </p:cNvPr>
            <p:cNvSpPr/>
            <p:nvPr/>
          </p:nvSpPr>
          <p:spPr>
            <a:xfrm>
              <a:off x="8062406" y="4267286"/>
              <a:ext cx="336492" cy="48525"/>
            </a:xfrm>
            <a:custGeom>
              <a:avLst/>
              <a:gdLst>
                <a:gd name="connsiteX0" fmla="*/ 336030 w 336492"/>
                <a:gd name="connsiteY0" fmla="*/ 36052 h 48525"/>
                <a:gd name="connsiteX1" fmla="*/ 318025 w 336492"/>
                <a:gd name="connsiteY1" fmla="*/ 3298 h 48525"/>
                <a:gd name="connsiteX2" fmla="*/ 20876 w 336492"/>
                <a:gd name="connsiteY2" fmla="*/ 1612 h 48525"/>
                <a:gd name="connsiteX3" fmla="*/ 10181 w 336492"/>
                <a:gd name="connsiteY3" fmla="*/ 15919 h 48525"/>
                <a:gd name="connsiteX4" fmla="*/ 750 w 336492"/>
                <a:gd name="connsiteY4" fmla="*/ 44960 h 48525"/>
                <a:gd name="connsiteX5" fmla="*/ 330116 w 336492"/>
                <a:gd name="connsiteY5" fmla="*/ 44931 h 48525"/>
                <a:gd name="connsiteX6" fmla="*/ 336030 w 336492"/>
                <a:gd name="connsiteY6" fmla="*/ 36052 h 4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92" h="48525">
                  <a:moveTo>
                    <a:pt x="336030" y="36052"/>
                  </a:moveTo>
                  <a:cubicBezTo>
                    <a:pt x="331816" y="27769"/>
                    <a:pt x="327812" y="5144"/>
                    <a:pt x="318025" y="3298"/>
                  </a:cubicBezTo>
                  <a:cubicBezTo>
                    <a:pt x="225466" y="-444"/>
                    <a:pt x="128264" y="-996"/>
                    <a:pt x="20876" y="1612"/>
                  </a:cubicBezTo>
                  <a:cubicBezTo>
                    <a:pt x="13908" y="2107"/>
                    <a:pt x="13349" y="11153"/>
                    <a:pt x="10181" y="15919"/>
                  </a:cubicBezTo>
                  <a:cubicBezTo>
                    <a:pt x="7608" y="24020"/>
                    <a:pt x="-2861" y="36714"/>
                    <a:pt x="750" y="44960"/>
                  </a:cubicBezTo>
                  <a:cubicBezTo>
                    <a:pt x="114190" y="53025"/>
                    <a:pt x="223606" y="44880"/>
                    <a:pt x="330116" y="44931"/>
                  </a:cubicBezTo>
                  <a:cubicBezTo>
                    <a:pt x="334475" y="44931"/>
                    <a:pt x="337738" y="40085"/>
                    <a:pt x="336030" y="3605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9C8F769-4CAB-C241-A744-FE07BDE2AD67}"/>
                </a:ext>
              </a:extLst>
            </p:cNvPr>
            <p:cNvSpPr/>
            <p:nvPr/>
          </p:nvSpPr>
          <p:spPr>
            <a:xfrm>
              <a:off x="7743820" y="3661197"/>
              <a:ext cx="1024170" cy="712913"/>
            </a:xfrm>
            <a:custGeom>
              <a:avLst/>
              <a:gdLst>
                <a:gd name="connsiteX0" fmla="*/ 1021619 w 1024170"/>
                <a:gd name="connsiteY0" fmla="*/ 664977 h 712913"/>
                <a:gd name="connsiteX1" fmla="*/ 939065 w 1024170"/>
                <a:gd name="connsiteY1" fmla="*/ 559972 h 712913"/>
                <a:gd name="connsiteX2" fmla="*/ 905512 w 1024170"/>
                <a:gd name="connsiteY2" fmla="*/ 507702 h 712913"/>
                <a:gd name="connsiteX3" fmla="*/ 910249 w 1024170"/>
                <a:gd name="connsiteY3" fmla="*/ 84454 h 712913"/>
                <a:gd name="connsiteX4" fmla="*/ 888750 w 1024170"/>
                <a:gd name="connsiteY4" fmla="*/ 120 h 712913"/>
                <a:gd name="connsiteX5" fmla="*/ 178641 w 1024170"/>
                <a:gd name="connsiteY5" fmla="*/ 1312 h 712913"/>
                <a:gd name="connsiteX6" fmla="*/ 127853 w 1024170"/>
                <a:gd name="connsiteY6" fmla="*/ 69421 h 712913"/>
                <a:gd name="connsiteX7" fmla="*/ 128907 w 1024170"/>
                <a:gd name="connsiteY7" fmla="*/ 500516 h 712913"/>
                <a:gd name="connsiteX8" fmla="*/ 132532 w 1024170"/>
                <a:gd name="connsiteY8" fmla="*/ 513355 h 712913"/>
                <a:gd name="connsiteX9" fmla="*/ 2714 w 1024170"/>
                <a:gd name="connsiteY9" fmla="*/ 690320 h 712913"/>
                <a:gd name="connsiteX10" fmla="*/ 82987 w 1024170"/>
                <a:gd name="connsiteY10" fmla="*/ 712757 h 712913"/>
                <a:gd name="connsiteX11" fmla="*/ 973803 w 1024170"/>
                <a:gd name="connsiteY11" fmla="*/ 711108 h 712913"/>
                <a:gd name="connsiteX12" fmla="*/ 1022026 w 1024170"/>
                <a:gd name="connsiteY12" fmla="*/ 680991 h 712913"/>
                <a:gd name="connsiteX13" fmla="*/ 1021619 w 1024170"/>
                <a:gd name="connsiteY13" fmla="*/ 664977 h 712913"/>
                <a:gd name="connsiteX14" fmla="*/ 156676 w 1024170"/>
                <a:gd name="connsiteY14" fmla="*/ 417119 h 712913"/>
                <a:gd name="connsiteX15" fmla="*/ 160920 w 1024170"/>
                <a:gd name="connsiteY15" fmla="*/ 40823 h 712913"/>
                <a:gd name="connsiteX16" fmla="*/ 163572 w 1024170"/>
                <a:gd name="connsiteY16" fmla="*/ 34327 h 712913"/>
                <a:gd name="connsiteX17" fmla="*/ 884267 w 1024170"/>
                <a:gd name="connsiteY17" fmla="*/ 40293 h 712913"/>
                <a:gd name="connsiteX18" fmla="*/ 885102 w 1024170"/>
                <a:gd name="connsiteY18" fmla="*/ 312513 h 712913"/>
                <a:gd name="connsiteX19" fmla="*/ 883845 w 1024170"/>
                <a:gd name="connsiteY19" fmla="*/ 458113 h 712913"/>
                <a:gd name="connsiteX20" fmla="*/ 881469 w 1024170"/>
                <a:gd name="connsiteY20" fmla="*/ 463482 h 712913"/>
                <a:gd name="connsiteX21" fmla="*/ 157410 w 1024170"/>
                <a:gd name="connsiteY21" fmla="*/ 462588 h 712913"/>
                <a:gd name="connsiteX22" fmla="*/ 156676 w 1024170"/>
                <a:gd name="connsiteY22" fmla="*/ 417119 h 712913"/>
                <a:gd name="connsiteX23" fmla="*/ 663553 w 1024170"/>
                <a:gd name="connsiteY23" fmla="*/ 656469 h 712913"/>
                <a:gd name="connsiteX24" fmla="*/ 308241 w 1024170"/>
                <a:gd name="connsiteY24" fmla="*/ 659165 h 712913"/>
                <a:gd name="connsiteX25" fmla="*/ 333708 w 1024170"/>
                <a:gd name="connsiteY25" fmla="*/ 601322 h 712913"/>
                <a:gd name="connsiteX26" fmla="*/ 641480 w 1024170"/>
                <a:gd name="connsiteY26" fmla="*/ 606379 h 712913"/>
                <a:gd name="connsiteX27" fmla="*/ 655997 w 1024170"/>
                <a:gd name="connsiteY27" fmla="*/ 633836 h 712913"/>
                <a:gd name="connsiteX28" fmla="*/ 663553 w 1024170"/>
                <a:gd name="connsiteY28" fmla="*/ 656469 h 71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4170" h="712913">
                  <a:moveTo>
                    <a:pt x="1021619" y="664977"/>
                  </a:moveTo>
                  <a:cubicBezTo>
                    <a:pt x="998092" y="627399"/>
                    <a:pt x="971638" y="590154"/>
                    <a:pt x="939065" y="559972"/>
                  </a:cubicBezTo>
                  <a:cubicBezTo>
                    <a:pt x="923865" y="544409"/>
                    <a:pt x="905047" y="531504"/>
                    <a:pt x="905512" y="507702"/>
                  </a:cubicBezTo>
                  <a:cubicBezTo>
                    <a:pt x="910801" y="364762"/>
                    <a:pt x="909959" y="229552"/>
                    <a:pt x="910249" y="84454"/>
                  </a:cubicBezTo>
                  <a:cubicBezTo>
                    <a:pt x="909798" y="63107"/>
                    <a:pt x="912116" y="10038"/>
                    <a:pt x="888750" y="120"/>
                  </a:cubicBezTo>
                  <a:cubicBezTo>
                    <a:pt x="650642" y="-774"/>
                    <a:pt x="421057" y="3688"/>
                    <a:pt x="178641" y="1312"/>
                  </a:cubicBezTo>
                  <a:cubicBezTo>
                    <a:pt x="132227" y="-5162"/>
                    <a:pt x="127199" y="32838"/>
                    <a:pt x="127853" y="69421"/>
                  </a:cubicBezTo>
                  <a:cubicBezTo>
                    <a:pt x="126429" y="213597"/>
                    <a:pt x="128688" y="362480"/>
                    <a:pt x="128907" y="500516"/>
                  </a:cubicBezTo>
                  <a:cubicBezTo>
                    <a:pt x="128725" y="504984"/>
                    <a:pt x="127032" y="511298"/>
                    <a:pt x="132532" y="513355"/>
                  </a:cubicBezTo>
                  <a:cubicBezTo>
                    <a:pt x="112864" y="541030"/>
                    <a:pt x="-20551" y="663728"/>
                    <a:pt x="2714" y="690320"/>
                  </a:cubicBezTo>
                  <a:cubicBezTo>
                    <a:pt x="33942" y="714726"/>
                    <a:pt x="80030" y="713113"/>
                    <a:pt x="82987" y="712757"/>
                  </a:cubicBezTo>
                  <a:cubicBezTo>
                    <a:pt x="212361" y="705143"/>
                    <a:pt x="824098" y="709647"/>
                    <a:pt x="973803" y="711108"/>
                  </a:cubicBezTo>
                  <a:cubicBezTo>
                    <a:pt x="988131" y="708732"/>
                    <a:pt x="1011680" y="688562"/>
                    <a:pt x="1022026" y="680991"/>
                  </a:cubicBezTo>
                  <a:cubicBezTo>
                    <a:pt x="1025710" y="676101"/>
                    <a:pt x="1024024" y="668814"/>
                    <a:pt x="1021619" y="664977"/>
                  </a:cubicBezTo>
                  <a:close/>
                  <a:moveTo>
                    <a:pt x="156676" y="417119"/>
                  </a:moveTo>
                  <a:cubicBezTo>
                    <a:pt x="159227" y="291428"/>
                    <a:pt x="157192" y="166049"/>
                    <a:pt x="160920" y="40823"/>
                  </a:cubicBezTo>
                  <a:cubicBezTo>
                    <a:pt x="160978" y="38258"/>
                    <a:pt x="159583" y="34400"/>
                    <a:pt x="163572" y="34327"/>
                  </a:cubicBezTo>
                  <a:cubicBezTo>
                    <a:pt x="163986" y="38781"/>
                    <a:pt x="894155" y="23015"/>
                    <a:pt x="884267" y="40293"/>
                  </a:cubicBezTo>
                  <a:cubicBezTo>
                    <a:pt x="886504" y="130207"/>
                    <a:pt x="886693" y="212688"/>
                    <a:pt x="885102" y="312513"/>
                  </a:cubicBezTo>
                  <a:cubicBezTo>
                    <a:pt x="885276" y="361129"/>
                    <a:pt x="881491" y="409613"/>
                    <a:pt x="883845" y="458113"/>
                  </a:cubicBezTo>
                  <a:cubicBezTo>
                    <a:pt x="884826" y="460140"/>
                    <a:pt x="884695" y="463504"/>
                    <a:pt x="881469" y="463482"/>
                  </a:cubicBezTo>
                  <a:cubicBezTo>
                    <a:pt x="878229" y="461767"/>
                    <a:pt x="159677" y="465793"/>
                    <a:pt x="157410" y="462588"/>
                  </a:cubicBezTo>
                  <a:cubicBezTo>
                    <a:pt x="155398" y="448093"/>
                    <a:pt x="156851" y="431978"/>
                    <a:pt x="156676" y="417119"/>
                  </a:cubicBezTo>
                  <a:close/>
                  <a:moveTo>
                    <a:pt x="663553" y="656469"/>
                  </a:moveTo>
                  <a:cubicBezTo>
                    <a:pt x="545375" y="660509"/>
                    <a:pt x="423251" y="661976"/>
                    <a:pt x="308241" y="659165"/>
                  </a:cubicBezTo>
                  <a:cubicBezTo>
                    <a:pt x="305247" y="655815"/>
                    <a:pt x="329283" y="600748"/>
                    <a:pt x="333708" y="601322"/>
                  </a:cubicBezTo>
                  <a:cubicBezTo>
                    <a:pt x="436177" y="601859"/>
                    <a:pt x="546850" y="592704"/>
                    <a:pt x="641480" y="606379"/>
                  </a:cubicBezTo>
                  <a:cubicBezTo>
                    <a:pt x="645665" y="615294"/>
                    <a:pt x="652814" y="623751"/>
                    <a:pt x="655997" y="633836"/>
                  </a:cubicBezTo>
                  <a:cubicBezTo>
                    <a:pt x="657036" y="640288"/>
                    <a:pt x="668560" y="651601"/>
                    <a:pt x="663553" y="65646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8CDAAE0-2CA8-D447-A4B4-9E208D3EEAD6}"/>
                </a:ext>
              </a:extLst>
            </p:cNvPr>
            <p:cNvSpPr/>
            <p:nvPr/>
          </p:nvSpPr>
          <p:spPr>
            <a:xfrm>
              <a:off x="7906070" y="3701271"/>
              <a:ext cx="718468" cy="417543"/>
            </a:xfrm>
            <a:custGeom>
              <a:avLst/>
              <a:gdLst>
                <a:gd name="connsiteX0" fmla="*/ 717831 w 718468"/>
                <a:gd name="connsiteY0" fmla="*/ 15949 h 417543"/>
                <a:gd name="connsiteX1" fmla="*/ 712018 w 718468"/>
                <a:gd name="connsiteY1" fmla="*/ 771 h 417543"/>
                <a:gd name="connsiteX2" fmla="*/ 1387 w 718468"/>
                <a:gd name="connsiteY2" fmla="*/ 3089 h 417543"/>
                <a:gd name="connsiteX3" fmla="*/ 2833 w 718468"/>
                <a:gd name="connsiteY3" fmla="*/ 28105 h 417543"/>
                <a:gd name="connsiteX4" fmla="*/ 3566 w 718468"/>
                <a:gd name="connsiteY4" fmla="*/ 69709 h 417543"/>
                <a:gd name="connsiteX5" fmla="*/ 2556 w 718468"/>
                <a:gd name="connsiteY5" fmla="*/ 414987 h 417543"/>
                <a:gd name="connsiteX6" fmla="*/ 707797 w 718468"/>
                <a:gd name="connsiteY6" fmla="*/ 416905 h 417543"/>
                <a:gd name="connsiteX7" fmla="*/ 714307 w 718468"/>
                <a:gd name="connsiteY7" fmla="*/ 410395 h 417543"/>
                <a:gd name="connsiteX8" fmla="*/ 717831 w 718468"/>
                <a:gd name="connsiteY8" fmla="*/ 15949 h 4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468" h="417543">
                  <a:moveTo>
                    <a:pt x="717831" y="15949"/>
                  </a:moveTo>
                  <a:cubicBezTo>
                    <a:pt x="718565" y="10282"/>
                    <a:pt x="720178" y="1047"/>
                    <a:pt x="712018" y="771"/>
                  </a:cubicBezTo>
                  <a:cubicBezTo>
                    <a:pt x="707027" y="3060"/>
                    <a:pt x="4591" y="-3632"/>
                    <a:pt x="1387" y="3089"/>
                  </a:cubicBezTo>
                  <a:cubicBezTo>
                    <a:pt x="-2544" y="10427"/>
                    <a:pt x="3167" y="19422"/>
                    <a:pt x="2833" y="28105"/>
                  </a:cubicBezTo>
                  <a:cubicBezTo>
                    <a:pt x="4250" y="41677"/>
                    <a:pt x="3479" y="55962"/>
                    <a:pt x="3566" y="69709"/>
                  </a:cubicBezTo>
                  <a:cubicBezTo>
                    <a:pt x="6538" y="174685"/>
                    <a:pt x="-1839" y="304423"/>
                    <a:pt x="2556" y="414987"/>
                  </a:cubicBezTo>
                  <a:cubicBezTo>
                    <a:pt x="5136" y="420567"/>
                    <a:pt x="703619" y="414980"/>
                    <a:pt x="707797" y="416905"/>
                  </a:cubicBezTo>
                  <a:cubicBezTo>
                    <a:pt x="711386" y="416898"/>
                    <a:pt x="714300" y="413992"/>
                    <a:pt x="714307" y="410395"/>
                  </a:cubicBezTo>
                  <a:cubicBezTo>
                    <a:pt x="715956" y="278826"/>
                    <a:pt x="716545" y="146966"/>
                    <a:pt x="717831" y="1594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6" name="Graphic 3">
              <a:extLst>
                <a:ext uri="{FF2B5EF4-FFF2-40B4-BE49-F238E27FC236}">
                  <a16:creationId xmlns:a16="http://schemas.microsoft.com/office/drawing/2014/main" id="{35FEBBFA-24B5-494F-BBB9-2F90824EB3EB}"/>
                </a:ext>
              </a:extLst>
            </p:cNvPr>
            <p:cNvGrpSpPr/>
            <p:nvPr/>
          </p:nvGrpSpPr>
          <p:grpSpPr>
            <a:xfrm>
              <a:off x="7733167" y="3647124"/>
              <a:ext cx="1047734" cy="735697"/>
              <a:chOff x="7733167" y="3647124"/>
              <a:chExt cx="1047734" cy="735697"/>
            </a:xfrm>
            <a:solidFill>
              <a:srgbClr val="000000"/>
            </a:solidFill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561E917C-7821-134E-9AC5-AD3439536C34}"/>
                  </a:ext>
                </a:extLst>
              </p:cNvPr>
              <p:cNvSpPr/>
              <p:nvPr/>
            </p:nvSpPr>
            <p:spPr>
              <a:xfrm>
                <a:off x="7733167" y="3647124"/>
                <a:ext cx="1047734" cy="735697"/>
              </a:xfrm>
              <a:custGeom>
                <a:avLst/>
                <a:gdLst>
                  <a:gd name="connsiteX0" fmla="*/ 1042989 w 1047734"/>
                  <a:gd name="connsiteY0" fmla="*/ 665137 h 735697"/>
                  <a:gd name="connsiteX1" fmla="*/ 1027527 w 1047734"/>
                  <a:gd name="connsiteY1" fmla="*/ 644095 h 735697"/>
                  <a:gd name="connsiteX2" fmla="*/ 1005846 w 1047734"/>
                  <a:gd name="connsiteY2" fmla="*/ 616064 h 735697"/>
                  <a:gd name="connsiteX3" fmla="*/ 961765 w 1047734"/>
                  <a:gd name="connsiteY3" fmla="*/ 567317 h 735697"/>
                  <a:gd name="connsiteX4" fmla="*/ 927891 w 1047734"/>
                  <a:gd name="connsiteY4" fmla="*/ 532623 h 735697"/>
                  <a:gd name="connsiteX5" fmla="*/ 930173 w 1047734"/>
                  <a:gd name="connsiteY5" fmla="*/ 482649 h 735697"/>
                  <a:gd name="connsiteX6" fmla="*/ 932011 w 1047734"/>
                  <a:gd name="connsiteY6" fmla="*/ 379489 h 735697"/>
                  <a:gd name="connsiteX7" fmla="*/ 933646 w 1047734"/>
                  <a:gd name="connsiteY7" fmla="*/ 144026 h 735697"/>
                  <a:gd name="connsiteX8" fmla="*/ 933210 w 1047734"/>
                  <a:gd name="connsiteY8" fmla="*/ 77116 h 735697"/>
                  <a:gd name="connsiteX9" fmla="*/ 925508 w 1047734"/>
                  <a:gd name="connsiteY9" fmla="*/ 26691 h 735697"/>
                  <a:gd name="connsiteX10" fmla="*/ 897048 w 1047734"/>
                  <a:gd name="connsiteY10" fmla="*/ 185 h 735697"/>
                  <a:gd name="connsiteX11" fmla="*/ 864483 w 1047734"/>
                  <a:gd name="connsiteY11" fmla="*/ 338 h 735697"/>
                  <a:gd name="connsiteX12" fmla="*/ 793583 w 1047734"/>
                  <a:gd name="connsiteY12" fmla="*/ 657 h 735697"/>
                  <a:gd name="connsiteX13" fmla="*/ 582918 w 1047734"/>
                  <a:gd name="connsiteY13" fmla="*/ 1529 h 735697"/>
                  <a:gd name="connsiteX14" fmla="*/ 357962 w 1047734"/>
                  <a:gd name="connsiteY14" fmla="*/ 2263 h 735697"/>
                  <a:gd name="connsiteX15" fmla="*/ 209340 w 1047734"/>
                  <a:gd name="connsiteY15" fmla="*/ 2328 h 735697"/>
                  <a:gd name="connsiteX16" fmla="*/ 147130 w 1047734"/>
                  <a:gd name="connsiteY16" fmla="*/ 11048 h 735697"/>
                  <a:gd name="connsiteX17" fmla="*/ 125122 w 1047734"/>
                  <a:gd name="connsiteY17" fmla="*/ 81642 h 735697"/>
                  <a:gd name="connsiteX18" fmla="*/ 124897 w 1047734"/>
                  <a:gd name="connsiteY18" fmla="*/ 102858 h 735697"/>
                  <a:gd name="connsiteX19" fmla="*/ 125056 w 1047734"/>
                  <a:gd name="connsiteY19" fmla="*/ 311292 h 735697"/>
                  <a:gd name="connsiteX20" fmla="*/ 130143 w 1047734"/>
                  <a:gd name="connsiteY20" fmla="*/ 515091 h 735697"/>
                  <a:gd name="connsiteX21" fmla="*/ 132002 w 1047734"/>
                  <a:gd name="connsiteY21" fmla="*/ 525779 h 735697"/>
                  <a:gd name="connsiteX22" fmla="*/ 133041 w 1047734"/>
                  <a:gd name="connsiteY22" fmla="*/ 537084 h 735697"/>
                  <a:gd name="connsiteX23" fmla="*/ 95790 w 1047734"/>
                  <a:gd name="connsiteY23" fmla="*/ 569824 h 735697"/>
                  <a:gd name="connsiteX24" fmla="*/ 50974 w 1047734"/>
                  <a:gd name="connsiteY24" fmla="*/ 615882 h 735697"/>
                  <a:gd name="connsiteX25" fmla="*/ 18888 w 1047734"/>
                  <a:gd name="connsiteY25" fmla="*/ 655880 h 735697"/>
                  <a:gd name="connsiteX26" fmla="*/ 1582 w 1047734"/>
                  <a:gd name="connsiteY26" fmla="*/ 696634 h 735697"/>
                  <a:gd name="connsiteX27" fmla="*/ 8273 w 1047734"/>
                  <a:gd name="connsiteY27" fmla="*/ 711682 h 735697"/>
                  <a:gd name="connsiteX28" fmla="*/ 32461 w 1047734"/>
                  <a:gd name="connsiteY28" fmla="*/ 727049 h 735697"/>
                  <a:gd name="connsiteX29" fmla="*/ 88044 w 1047734"/>
                  <a:gd name="connsiteY29" fmla="*/ 731735 h 735697"/>
                  <a:gd name="connsiteX30" fmla="*/ 89105 w 1047734"/>
                  <a:gd name="connsiteY30" fmla="*/ 731394 h 735697"/>
                  <a:gd name="connsiteX31" fmla="*/ 166268 w 1047734"/>
                  <a:gd name="connsiteY31" fmla="*/ 734692 h 735697"/>
                  <a:gd name="connsiteX32" fmla="*/ 255848 w 1047734"/>
                  <a:gd name="connsiteY32" fmla="*/ 735521 h 735697"/>
                  <a:gd name="connsiteX33" fmla="*/ 433642 w 1047734"/>
                  <a:gd name="connsiteY33" fmla="*/ 735521 h 735697"/>
                  <a:gd name="connsiteX34" fmla="*/ 789282 w 1047734"/>
                  <a:gd name="connsiteY34" fmla="*/ 735521 h 735697"/>
                  <a:gd name="connsiteX35" fmla="*/ 888983 w 1047734"/>
                  <a:gd name="connsiteY35" fmla="*/ 735521 h 735697"/>
                  <a:gd name="connsiteX36" fmla="*/ 938100 w 1047734"/>
                  <a:gd name="connsiteY36" fmla="*/ 735521 h 735697"/>
                  <a:gd name="connsiteX37" fmla="*/ 987544 w 1047734"/>
                  <a:gd name="connsiteY37" fmla="*/ 732738 h 735697"/>
                  <a:gd name="connsiteX38" fmla="*/ 1022979 w 1047734"/>
                  <a:gd name="connsiteY38" fmla="*/ 719485 h 735697"/>
                  <a:gd name="connsiteX39" fmla="*/ 1034328 w 1047734"/>
                  <a:gd name="connsiteY39" fmla="*/ 708027 h 735697"/>
                  <a:gd name="connsiteX40" fmla="*/ 1042989 w 1047734"/>
                  <a:gd name="connsiteY40" fmla="*/ 665137 h 735697"/>
                  <a:gd name="connsiteX41" fmla="*/ 896830 w 1047734"/>
                  <a:gd name="connsiteY41" fmla="*/ 19745 h 735697"/>
                  <a:gd name="connsiteX42" fmla="*/ 896830 w 1047734"/>
                  <a:gd name="connsiteY42" fmla="*/ 19745 h 735697"/>
                  <a:gd name="connsiteX43" fmla="*/ 896830 w 1047734"/>
                  <a:gd name="connsiteY43" fmla="*/ 19745 h 735697"/>
                  <a:gd name="connsiteX44" fmla="*/ 144282 w 1047734"/>
                  <a:gd name="connsiteY44" fmla="*/ 144012 h 735697"/>
                  <a:gd name="connsiteX45" fmla="*/ 144631 w 1047734"/>
                  <a:gd name="connsiteY45" fmla="*/ 83052 h 735697"/>
                  <a:gd name="connsiteX46" fmla="*/ 163209 w 1047734"/>
                  <a:gd name="connsiteY46" fmla="*/ 23799 h 735697"/>
                  <a:gd name="connsiteX47" fmla="*/ 196567 w 1047734"/>
                  <a:gd name="connsiteY47" fmla="*/ 21736 h 735697"/>
                  <a:gd name="connsiteX48" fmla="*/ 313931 w 1047734"/>
                  <a:gd name="connsiteY48" fmla="*/ 21888 h 735697"/>
                  <a:gd name="connsiteX49" fmla="*/ 526499 w 1047734"/>
                  <a:gd name="connsiteY49" fmla="*/ 21271 h 735697"/>
                  <a:gd name="connsiteX50" fmla="*/ 746123 w 1047734"/>
                  <a:gd name="connsiteY50" fmla="*/ 20399 h 735697"/>
                  <a:gd name="connsiteX51" fmla="*/ 884558 w 1047734"/>
                  <a:gd name="connsiteY51" fmla="*/ 19781 h 735697"/>
                  <a:gd name="connsiteX52" fmla="*/ 896343 w 1047734"/>
                  <a:gd name="connsiteY52" fmla="*/ 19730 h 735697"/>
                  <a:gd name="connsiteX53" fmla="*/ 896779 w 1047734"/>
                  <a:gd name="connsiteY53" fmla="*/ 19745 h 735697"/>
                  <a:gd name="connsiteX54" fmla="*/ 909080 w 1047734"/>
                  <a:gd name="connsiteY54" fmla="*/ 39566 h 735697"/>
                  <a:gd name="connsiteX55" fmla="*/ 914014 w 1047734"/>
                  <a:gd name="connsiteY55" fmla="*/ 107312 h 735697"/>
                  <a:gd name="connsiteX56" fmla="*/ 913105 w 1047734"/>
                  <a:gd name="connsiteY56" fmla="*/ 322038 h 735697"/>
                  <a:gd name="connsiteX57" fmla="*/ 909501 w 1047734"/>
                  <a:gd name="connsiteY57" fmla="*/ 516282 h 735697"/>
                  <a:gd name="connsiteX58" fmla="*/ 909276 w 1047734"/>
                  <a:gd name="connsiteY58" fmla="*/ 520824 h 735697"/>
                  <a:gd name="connsiteX59" fmla="*/ 613304 w 1047734"/>
                  <a:gd name="connsiteY59" fmla="*/ 520824 h 735697"/>
                  <a:gd name="connsiteX60" fmla="*/ 310553 w 1047734"/>
                  <a:gd name="connsiteY60" fmla="*/ 520824 h 735697"/>
                  <a:gd name="connsiteX61" fmla="*/ 145219 w 1047734"/>
                  <a:gd name="connsiteY61" fmla="*/ 520824 h 735697"/>
                  <a:gd name="connsiteX62" fmla="*/ 145713 w 1047734"/>
                  <a:gd name="connsiteY62" fmla="*/ 514015 h 735697"/>
                  <a:gd name="connsiteX63" fmla="*/ 145503 w 1047734"/>
                  <a:gd name="connsiteY63" fmla="*/ 478238 h 735697"/>
                  <a:gd name="connsiteX64" fmla="*/ 145045 w 1047734"/>
                  <a:gd name="connsiteY64" fmla="*/ 373952 h 735697"/>
                  <a:gd name="connsiteX65" fmla="*/ 144282 w 1047734"/>
                  <a:gd name="connsiteY65" fmla="*/ 144012 h 735697"/>
                  <a:gd name="connsiteX66" fmla="*/ 23277 w 1047734"/>
                  <a:gd name="connsiteY66" fmla="*/ 683897 h 735697"/>
                  <a:gd name="connsiteX67" fmla="*/ 36588 w 1047734"/>
                  <a:gd name="connsiteY67" fmla="*/ 664330 h 735697"/>
                  <a:gd name="connsiteX68" fmla="*/ 67134 w 1047734"/>
                  <a:gd name="connsiteY68" fmla="*/ 624841 h 735697"/>
                  <a:gd name="connsiteX69" fmla="*/ 108330 w 1047734"/>
                  <a:gd name="connsiteY69" fmla="*/ 578703 h 735697"/>
                  <a:gd name="connsiteX70" fmla="*/ 140474 w 1047734"/>
                  <a:gd name="connsiteY70" fmla="*/ 540376 h 735697"/>
                  <a:gd name="connsiteX71" fmla="*/ 443190 w 1047734"/>
                  <a:gd name="connsiteY71" fmla="*/ 540376 h 735697"/>
                  <a:gd name="connsiteX72" fmla="*/ 745956 w 1047734"/>
                  <a:gd name="connsiteY72" fmla="*/ 540376 h 735697"/>
                  <a:gd name="connsiteX73" fmla="*/ 912481 w 1047734"/>
                  <a:gd name="connsiteY73" fmla="*/ 540376 h 735697"/>
                  <a:gd name="connsiteX74" fmla="*/ 939284 w 1047734"/>
                  <a:gd name="connsiteY74" fmla="*/ 572774 h 735697"/>
                  <a:gd name="connsiteX75" fmla="*/ 979413 w 1047734"/>
                  <a:gd name="connsiteY75" fmla="*/ 614698 h 735697"/>
                  <a:gd name="connsiteX76" fmla="*/ 1013882 w 1047734"/>
                  <a:gd name="connsiteY76" fmla="*/ 662325 h 735697"/>
                  <a:gd name="connsiteX77" fmla="*/ 1025732 w 1047734"/>
                  <a:gd name="connsiteY77" fmla="*/ 680555 h 735697"/>
                  <a:gd name="connsiteX78" fmla="*/ 1027927 w 1047734"/>
                  <a:gd name="connsiteY78" fmla="*/ 688366 h 735697"/>
                  <a:gd name="connsiteX79" fmla="*/ 1026532 w 1047734"/>
                  <a:gd name="connsiteY79" fmla="*/ 691272 h 735697"/>
                  <a:gd name="connsiteX80" fmla="*/ 1024287 w 1047734"/>
                  <a:gd name="connsiteY80" fmla="*/ 693401 h 735697"/>
                  <a:gd name="connsiteX81" fmla="*/ 977735 w 1047734"/>
                  <a:gd name="connsiteY81" fmla="*/ 690589 h 735697"/>
                  <a:gd name="connsiteX82" fmla="*/ 928618 w 1047734"/>
                  <a:gd name="connsiteY82" fmla="*/ 690589 h 735697"/>
                  <a:gd name="connsiteX83" fmla="*/ 828902 w 1047734"/>
                  <a:gd name="connsiteY83" fmla="*/ 690589 h 735697"/>
                  <a:gd name="connsiteX84" fmla="*/ 632282 w 1047734"/>
                  <a:gd name="connsiteY84" fmla="*/ 690589 h 735697"/>
                  <a:gd name="connsiteX85" fmla="*/ 237545 w 1047734"/>
                  <a:gd name="connsiteY85" fmla="*/ 690589 h 735697"/>
                  <a:gd name="connsiteX86" fmla="*/ 127708 w 1047734"/>
                  <a:gd name="connsiteY86" fmla="*/ 691286 h 735697"/>
                  <a:gd name="connsiteX87" fmla="*/ 17719 w 1047734"/>
                  <a:gd name="connsiteY87" fmla="*/ 695740 h 735697"/>
                  <a:gd name="connsiteX88" fmla="*/ 23277 w 1047734"/>
                  <a:gd name="connsiteY88" fmla="*/ 683897 h 735697"/>
                  <a:gd name="connsiteX89" fmla="*/ 945315 w 1047734"/>
                  <a:gd name="connsiteY89" fmla="*/ 715954 h 735697"/>
                  <a:gd name="connsiteX90" fmla="*/ 900536 w 1047734"/>
                  <a:gd name="connsiteY90" fmla="*/ 715954 h 735697"/>
                  <a:gd name="connsiteX91" fmla="*/ 810948 w 1047734"/>
                  <a:gd name="connsiteY91" fmla="*/ 715954 h 735697"/>
                  <a:gd name="connsiteX92" fmla="*/ 633154 w 1047734"/>
                  <a:gd name="connsiteY92" fmla="*/ 715954 h 735697"/>
                  <a:gd name="connsiteX93" fmla="*/ 277515 w 1047734"/>
                  <a:gd name="connsiteY93" fmla="*/ 715954 h 735697"/>
                  <a:gd name="connsiteX94" fmla="*/ 177813 w 1047734"/>
                  <a:gd name="connsiteY94" fmla="*/ 716659 h 735697"/>
                  <a:gd name="connsiteX95" fmla="*/ 92680 w 1047734"/>
                  <a:gd name="connsiteY95" fmla="*/ 719768 h 735697"/>
                  <a:gd name="connsiteX96" fmla="*/ 88023 w 1047734"/>
                  <a:gd name="connsiteY96" fmla="*/ 716252 h 735697"/>
                  <a:gd name="connsiteX97" fmla="*/ 40759 w 1047734"/>
                  <a:gd name="connsiteY97" fmla="*/ 709371 h 735697"/>
                  <a:gd name="connsiteX98" fmla="*/ 32011 w 1047734"/>
                  <a:gd name="connsiteY98" fmla="*/ 706254 h 735697"/>
                  <a:gd name="connsiteX99" fmla="*/ 113242 w 1047734"/>
                  <a:gd name="connsiteY99" fmla="*/ 709291 h 735697"/>
                  <a:gd name="connsiteX100" fmla="*/ 212958 w 1047734"/>
                  <a:gd name="connsiteY100" fmla="*/ 710134 h 735697"/>
                  <a:gd name="connsiteX101" fmla="*/ 409578 w 1047734"/>
                  <a:gd name="connsiteY101" fmla="*/ 710134 h 735697"/>
                  <a:gd name="connsiteX102" fmla="*/ 804314 w 1047734"/>
                  <a:gd name="connsiteY102" fmla="*/ 710134 h 735697"/>
                  <a:gd name="connsiteX103" fmla="*/ 914152 w 1047734"/>
                  <a:gd name="connsiteY103" fmla="*/ 710134 h 735697"/>
                  <a:gd name="connsiteX104" fmla="*/ 970498 w 1047734"/>
                  <a:gd name="connsiteY104" fmla="*/ 710134 h 735697"/>
                  <a:gd name="connsiteX105" fmla="*/ 1000324 w 1047734"/>
                  <a:gd name="connsiteY105" fmla="*/ 710134 h 735697"/>
                  <a:gd name="connsiteX106" fmla="*/ 985451 w 1047734"/>
                  <a:gd name="connsiteY106" fmla="*/ 718257 h 735697"/>
                  <a:gd name="connsiteX107" fmla="*/ 945315 w 1047734"/>
                  <a:gd name="connsiteY107" fmla="*/ 715954 h 7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1047734" h="735697">
                    <a:moveTo>
                      <a:pt x="1042989" y="665137"/>
                    </a:moveTo>
                    <a:cubicBezTo>
                      <a:pt x="1038935" y="657391"/>
                      <a:pt x="1032911" y="650910"/>
                      <a:pt x="1027527" y="644095"/>
                    </a:cubicBezTo>
                    <a:cubicBezTo>
                      <a:pt x="1020210" y="634824"/>
                      <a:pt x="1013177" y="625328"/>
                      <a:pt x="1005846" y="616064"/>
                    </a:cubicBezTo>
                    <a:cubicBezTo>
                      <a:pt x="992208" y="598829"/>
                      <a:pt x="977575" y="582583"/>
                      <a:pt x="961765" y="567317"/>
                    </a:cubicBezTo>
                    <a:cubicBezTo>
                      <a:pt x="950241" y="556193"/>
                      <a:pt x="939604" y="543674"/>
                      <a:pt x="927891" y="532623"/>
                    </a:cubicBezTo>
                    <a:cubicBezTo>
                      <a:pt x="930543" y="516348"/>
                      <a:pt x="929751" y="498997"/>
                      <a:pt x="930173" y="482649"/>
                    </a:cubicBezTo>
                    <a:cubicBezTo>
                      <a:pt x="931059" y="448267"/>
                      <a:pt x="931568" y="413878"/>
                      <a:pt x="932011" y="379489"/>
                    </a:cubicBezTo>
                    <a:cubicBezTo>
                      <a:pt x="933028" y="301011"/>
                      <a:pt x="933631" y="222519"/>
                      <a:pt x="933646" y="144026"/>
                    </a:cubicBezTo>
                    <a:cubicBezTo>
                      <a:pt x="933653" y="121735"/>
                      <a:pt x="933834" y="99400"/>
                      <a:pt x="933210" y="77116"/>
                    </a:cubicBezTo>
                    <a:cubicBezTo>
                      <a:pt x="932737" y="60346"/>
                      <a:pt x="931473" y="42494"/>
                      <a:pt x="925508" y="26691"/>
                    </a:cubicBezTo>
                    <a:cubicBezTo>
                      <a:pt x="920785" y="14186"/>
                      <a:pt x="911783" y="825"/>
                      <a:pt x="897048" y="185"/>
                    </a:cubicBezTo>
                    <a:cubicBezTo>
                      <a:pt x="886244" y="-287"/>
                      <a:pt x="875294" y="287"/>
                      <a:pt x="864483" y="338"/>
                    </a:cubicBezTo>
                    <a:cubicBezTo>
                      <a:pt x="840847" y="447"/>
                      <a:pt x="817218" y="556"/>
                      <a:pt x="793583" y="657"/>
                    </a:cubicBezTo>
                    <a:cubicBezTo>
                      <a:pt x="723359" y="970"/>
                      <a:pt x="653142" y="1261"/>
                      <a:pt x="582918" y="1529"/>
                    </a:cubicBezTo>
                    <a:cubicBezTo>
                      <a:pt x="507935" y="1813"/>
                      <a:pt x="432945" y="2081"/>
                      <a:pt x="357962" y="2263"/>
                    </a:cubicBezTo>
                    <a:cubicBezTo>
                      <a:pt x="308423" y="2379"/>
                      <a:pt x="258878" y="2612"/>
                      <a:pt x="209340" y="2328"/>
                    </a:cubicBezTo>
                    <a:cubicBezTo>
                      <a:pt x="188545" y="2212"/>
                      <a:pt x="164452" y="-2569"/>
                      <a:pt x="147130" y="11048"/>
                    </a:cubicBezTo>
                    <a:cubicBezTo>
                      <a:pt x="126589" y="27199"/>
                      <a:pt x="125790" y="57759"/>
                      <a:pt x="125122" y="81642"/>
                    </a:cubicBezTo>
                    <a:cubicBezTo>
                      <a:pt x="124926" y="88712"/>
                      <a:pt x="124940" y="95789"/>
                      <a:pt x="124897" y="102858"/>
                    </a:cubicBezTo>
                    <a:cubicBezTo>
                      <a:pt x="124453" y="172334"/>
                      <a:pt x="124679" y="241817"/>
                      <a:pt x="125056" y="311292"/>
                    </a:cubicBezTo>
                    <a:cubicBezTo>
                      <a:pt x="125420" y="379068"/>
                      <a:pt x="124352" y="447497"/>
                      <a:pt x="130143" y="515091"/>
                    </a:cubicBezTo>
                    <a:cubicBezTo>
                      <a:pt x="130397" y="518062"/>
                      <a:pt x="131072" y="521833"/>
                      <a:pt x="132002" y="525779"/>
                    </a:cubicBezTo>
                    <a:cubicBezTo>
                      <a:pt x="130222" y="529317"/>
                      <a:pt x="130564" y="533982"/>
                      <a:pt x="133041" y="537084"/>
                    </a:cubicBezTo>
                    <a:cubicBezTo>
                      <a:pt x="120051" y="547271"/>
                      <a:pt x="107887" y="558729"/>
                      <a:pt x="95790" y="569824"/>
                    </a:cubicBezTo>
                    <a:cubicBezTo>
                      <a:pt x="79987" y="584312"/>
                      <a:pt x="64816" y="599476"/>
                      <a:pt x="50974" y="615882"/>
                    </a:cubicBezTo>
                    <a:cubicBezTo>
                      <a:pt x="39996" y="628895"/>
                      <a:pt x="29235" y="642344"/>
                      <a:pt x="18888" y="655880"/>
                    </a:cubicBezTo>
                    <a:cubicBezTo>
                      <a:pt x="12705" y="663974"/>
                      <a:pt x="-5415" y="685241"/>
                      <a:pt x="1582" y="696634"/>
                    </a:cubicBezTo>
                    <a:cubicBezTo>
                      <a:pt x="1741" y="701989"/>
                      <a:pt x="5316" y="708027"/>
                      <a:pt x="8273" y="711682"/>
                    </a:cubicBezTo>
                    <a:cubicBezTo>
                      <a:pt x="14536" y="719427"/>
                      <a:pt x="23190" y="723844"/>
                      <a:pt x="32461" y="727049"/>
                    </a:cubicBezTo>
                    <a:cubicBezTo>
                      <a:pt x="49579" y="732978"/>
                      <a:pt x="70301" y="735615"/>
                      <a:pt x="88044" y="731735"/>
                    </a:cubicBezTo>
                    <a:cubicBezTo>
                      <a:pt x="88422" y="731655"/>
                      <a:pt x="88764" y="731524"/>
                      <a:pt x="89105" y="731394"/>
                    </a:cubicBezTo>
                    <a:cubicBezTo>
                      <a:pt x="114703" y="733777"/>
                      <a:pt x="140591" y="734409"/>
                      <a:pt x="166268" y="734692"/>
                    </a:cubicBezTo>
                    <a:cubicBezTo>
                      <a:pt x="196131" y="735027"/>
                      <a:pt x="225986" y="735521"/>
                      <a:pt x="255848" y="735521"/>
                    </a:cubicBezTo>
                    <a:cubicBezTo>
                      <a:pt x="315115" y="735521"/>
                      <a:pt x="374375" y="735521"/>
                      <a:pt x="433642" y="735521"/>
                    </a:cubicBezTo>
                    <a:cubicBezTo>
                      <a:pt x="552191" y="735521"/>
                      <a:pt x="670733" y="735521"/>
                      <a:pt x="789282" y="735521"/>
                    </a:cubicBezTo>
                    <a:cubicBezTo>
                      <a:pt x="822515" y="735521"/>
                      <a:pt x="855749" y="735521"/>
                      <a:pt x="888983" y="735521"/>
                    </a:cubicBezTo>
                    <a:cubicBezTo>
                      <a:pt x="905353" y="735521"/>
                      <a:pt x="921722" y="735521"/>
                      <a:pt x="938100" y="735521"/>
                    </a:cubicBezTo>
                    <a:cubicBezTo>
                      <a:pt x="954658" y="735521"/>
                      <a:pt x="971406" y="736749"/>
                      <a:pt x="987544" y="732738"/>
                    </a:cubicBezTo>
                    <a:cubicBezTo>
                      <a:pt x="999597" y="735819"/>
                      <a:pt x="1014078" y="726497"/>
                      <a:pt x="1022979" y="719485"/>
                    </a:cubicBezTo>
                    <a:cubicBezTo>
                      <a:pt x="1027251" y="716121"/>
                      <a:pt x="1031167" y="712299"/>
                      <a:pt x="1034328" y="708027"/>
                    </a:cubicBezTo>
                    <a:cubicBezTo>
                      <a:pt x="1051170" y="702330"/>
                      <a:pt x="1049775" y="678099"/>
                      <a:pt x="1042989" y="665137"/>
                    </a:cubicBezTo>
                    <a:close/>
                    <a:moveTo>
                      <a:pt x="896830" y="19745"/>
                    </a:moveTo>
                    <a:cubicBezTo>
                      <a:pt x="897818" y="19825"/>
                      <a:pt x="898130" y="20173"/>
                      <a:pt x="896830" y="19745"/>
                    </a:cubicBezTo>
                    <a:lnTo>
                      <a:pt x="896830" y="19745"/>
                    </a:lnTo>
                    <a:close/>
                    <a:moveTo>
                      <a:pt x="144282" y="144012"/>
                    </a:moveTo>
                    <a:cubicBezTo>
                      <a:pt x="144318" y="123696"/>
                      <a:pt x="144187" y="103367"/>
                      <a:pt x="144631" y="83052"/>
                    </a:cubicBezTo>
                    <a:cubicBezTo>
                      <a:pt x="145030" y="65156"/>
                      <a:pt x="143759" y="32939"/>
                      <a:pt x="163209" y="23799"/>
                    </a:cubicBezTo>
                    <a:cubicBezTo>
                      <a:pt x="173585" y="18924"/>
                      <a:pt x="185523" y="21532"/>
                      <a:pt x="196567" y="21736"/>
                    </a:cubicBezTo>
                    <a:cubicBezTo>
                      <a:pt x="235671" y="22462"/>
                      <a:pt x="274827" y="21954"/>
                      <a:pt x="313931" y="21888"/>
                    </a:cubicBezTo>
                    <a:cubicBezTo>
                      <a:pt x="384787" y="21765"/>
                      <a:pt x="455643" y="21525"/>
                      <a:pt x="526499" y="21271"/>
                    </a:cubicBezTo>
                    <a:cubicBezTo>
                      <a:pt x="599710" y="21009"/>
                      <a:pt x="672913" y="20711"/>
                      <a:pt x="746123" y="20399"/>
                    </a:cubicBezTo>
                    <a:cubicBezTo>
                      <a:pt x="792268" y="20203"/>
                      <a:pt x="838413" y="19999"/>
                      <a:pt x="884558" y="19781"/>
                    </a:cubicBezTo>
                    <a:cubicBezTo>
                      <a:pt x="888489" y="19767"/>
                      <a:pt x="892420" y="19803"/>
                      <a:pt x="896343" y="19730"/>
                    </a:cubicBezTo>
                    <a:cubicBezTo>
                      <a:pt x="896496" y="19730"/>
                      <a:pt x="896641" y="19730"/>
                      <a:pt x="896779" y="19745"/>
                    </a:cubicBezTo>
                    <a:cubicBezTo>
                      <a:pt x="904321" y="22506"/>
                      <a:pt x="907213" y="32540"/>
                      <a:pt x="909080" y="39566"/>
                    </a:cubicBezTo>
                    <a:cubicBezTo>
                      <a:pt x="914871" y="61385"/>
                      <a:pt x="913897" y="84897"/>
                      <a:pt x="914014" y="107312"/>
                    </a:cubicBezTo>
                    <a:cubicBezTo>
                      <a:pt x="914384" y="178888"/>
                      <a:pt x="913803" y="250470"/>
                      <a:pt x="913105" y="322038"/>
                    </a:cubicBezTo>
                    <a:cubicBezTo>
                      <a:pt x="912473" y="386748"/>
                      <a:pt x="912495" y="451624"/>
                      <a:pt x="909501" y="516282"/>
                    </a:cubicBezTo>
                    <a:cubicBezTo>
                      <a:pt x="909429" y="517794"/>
                      <a:pt x="909356" y="519312"/>
                      <a:pt x="909276" y="520824"/>
                    </a:cubicBezTo>
                    <a:cubicBezTo>
                      <a:pt x="810621" y="520824"/>
                      <a:pt x="711959" y="520824"/>
                      <a:pt x="613304" y="520824"/>
                    </a:cubicBezTo>
                    <a:cubicBezTo>
                      <a:pt x="512389" y="520824"/>
                      <a:pt x="411467" y="520824"/>
                      <a:pt x="310553" y="520824"/>
                    </a:cubicBezTo>
                    <a:cubicBezTo>
                      <a:pt x="255441" y="520824"/>
                      <a:pt x="200330" y="520824"/>
                      <a:pt x="145219" y="520824"/>
                    </a:cubicBezTo>
                    <a:cubicBezTo>
                      <a:pt x="145488" y="518448"/>
                      <a:pt x="145706" y="516478"/>
                      <a:pt x="145713" y="514015"/>
                    </a:cubicBezTo>
                    <a:cubicBezTo>
                      <a:pt x="145735" y="502092"/>
                      <a:pt x="145473" y="490162"/>
                      <a:pt x="145503" y="478238"/>
                    </a:cubicBezTo>
                    <a:cubicBezTo>
                      <a:pt x="145582" y="443479"/>
                      <a:pt x="145357" y="408712"/>
                      <a:pt x="145045" y="373952"/>
                    </a:cubicBezTo>
                    <a:cubicBezTo>
                      <a:pt x="144347" y="297306"/>
                      <a:pt x="144129" y="220659"/>
                      <a:pt x="144282" y="144012"/>
                    </a:cubicBezTo>
                    <a:close/>
                    <a:moveTo>
                      <a:pt x="23277" y="683897"/>
                    </a:moveTo>
                    <a:cubicBezTo>
                      <a:pt x="27121" y="677016"/>
                      <a:pt x="31778" y="670564"/>
                      <a:pt x="36588" y="664330"/>
                    </a:cubicBezTo>
                    <a:cubicBezTo>
                      <a:pt x="46738" y="651179"/>
                      <a:pt x="56671" y="637723"/>
                      <a:pt x="67134" y="624841"/>
                    </a:cubicBezTo>
                    <a:cubicBezTo>
                      <a:pt x="80132" y="608841"/>
                      <a:pt x="94431" y="593910"/>
                      <a:pt x="108330" y="578703"/>
                    </a:cubicBezTo>
                    <a:cubicBezTo>
                      <a:pt x="119447" y="566540"/>
                      <a:pt x="131210" y="554181"/>
                      <a:pt x="140474" y="540376"/>
                    </a:cubicBezTo>
                    <a:cubicBezTo>
                      <a:pt x="241382" y="540376"/>
                      <a:pt x="342282" y="540376"/>
                      <a:pt x="443190" y="540376"/>
                    </a:cubicBezTo>
                    <a:cubicBezTo>
                      <a:pt x="544111" y="540376"/>
                      <a:pt x="645034" y="540376"/>
                      <a:pt x="745956" y="540376"/>
                    </a:cubicBezTo>
                    <a:cubicBezTo>
                      <a:pt x="801459" y="540376"/>
                      <a:pt x="856970" y="540376"/>
                      <a:pt x="912481" y="540376"/>
                    </a:cubicBezTo>
                    <a:cubicBezTo>
                      <a:pt x="918424" y="552967"/>
                      <a:pt x="929468" y="563154"/>
                      <a:pt x="939284" y="572774"/>
                    </a:cubicBezTo>
                    <a:cubicBezTo>
                      <a:pt x="953111" y="586310"/>
                      <a:pt x="967323" y="599527"/>
                      <a:pt x="979413" y="614698"/>
                    </a:cubicBezTo>
                    <a:cubicBezTo>
                      <a:pt x="991634" y="630036"/>
                      <a:pt x="1002097" y="646674"/>
                      <a:pt x="1013882" y="662325"/>
                    </a:cubicBezTo>
                    <a:cubicBezTo>
                      <a:pt x="1018213" y="668080"/>
                      <a:pt x="1022565" y="674067"/>
                      <a:pt x="1025732" y="680555"/>
                    </a:cubicBezTo>
                    <a:cubicBezTo>
                      <a:pt x="1027098" y="683352"/>
                      <a:pt x="1028530" y="686193"/>
                      <a:pt x="1027927" y="688366"/>
                    </a:cubicBezTo>
                    <a:cubicBezTo>
                      <a:pt x="1027643" y="689368"/>
                      <a:pt x="1027135" y="690335"/>
                      <a:pt x="1026532" y="691272"/>
                    </a:cubicBezTo>
                    <a:cubicBezTo>
                      <a:pt x="1025783" y="691984"/>
                      <a:pt x="1025035" y="692689"/>
                      <a:pt x="1024287" y="693401"/>
                    </a:cubicBezTo>
                    <a:cubicBezTo>
                      <a:pt x="1008898" y="689957"/>
                      <a:pt x="993472" y="690589"/>
                      <a:pt x="977735" y="690589"/>
                    </a:cubicBezTo>
                    <a:cubicBezTo>
                      <a:pt x="961365" y="690589"/>
                      <a:pt x="944988" y="690589"/>
                      <a:pt x="928618" y="690589"/>
                    </a:cubicBezTo>
                    <a:cubicBezTo>
                      <a:pt x="895377" y="690589"/>
                      <a:pt x="862143" y="690589"/>
                      <a:pt x="828902" y="690589"/>
                    </a:cubicBezTo>
                    <a:cubicBezTo>
                      <a:pt x="763364" y="690589"/>
                      <a:pt x="697827" y="690589"/>
                      <a:pt x="632282" y="690589"/>
                    </a:cubicBezTo>
                    <a:cubicBezTo>
                      <a:pt x="500706" y="690589"/>
                      <a:pt x="369122" y="690589"/>
                      <a:pt x="237545" y="690589"/>
                    </a:cubicBezTo>
                    <a:cubicBezTo>
                      <a:pt x="200926" y="690589"/>
                      <a:pt x="164321" y="690916"/>
                      <a:pt x="127708" y="691286"/>
                    </a:cubicBezTo>
                    <a:cubicBezTo>
                      <a:pt x="91074" y="691657"/>
                      <a:pt x="54171" y="692049"/>
                      <a:pt x="17719" y="695740"/>
                    </a:cubicBezTo>
                    <a:cubicBezTo>
                      <a:pt x="19993" y="692173"/>
                      <a:pt x="21214" y="687595"/>
                      <a:pt x="23277" y="683897"/>
                    </a:cubicBezTo>
                    <a:close/>
                    <a:moveTo>
                      <a:pt x="945315" y="715954"/>
                    </a:moveTo>
                    <a:cubicBezTo>
                      <a:pt x="930391" y="715954"/>
                      <a:pt x="915459" y="715954"/>
                      <a:pt x="900536" y="715954"/>
                    </a:cubicBezTo>
                    <a:cubicBezTo>
                      <a:pt x="870673" y="715954"/>
                      <a:pt x="840811" y="715954"/>
                      <a:pt x="810948" y="715954"/>
                    </a:cubicBezTo>
                    <a:cubicBezTo>
                      <a:pt x="751681" y="715954"/>
                      <a:pt x="692421" y="715954"/>
                      <a:pt x="633154" y="715954"/>
                    </a:cubicBezTo>
                    <a:cubicBezTo>
                      <a:pt x="514605" y="715954"/>
                      <a:pt x="396064" y="715954"/>
                      <a:pt x="277515" y="715954"/>
                    </a:cubicBezTo>
                    <a:cubicBezTo>
                      <a:pt x="244274" y="715954"/>
                      <a:pt x="211047" y="716288"/>
                      <a:pt x="177813" y="716659"/>
                    </a:cubicBezTo>
                    <a:cubicBezTo>
                      <a:pt x="149484" y="716978"/>
                      <a:pt x="120937" y="717327"/>
                      <a:pt x="92680" y="719768"/>
                    </a:cubicBezTo>
                    <a:cubicBezTo>
                      <a:pt x="91743" y="718075"/>
                      <a:pt x="90202" y="716731"/>
                      <a:pt x="88023" y="716252"/>
                    </a:cubicBezTo>
                    <a:cubicBezTo>
                      <a:pt x="72394" y="712793"/>
                      <a:pt x="56308" y="713818"/>
                      <a:pt x="40759" y="709371"/>
                    </a:cubicBezTo>
                    <a:cubicBezTo>
                      <a:pt x="37838" y="708535"/>
                      <a:pt x="34888" y="707496"/>
                      <a:pt x="32011" y="706254"/>
                    </a:cubicBezTo>
                    <a:cubicBezTo>
                      <a:pt x="58996" y="708397"/>
                      <a:pt x="86206" y="709015"/>
                      <a:pt x="113242" y="709291"/>
                    </a:cubicBezTo>
                    <a:cubicBezTo>
                      <a:pt x="146476" y="709625"/>
                      <a:pt x="179717" y="710134"/>
                      <a:pt x="212958" y="710134"/>
                    </a:cubicBezTo>
                    <a:cubicBezTo>
                      <a:pt x="278496" y="710134"/>
                      <a:pt x="344041" y="710134"/>
                      <a:pt x="409578" y="710134"/>
                    </a:cubicBezTo>
                    <a:cubicBezTo>
                      <a:pt x="541154" y="710134"/>
                      <a:pt x="672738" y="710134"/>
                      <a:pt x="804314" y="710134"/>
                    </a:cubicBezTo>
                    <a:cubicBezTo>
                      <a:pt x="840927" y="710134"/>
                      <a:pt x="877539" y="710134"/>
                      <a:pt x="914152" y="710134"/>
                    </a:cubicBezTo>
                    <a:cubicBezTo>
                      <a:pt x="932934" y="710134"/>
                      <a:pt x="951716" y="710134"/>
                      <a:pt x="970498" y="710134"/>
                    </a:cubicBezTo>
                    <a:cubicBezTo>
                      <a:pt x="980445" y="710134"/>
                      <a:pt x="990421" y="710483"/>
                      <a:pt x="1000324" y="710134"/>
                    </a:cubicBezTo>
                    <a:cubicBezTo>
                      <a:pt x="995042" y="712481"/>
                      <a:pt x="989643" y="714791"/>
                      <a:pt x="985451" y="718257"/>
                    </a:cubicBezTo>
                    <a:cubicBezTo>
                      <a:pt x="972235" y="715351"/>
                      <a:pt x="958902" y="715954"/>
                      <a:pt x="945315" y="7159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08B4B472-369E-C24E-BCEF-1D3535EB724F}"/>
                  </a:ext>
                </a:extLst>
              </p:cNvPr>
              <p:cNvSpPr/>
              <p:nvPr/>
            </p:nvSpPr>
            <p:spPr>
              <a:xfrm>
                <a:off x="7893260" y="3669090"/>
                <a:ext cx="742795" cy="461525"/>
              </a:xfrm>
              <a:custGeom>
                <a:avLst/>
                <a:gdLst>
                  <a:gd name="connsiteX0" fmla="*/ 9809 w 742795"/>
                  <a:gd name="connsiteY0" fmla="*/ 461526 h 461525"/>
                  <a:gd name="connsiteX1" fmla="*/ 572858 w 742795"/>
                  <a:gd name="connsiteY1" fmla="*/ 461526 h 461525"/>
                  <a:gd name="connsiteX2" fmla="*/ 731630 w 742795"/>
                  <a:gd name="connsiteY2" fmla="*/ 461526 h 461525"/>
                  <a:gd name="connsiteX3" fmla="*/ 739615 w 742795"/>
                  <a:gd name="connsiteY3" fmla="*/ 446311 h 461525"/>
                  <a:gd name="connsiteX4" fmla="*/ 739738 w 742795"/>
                  <a:gd name="connsiteY4" fmla="*/ 444756 h 461525"/>
                  <a:gd name="connsiteX5" fmla="*/ 741715 w 742795"/>
                  <a:gd name="connsiteY5" fmla="*/ 304119 h 461525"/>
                  <a:gd name="connsiteX6" fmla="*/ 742667 w 742795"/>
                  <a:gd name="connsiteY6" fmla="*/ 101280 h 461525"/>
                  <a:gd name="connsiteX7" fmla="*/ 741896 w 742795"/>
                  <a:gd name="connsiteY7" fmla="*/ 59029 h 461525"/>
                  <a:gd name="connsiteX8" fmla="*/ 738583 w 742795"/>
                  <a:gd name="connsiteY8" fmla="*/ 36847 h 461525"/>
                  <a:gd name="connsiteX9" fmla="*/ 732553 w 742795"/>
                  <a:gd name="connsiteY9" fmla="*/ 19336 h 461525"/>
                  <a:gd name="connsiteX10" fmla="*/ 375853 w 742795"/>
                  <a:gd name="connsiteY10" fmla="*/ 19336 h 461525"/>
                  <a:gd name="connsiteX11" fmla="*/ 378919 w 742795"/>
                  <a:gd name="connsiteY11" fmla="*/ 16081 h 461525"/>
                  <a:gd name="connsiteX12" fmla="*/ 379950 w 742795"/>
                  <a:gd name="connsiteY12" fmla="*/ 13625 h 461525"/>
                  <a:gd name="connsiteX13" fmla="*/ 379950 w 742795"/>
                  <a:gd name="connsiteY13" fmla="*/ 8256 h 461525"/>
                  <a:gd name="connsiteX14" fmla="*/ 377807 w 742795"/>
                  <a:gd name="connsiteY14" fmla="*/ 4013 h 461525"/>
                  <a:gd name="connsiteX15" fmla="*/ 374952 w 742795"/>
                  <a:gd name="connsiteY15" fmla="*/ 1390 h 461525"/>
                  <a:gd name="connsiteX16" fmla="*/ 372518 w 742795"/>
                  <a:gd name="connsiteY16" fmla="*/ 365 h 461525"/>
                  <a:gd name="connsiteX17" fmla="*/ 367104 w 742795"/>
                  <a:gd name="connsiteY17" fmla="*/ 365 h 461525"/>
                  <a:gd name="connsiteX18" fmla="*/ 364671 w 742795"/>
                  <a:gd name="connsiteY18" fmla="*/ 1390 h 461525"/>
                  <a:gd name="connsiteX19" fmla="*/ 361016 w 742795"/>
                  <a:gd name="connsiteY19" fmla="*/ 5044 h 461525"/>
                  <a:gd name="connsiteX20" fmla="*/ 359890 w 742795"/>
                  <a:gd name="connsiteY20" fmla="*/ 7740 h 461525"/>
                  <a:gd name="connsiteX21" fmla="*/ 359853 w 742795"/>
                  <a:gd name="connsiteY21" fmla="*/ 7885 h 461525"/>
                  <a:gd name="connsiteX22" fmla="*/ 359839 w 742795"/>
                  <a:gd name="connsiteY22" fmla="*/ 7958 h 461525"/>
                  <a:gd name="connsiteX23" fmla="*/ 359475 w 742795"/>
                  <a:gd name="connsiteY23" fmla="*/ 10661 h 461525"/>
                  <a:gd name="connsiteX24" fmla="*/ 360907 w 742795"/>
                  <a:gd name="connsiteY24" fmla="*/ 16154 h 461525"/>
                  <a:gd name="connsiteX25" fmla="*/ 363849 w 742795"/>
                  <a:gd name="connsiteY25" fmla="*/ 19343 h 461525"/>
                  <a:gd name="connsiteX26" fmla="*/ 172722 w 742795"/>
                  <a:gd name="connsiteY26" fmla="*/ 19343 h 461525"/>
                  <a:gd name="connsiteX27" fmla="*/ 13725 w 742795"/>
                  <a:gd name="connsiteY27" fmla="*/ 19343 h 461525"/>
                  <a:gd name="connsiteX28" fmla="*/ 4585 w 742795"/>
                  <a:gd name="connsiteY28" fmla="*/ 31717 h 461525"/>
                  <a:gd name="connsiteX29" fmla="*/ 4548 w 742795"/>
                  <a:gd name="connsiteY29" fmla="*/ 32211 h 461525"/>
                  <a:gd name="connsiteX30" fmla="*/ 2841 w 742795"/>
                  <a:gd name="connsiteY30" fmla="*/ 55781 h 461525"/>
                  <a:gd name="connsiteX31" fmla="*/ 2863 w 742795"/>
                  <a:gd name="connsiteY31" fmla="*/ 91238 h 461525"/>
                  <a:gd name="connsiteX32" fmla="*/ 2768 w 742795"/>
                  <a:gd name="connsiteY32" fmla="*/ 185759 h 461525"/>
                  <a:gd name="connsiteX33" fmla="*/ 574 w 742795"/>
                  <a:gd name="connsiteY33" fmla="*/ 385467 h 461525"/>
                  <a:gd name="connsiteX34" fmla="*/ 0 w 742795"/>
                  <a:gd name="connsiteY34" fmla="*/ 444763 h 461525"/>
                  <a:gd name="connsiteX35" fmla="*/ 770 w 742795"/>
                  <a:gd name="connsiteY35" fmla="*/ 448709 h 461525"/>
                  <a:gd name="connsiteX36" fmla="*/ 9809 w 742795"/>
                  <a:gd name="connsiteY36" fmla="*/ 461526 h 461525"/>
                  <a:gd name="connsiteX37" fmla="*/ 573809 w 742795"/>
                  <a:gd name="connsiteY37" fmla="*/ 38881 h 461525"/>
                  <a:gd name="connsiteX38" fmla="*/ 724444 w 742795"/>
                  <a:gd name="connsiteY38" fmla="*/ 38881 h 461525"/>
                  <a:gd name="connsiteX39" fmla="*/ 723034 w 742795"/>
                  <a:gd name="connsiteY39" fmla="*/ 55767 h 461525"/>
                  <a:gd name="connsiteX40" fmla="*/ 723056 w 742795"/>
                  <a:gd name="connsiteY40" fmla="*/ 91224 h 461525"/>
                  <a:gd name="connsiteX41" fmla="*/ 722962 w 742795"/>
                  <a:gd name="connsiteY41" fmla="*/ 185745 h 461525"/>
                  <a:gd name="connsiteX42" fmla="*/ 720768 w 742795"/>
                  <a:gd name="connsiteY42" fmla="*/ 385453 h 461525"/>
                  <a:gd name="connsiteX43" fmla="*/ 720208 w 742795"/>
                  <a:gd name="connsiteY43" fmla="*/ 441973 h 461525"/>
                  <a:gd name="connsiteX44" fmla="*/ 168632 w 742795"/>
                  <a:gd name="connsiteY44" fmla="*/ 441973 h 461525"/>
                  <a:gd name="connsiteX45" fmla="*/ 19596 w 742795"/>
                  <a:gd name="connsiteY45" fmla="*/ 441973 h 461525"/>
                  <a:gd name="connsiteX46" fmla="*/ 21565 w 742795"/>
                  <a:gd name="connsiteY46" fmla="*/ 304112 h 461525"/>
                  <a:gd name="connsiteX47" fmla="*/ 22517 w 742795"/>
                  <a:gd name="connsiteY47" fmla="*/ 101273 h 461525"/>
                  <a:gd name="connsiteX48" fmla="*/ 21754 w 742795"/>
                  <a:gd name="connsiteY48" fmla="*/ 59022 h 461525"/>
                  <a:gd name="connsiteX49" fmla="*/ 18789 w 742795"/>
                  <a:gd name="connsiteY49" fmla="*/ 38881 h 461525"/>
                  <a:gd name="connsiteX50" fmla="*/ 573809 w 742795"/>
                  <a:gd name="connsiteY50" fmla="*/ 38881 h 46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42795" h="461525">
                    <a:moveTo>
                      <a:pt x="9809" y="461526"/>
                    </a:moveTo>
                    <a:cubicBezTo>
                      <a:pt x="197492" y="461526"/>
                      <a:pt x="385174" y="461526"/>
                      <a:pt x="572858" y="461526"/>
                    </a:cubicBezTo>
                    <a:cubicBezTo>
                      <a:pt x="625782" y="461526"/>
                      <a:pt x="678706" y="461526"/>
                      <a:pt x="731630" y="461526"/>
                    </a:cubicBezTo>
                    <a:cubicBezTo>
                      <a:pt x="740378" y="461526"/>
                      <a:pt x="743044" y="452066"/>
                      <a:pt x="739615" y="446311"/>
                    </a:cubicBezTo>
                    <a:cubicBezTo>
                      <a:pt x="739688" y="445810"/>
                      <a:pt x="739738" y="445301"/>
                      <a:pt x="739738" y="444756"/>
                    </a:cubicBezTo>
                    <a:cubicBezTo>
                      <a:pt x="739760" y="397877"/>
                      <a:pt x="741119" y="350991"/>
                      <a:pt x="741715" y="304119"/>
                    </a:cubicBezTo>
                    <a:cubicBezTo>
                      <a:pt x="742572" y="236518"/>
                      <a:pt x="743037" y="168888"/>
                      <a:pt x="742667" y="101280"/>
                    </a:cubicBezTo>
                    <a:cubicBezTo>
                      <a:pt x="742587" y="87322"/>
                      <a:pt x="743335" y="72921"/>
                      <a:pt x="741896" y="59029"/>
                    </a:cubicBezTo>
                    <a:cubicBezTo>
                      <a:pt x="741119" y="51546"/>
                      <a:pt x="739869" y="44214"/>
                      <a:pt x="738583" y="36847"/>
                    </a:cubicBezTo>
                    <a:cubicBezTo>
                      <a:pt x="744629" y="31841"/>
                      <a:pt x="742630" y="19336"/>
                      <a:pt x="732553" y="19336"/>
                    </a:cubicBezTo>
                    <a:cubicBezTo>
                      <a:pt x="613655" y="19336"/>
                      <a:pt x="494757" y="19336"/>
                      <a:pt x="375853" y="19336"/>
                    </a:cubicBezTo>
                    <a:cubicBezTo>
                      <a:pt x="377102" y="18479"/>
                      <a:pt x="378141" y="17411"/>
                      <a:pt x="378919" y="16081"/>
                    </a:cubicBezTo>
                    <a:cubicBezTo>
                      <a:pt x="379362" y="15296"/>
                      <a:pt x="379711" y="14475"/>
                      <a:pt x="379950" y="13625"/>
                    </a:cubicBezTo>
                    <a:cubicBezTo>
                      <a:pt x="380430" y="11831"/>
                      <a:pt x="380430" y="10043"/>
                      <a:pt x="379950" y="8256"/>
                    </a:cubicBezTo>
                    <a:cubicBezTo>
                      <a:pt x="379638" y="6941"/>
                      <a:pt x="378708" y="4993"/>
                      <a:pt x="377807" y="4013"/>
                    </a:cubicBezTo>
                    <a:cubicBezTo>
                      <a:pt x="377088" y="2908"/>
                      <a:pt x="376136" y="2029"/>
                      <a:pt x="374952" y="1390"/>
                    </a:cubicBezTo>
                    <a:cubicBezTo>
                      <a:pt x="374138" y="1048"/>
                      <a:pt x="373332" y="707"/>
                      <a:pt x="372518" y="365"/>
                    </a:cubicBezTo>
                    <a:cubicBezTo>
                      <a:pt x="370716" y="-122"/>
                      <a:pt x="368914" y="-122"/>
                      <a:pt x="367104" y="365"/>
                    </a:cubicBezTo>
                    <a:cubicBezTo>
                      <a:pt x="366291" y="707"/>
                      <a:pt x="365484" y="1048"/>
                      <a:pt x="364671" y="1390"/>
                    </a:cubicBezTo>
                    <a:cubicBezTo>
                      <a:pt x="363138" y="2298"/>
                      <a:pt x="361924" y="3511"/>
                      <a:pt x="361016" y="5044"/>
                    </a:cubicBezTo>
                    <a:cubicBezTo>
                      <a:pt x="360602" y="5923"/>
                      <a:pt x="360158" y="6810"/>
                      <a:pt x="359890" y="7740"/>
                    </a:cubicBezTo>
                    <a:cubicBezTo>
                      <a:pt x="359875" y="7791"/>
                      <a:pt x="359868" y="7834"/>
                      <a:pt x="359853" y="7885"/>
                    </a:cubicBezTo>
                    <a:cubicBezTo>
                      <a:pt x="359846" y="7907"/>
                      <a:pt x="359846" y="7929"/>
                      <a:pt x="359839" y="7958"/>
                    </a:cubicBezTo>
                    <a:cubicBezTo>
                      <a:pt x="359715" y="8859"/>
                      <a:pt x="359599" y="9760"/>
                      <a:pt x="359475" y="10661"/>
                    </a:cubicBezTo>
                    <a:cubicBezTo>
                      <a:pt x="359359" y="12463"/>
                      <a:pt x="359999" y="14606"/>
                      <a:pt x="360907" y="16154"/>
                    </a:cubicBezTo>
                    <a:cubicBezTo>
                      <a:pt x="361648" y="17418"/>
                      <a:pt x="362665" y="18501"/>
                      <a:pt x="363849" y="19343"/>
                    </a:cubicBezTo>
                    <a:cubicBezTo>
                      <a:pt x="300143" y="19343"/>
                      <a:pt x="236429" y="19343"/>
                      <a:pt x="172722" y="19343"/>
                    </a:cubicBezTo>
                    <a:cubicBezTo>
                      <a:pt x="119726" y="19343"/>
                      <a:pt x="66722" y="19343"/>
                      <a:pt x="13725" y="19343"/>
                    </a:cubicBezTo>
                    <a:cubicBezTo>
                      <a:pt x="6307" y="19343"/>
                      <a:pt x="3262" y="26137"/>
                      <a:pt x="4585" y="31717"/>
                    </a:cubicBezTo>
                    <a:cubicBezTo>
                      <a:pt x="4570" y="31884"/>
                      <a:pt x="4548" y="32051"/>
                      <a:pt x="4548" y="32211"/>
                    </a:cubicBezTo>
                    <a:cubicBezTo>
                      <a:pt x="4440" y="40036"/>
                      <a:pt x="3357" y="47971"/>
                      <a:pt x="2841" y="55781"/>
                    </a:cubicBezTo>
                    <a:cubicBezTo>
                      <a:pt x="2071" y="67552"/>
                      <a:pt x="2768" y="79446"/>
                      <a:pt x="2863" y="91238"/>
                    </a:cubicBezTo>
                    <a:cubicBezTo>
                      <a:pt x="3117" y="122743"/>
                      <a:pt x="3066" y="154255"/>
                      <a:pt x="2768" y="185759"/>
                    </a:cubicBezTo>
                    <a:cubicBezTo>
                      <a:pt x="2136" y="252329"/>
                      <a:pt x="1148" y="318898"/>
                      <a:pt x="574" y="385467"/>
                    </a:cubicBezTo>
                    <a:cubicBezTo>
                      <a:pt x="407" y="405230"/>
                      <a:pt x="15" y="425000"/>
                      <a:pt x="0" y="444763"/>
                    </a:cubicBezTo>
                    <a:cubicBezTo>
                      <a:pt x="0" y="446260"/>
                      <a:pt x="283" y="447568"/>
                      <a:pt x="770" y="448709"/>
                    </a:cubicBezTo>
                    <a:cubicBezTo>
                      <a:pt x="-814" y="454354"/>
                      <a:pt x="2180" y="461526"/>
                      <a:pt x="9809" y="461526"/>
                    </a:cubicBezTo>
                    <a:close/>
                    <a:moveTo>
                      <a:pt x="573809" y="38881"/>
                    </a:moveTo>
                    <a:cubicBezTo>
                      <a:pt x="624023" y="38881"/>
                      <a:pt x="674230" y="38881"/>
                      <a:pt x="724444" y="38881"/>
                    </a:cubicBezTo>
                    <a:cubicBezTo>
                      <a:pt x="724059" y="44519"/>
                      <a:pt x="723398" y="50172"/>
                      <a:pt x="723034" y="55767"/>
                    </a:cubicBezTo>
                    <a:cubicBezTo>
                      <a:pt x="722264" y="67537"/>
                      <a:pt x="722962" y="79432"/>
                      <a:pt x="723056" y="91224"/>
                    </a:cubicBezTo>
                    <a:cubicBezTo>
                      <a:pt x="723318" y="122729"/>
                      <a:pt x="723259" y="154240"/>
                      <a:pt x="722962" y="185745"/>
                    </a:cubicBezTo>
                    <a:cubicBezTo>
                      <a:pt x="722330" y="252314"/>
                      <a:pt x="721341" y="318883"/>
                      <a:pt x="720768" y="385453"/>
                    </a:cubicBezTo>
                    <a:cubicBezTo>
                      <a:pt x="720608" y="404293"/>
                      <a:pt x="720251" y="423133"/>
                      <a:pt x="720208" y="441973"/>
                    </a:cubicBezTo>
                    <a:cubicBezTo>
                      <a:pt x="536347" y="441973"/>
                      <a:pt x="352486" y="441973"/>
                      <a:pt x="168632" y="441973"/>
                    </a:cubicBezTo>
                    <a:cubicBezTo>
                      <a:pt x="118956" y="441973"/>
                      <a:pt x="69279" y="441973"/>
                      <a:pt x="19596" y="441973"/>
                    </a:cubicBezTo>
                    <a:cubicBezTo>
                      <a:pt x="19668" y="396024"/>
                      <a:pt x="20984" y="350061"/>
                      <a:pt x="21565" y="304112"/>
                    </a:cubicBezTo>
                    <a:cubicBezTo>
                      <a:pt x="22422" y="236511"/>
                      <a:pt x="22887" y="168881"/>
                      <a:pt x="22517" y="101273"/>
                    </a:cubicBezTo>
                    <a:cubicBezTo>
                      <a:pt x="22444" y="87315"/>
                      <a:pt x="23185" y="72914"/>
                      <a:pt x="21754" y="59022"/>
                    </a:cubicBezTo>
                    <a:cubicBezTo>
                      <a:pt x="21049" y="52228"/>
                      <a:pt x="19952" y="45558"/>
                      <a:pt x="18789" y="38881"/>
                    </a:cubicBezTo>
                    <a:cubicBezTo>
                      <a:pt x="203799" y="38881"/>
                      <a:pt x="388800" y="38881"/>
                      <a:pt x="573809" y="388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A96FF939-95D4-C641-BD2E-3913D3079533}"/>
                  </a:ext>
                </a:extLst>
              </p:cNvPr>
              <p:cNvSpPr/>
              <p:nvPr/>
            </p:nvSpPr>
            <p:spPr>
              <a:xfrm>
                <a:off x="8044668" y="4253679"/>
                <a:ext cx="370436" cy="73818"/>
              </a:xfrm>
              <a:custGeom>
                <a:avLst/>
                <a:gdLst>
                  <a:gd name="connsiteX0" fmla="*/ 9434 w 370436"/>
                  <a:gd name="connsiteY0" fmla="*/ 73818 h 73818"/>
                  <a:gd name="connsiteX1" fmla="*/ 360198 w 370436"/>
                  <a:gd name="connsiteY1" fmla="*/ 70672 h 73818"/>
                  <a:gd name="connsiteX2" fmla="*/ 365125 w 370436"/>
                  <a:gd name="connsiteY2" fmla="*/ 69284 h 73818"/>
                  <a:gd name="connsiteX3" fmla="*/ 370313 w 370436"/>
                  <a:gd name="connsiteY3" fmla="*/ 59257 h 73818"/>
                  <a:gd name="connsiteX4" fmla="*/ 363250 w 370436"/>
                  <a:gd name="connsiteY4" fmla="*/ 43963 h 73818"/>
                  <a:gd name="connsiteX5" fmla="*/ 357183 w 370436"/>
                  <a:gd name="connsiteY5" fmla="*/ 30136 h 73818"/>
                  <a:gd name="connsiteX6" fmla="*/ 346757 w 370436"/>
                  <a:gd name="connsiteY6" fmla="*/ 13032 h 73818"/>
                  <a:gd name="connsiteX7" fmla="*/ 337355 w 370436"/>
                  <a:gd name="connsiteY7" fmla="*/ 3383 h 73818"/>
                  <a:gd name="connsiteX8" fmla="*/ 32322 w 370436"/>
                  <a:gd name="connsiteY8" fmla="*/ 1756 h 73818"/>
                  <a:gd name="connsiteX9" fmla="*/ 23748 w 370436"/>
                  <a:gd name="connsiteY9" fmla="*/ 7474 h 73818"/>
                  <a:gd name="connsiteX10" fmla="*/ 22070 w 370436"/>
                  <a:gd name="connsiteY10" fmla="*/ 10097 h 73818"/>
                  <a:gd name="connsiteX11" fmla="*/ 1493 w 370436"/>
                  <a:gd name="connsiteY11" fmla="*/ 58560 h 73818"/>
                  <a:gd name="connsiteX12" fmla="*/ 9434 w 370436"/>
                  <a:gd name="connsiteY12" fmla="*/ 73818 h 73818"/>
                  <a:gd name="connsiteX13" fmla="*/ 335124 w 370436"/>
                  <a:gd name="connsiteY13" fmla="*/ 22834 h 73818"/>
                  <a:gd name="connsiteX14" fmla="*/ 337515 w 370436"/>
                  <a:gd name="connsiteY14" fmla="*/ 26968 h 73818"/>
                  <a:gd name="connsiteX15" fmla="*/ 343676 w 370436"/>
                  <a:gd name="connsiteY15" fmla="*/ 41659 h 73818"/>
                  <a:gd name="connsiteX16" fmla="*/ 347309 w 370436"/>
                  <a:gd name="connsiteY16" fmla="*/ 51425 h 73818"/>
                  <a:gd name="connsiteX17" fmla="*/ 23458 w 370436"/>
                  <a:gd name="connsiteY17" fmla="*/ 54266 h 73818"/>
                  <a:gd name="connsiteX18" fmla="*/ 38396 w 370436"/>
                  <a:gd name="connsiteY18" fmla="*/ 21148 h 73818"/>
                  <a:gd name="connsiteX19" fmla="*/ 335124 w 370436"/>
                  <a:gd name="connsiteY19" fmla="*/ 22834 h 7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0436" h="73818">
                    <a:moveTo>
                      <a:pt x="9434" y="73818"/>
                    </a:moveTo>
                    <a:cubicBezTo>
                      <a:pt x="126363" y="73825"/>
                      <a:pt x="243306" y="73803"/>
                      <a:pt x="360198" y="70672"/>
                    </a:cubicBezTo>
                    <a:cubicBezTo>
                      <a:pt x="362138" y="70621"/>
                      <a:pt x="363781" y="70105"/>
                      <a:pt x="365125" y="69284"/>
                    </a:cubicBezTo>
                    <a:cubicBezTo>
                      <a:pt x="368598" y="67642"/>
                      <a:pt x="371025" y="63152"/>
                      <a:pt x="370313" y="59257"/>
                    </a:cubicBezTo>
                    <a:cubicBezTo>
                      <a:pt x="369339" y="53902"/>
                      <a:pt x="365495" y="48925"/>
                      <a:pt x="363250" y="43963"/>
                    </a:cubicBezTo>
                    <a:cubicBezTo>
                      <a:pt x="361172" y="39378"/>
                      <a:pt x="359349" y="34677"/>
                      <a:pt x="357183" y="30136"/>
                    </a:cubicBezTo>
                    <a:cubicBezTo>
                      <a:pt x="354488" y="24476"/>
                      <a:pt x="351327" y="17849"/>
                      <a:pt x="346757" y="13032"/>
                    </a:cubicBezTo>
                    <a:cubicBezTo>
                      <a:pt x="346539" y="8317"/>
                      <a:pt x="343407" y="3630"/>
                      <a:pt x="337355" y="3383"/>
                    </a:cubicBezTo>
                    <a:cubicBezTo>
                      <a:pt x="235728" y="-795"/>
                      <a:pt x="133992" y="-817"/>
                      <a:pt x="32322" y="1756"/>
                    </a:cubicBezTo>
                    <a:cubicBezTo>
                      <a:pt x="27933" y="1865"/>
                      <a:pt x="25078" y="4328"/>
                      <a:pt x="23748" y="7474"/>
                    </a:cubicBezTo>
                    <a:cubicBezTo>
                      <a:pt x="23109" y="8179"/>
                      <a:pt x="22535" y="9043"/>
                      <a:pt x="22070" y="10097"/>
                    </a:cubicBezTo>
                    <a:cubicBezTo>
                      <a:pt x="14884" y="26125"/>
                      <a:pt x="6260" y="41565"/>
                      <a:pt x="1493" y="58560"/>
                    </a:cubicBezTo>
                    <a:cubicBezTo>
                      <a:pt x="-2002" y="64292"/>
                      <a:pt x="636" y="73818"/>
                      <a:pt x="9434" y="73818"/>
                    </a:cubicBezTo>
                    <a:close/>
                    <a:moveTo>
                      <a:pt x="335124" y="22834"/>
                    </a:moveTo>
                    <a:cubicBezTo>
                      <a:pt x="335945" y="24200"/>
                      <a:pt x="336773" y="25558"/>
                      <a:pt x="337515" y="26968"/>
                    </a:cubicBezTo>
                    <a:cubicBezTo>
                      <a:pt x="340000" y="31684"/>
                      <a:pt x="341736" y="36711"/>
                      <a:pt x="343676" y="41659"/>
                    </a:cubicBezTo>
                    <a:cubicBezTo>
                      <a:pt x="344868" y="44711"/>
                      <a:pt x="346016" y="48075"/>
                      <a:pt x="347309" y="51425"/>
                    </a:cubicBezTo>
                    <a:cubicBezTo>
                      <a:pt x="239383" y="54106"/>
                      <a:pt x="131413" y="54266"/>
                      <a:pt x="23458" y="54266"/>
                    </a:cubicBezTo>
                    <a:cubicBezTo>
                      <a:pt x="27701" y="42931"/>
                      <a:pt x="33376" y="32192"/>
                      <a:pt x="38396" y="21148"/>
                    </a:cubicBezTo>
                    <a:cubicBezTo>
                      <a:pt x="137298" y="18750"/>
                      <a:pt x="236266" y="18830"/>
                      <a:pt x="335124" y="22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30" name="Graphic 3" descr="illustration of an office chair">
            <a:extLst>
              <a:ext uri="{FF2B5EF4-FFF2-40B4-BE49-F238E27FC236}">
                <a16:creationId xmlns:a16="http://schemas.microsoft.com/office/drawing/2014/main" id="{74FA6748-AA3B-E440-B0D5-2EFEBD70EFE0}"/>
              </a:ext>
            </a:extLst>
          </p:cNvPr>
          <p:cNvGrpSpPr/>
          <p:nvPr/>
        </p:nvGrpSpPr>
        <p:grpSpPr>
          <a:xfrm>
            <a:off x="6575276" y="4215311"/>
            <a:ext cx="1448204" cy="2208609"/>
            <a:chOff x="6655486" y="4215311"/>
            <a:chExt cx="1448204" cy="2208609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2C685C55-0989-7549-AB18-F8A1FDE92B3B}"/>
                </a:ext>
              </a:extLst>
            </p:cNvPr>
            <p:cNvSpPr/>
            <p:nvPr/>
          </p:nvSpPr>
          <p:spPr>
            <a:xfrm>
              <a:off x="6668529" y="4228632"/>
              <a:ext cx="1314890" cy="1200453"/>
            </a:xfrm>
            <a:custGeom>
              <a:avLst/>
              <a:gdLst>
                <a:gd name="connsiteX0" fmla="*/ 1275053 w 1314890"/>
                <a:gd name="connsiteY0" fmla="*/ 895887 h 1200453"/>
                <a:gd name="connsiteX1" fmla="*/ 1168472 w 1314890"/>
                <a:gd name="connsiteY1" fmla="*/ 851094 h 1200453"/>
                <a:gd name="connsiteX2" fmla="*/ 855686 w 1314890"/>
                <a:gd name="connsiteY2" fmla="*/ 802434 h 1200453"/>
                <a:gd name="connsiteX3" fmla="*/ 843327 w 1314890"/>
                <a:gd name="connsiteY3" fmla="*/ 786217 h 1200453"/>
                <a:gd name="connsiteX4" fmla="*/ 725933 w 1314890"/>
                <a:gd name="connsiteY4" fmla="*/ 421685 h 1200453"/>
                <a:gd name="connsiteX5" fmla="*/ 702763 w 1314890"/>
                <a:gd name="connsiteY5" fmla="*/ 121258 h 1200453"/>
                <a:gd name="connsiteX6" fmla="*/ 591552 w 1314890"/>
                <a:gd name="connsiteY6" fmla="*/ 2310 h 1200453"/>
                <a:gd name="connsiteX7" fmla="*/ 359083 w 1314890"/>
                <a:gd name="connsiteY7" fmla="*/ 4635 h 1200453"/>
                <a:gd name="connsiteX8" fmla="*/ 21579 w 1314890"/>
                <a:gd name="connsiteY8" fmla="*/ 76457 h 1200453"/>
                <a:gd name="connsiteX9" fmla="*/ 59049 w 1314890"/>
                <a:gd name="connsiteY9" fmla="*/ 295797 h 1200453"/>
                <a:gd name="connsiteX10" fmla="*/ 106538 w 1314890"/>
                <a:gd name="connsiteY10" fmla="*/ 740653 h 1200453"/>
                <a:gd name="connsiteX11" fmla="*/ 115032 w 1314890"/>
                <a:gd name="connsiteY11" fmla="*/ 1036451 h 1200453"/>
                <a:gd name="connsiteX12" fmla="*/ 155626 w 1314890"/>
                <a:gd name="connsiteY12" fmla="*/ 1050576 h 1200453"/>
                <a:gd name="connsiteX13" fmla="*/ 171262 w 1314890"/>
                <a:gd name="connsiteY13" fmla="*/ 1053105 h 1200453"/>
                <a:gd name="connsiteX14" fmla="*/ 306566 w 1314890"/>
                <a:gd name="connsiteY14" fmla="*/ 1163879 h 1200453"/>
                <a:gd name="connsiteX15" fmla="*/ 1017096 w 1314890"/>
                <a:gd name="connsiteY15" fmla="*/ 1180874 h 1200453"/>
                <a:gd name="connsiteX16" fmla="*/ 1288953 w 1314890"/>
                <a:gd name="connsiteY16" fmla="*/ 1105956 h 1200453"/>
                <a:gd name="connsiteX17" fmla="*/ 1314441 w 1314890"/>
                <a:gd name="connsiteY17" fmla="*/ 976203 h 1200453"/>
                <a:gd name="connsiteX18" fmla="*/ 1275053 w 1314890"/>
                <a:gd name="connsiteY18" fmla="*/ 895887 h 1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4890" h="1200453">
                  <a:moveTo>
                    <a:pt x="1275053" y="895887"/>
                  </a:moveTo>
                  <a:cubicBezTo>
                    <a:pt x="1250996" y="863525"/>
                    <a:pt x="1205549" y="859355"/>
                    <a:pt x="1168472" y="851094"/>
                  </a:cubicBezTo>
                  <a:cubicBezTo>
                    <a:pt x="1062754" y="826484"/>
                    <a:pt x="964440" y="804999"/>
                    <a:pt x="855686" y="802434"/>
                  </a:cubicBezTo>
                  <a:cubicBezTo>
                    <a:pt x="850862" y="800160"/>
                    <a:pt x="846335" y="789625"/>
                    <a:pt x="843327" y="786217"/>
                  </a:cubicBezTo>
                  <a:cubicBezTo>
                    <a:pt x="757089" y="686523"/>
                    <a:pt x="733780" y="549723"/>
                    <a:pt x="725933" y="421685"/>
                  </a:cubicBezTo>
                  <a:cubicBezTo>
                    <a:pt x="722373" y="320995"/>
                    <a:pt x="725388" y="220059"/>
                    <a:pt x="702763" y="121258"/>
                  </a:cubicBezTo>
                  <a:cubicBezTo>
                    <a:pt x="692169" y="55924"/>
                    <a:pt x="667342" y="6764"/>
                    <a:pt x="591552" y="2310"/>
                  </a:cubicBezTo>
                  <a:cubicBezTo>
                    <a:pt x="512776" y="-2318"/>
                    <a:pt x="436544" y="820"/>
                    <a:pt x="359083" y="4635"/>
                  </a:cubicBezTo>
                  <a:cubicBezTo>
                    <a:pt x="243920" y="17394"/>
                    <a:pt x="128103" y="30879"/>
                    <a:pt x="21579" y="76457"/>
                  </a:cubicBezTo>
                  <a:cubicBezTo>
                    <a:pt x="-35537" y="144480"/>
                    <a:pt x="36234" y="228066"/>
                    <a:pt x="59049" y="295797"/>
                  </a:cubicBezTo>
                  <a:cubicBezTo>
                    <a:pt x="109786" y="439341"/>
                    <a:pt x="110694" y="589583"/>
                    <a:pt x="106538" y="740653"/>
                  </a:cubicBezTo>
                  <a:cubicBezTo>
                    <a:pt x="103748" y="841939"/>
                    <a:pt x="99905" y="937339"/>
                    <a:pt x="115032" y="1036451"/>
                  </a:cubicBezTo>
                  <a:cubicBezTo>
                    <a:pt x="116282" y="1071945"/>
                    <a:pt x="136916" y="1069998"/>
                    <a:pt x="155626" y="1050576"/>
                  </a:cubicBezTo>
                  <a:cubicBezTo>
                    <a:pt x="160327" y="1045693"/>
                    <a:pt x="168472" y="1046929"/>
                    <a:pt x="171262" y="1053105"/>
                  </a:cubicBezTo>
                  <a:cubicBezTo>
                    <a:pt x="197070" y="1110308"/>
                    <a:pt x="243542" y="1156337"/>
                    <a:pt x="306566" y="1163879"/>
                  </a:cubicBezTo>
                  <a:cubicBezTo>
                    <a:pt x="541527" y="1206152"/>
                    <a:pt x="780398" y="1211731"/>
                    <a:pt x="1017096" y="1180874"/>
                  </a:cubicBezTo>
                  <a:cubicBezTo>
                    <a:pt x="1091003" y="1164707"/>
                    <a:pt x="1246949" y="1169481"/>
                    <a:pt x="1288953" y="1105956"/>
                  </a:cubicBezTo>
                  <a:cubicBezTo>
                    <a:pt x="1312029" y="1067121"/>
                    <a:pt x="1312836" y="1020292"/>
                    <a:pt x="1314441" y="976203"/>
                  </a:cubicBezTo>
                  <a:cubicBezTo>
                    <a:pt x="1318096" y="942672"/>
                    <a:pt x="1298965" y="917089"/>
                    <a:pt x="1275053" y="895887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6A2BA945-5CDF-9240-8A9B-1A65E4A7EB93}"/>
                </a:ext>
              </a:extLst>
            </p:cNvPr>
            <p:cNvSpPr/>
            <p:nvPr/>
          </p:nvSpPr>
          <p:spPr>
            <a:xfrm>
              <a:off x="6868924" y="5853853"/>
              <a:ext cx="1211811" cy="459115"/>
            </a:xfrm>
            <a:custGeom>
              <a:avLst/>
              <a:gdLst>
                <a:gd name="connsiteX0" fmla="*/ 1204135 w 1211811"/>
                <a:gd name="connsiteY0" fmla="*/ 215031 h 459115"/>
                <a:gd name="connsiteX1" fmla="*/ 1175922 w 1211811"/>
                <a:gd name="connsiteY1" fmla="*/ 175440 h 459115"/>
                <a:gd name="connsiteX2" fmla="*/ 1175552 w 1211811"/>
                <a:gd name="connsiteY2" fmla="*/ 175309 h 459115"/>
                <a:gd name="connsiteX3" fmla="*/ 880160 w 1211811"/>
                <a:gd name="connsiteY3" fmla="*/ 101954 h 459115"/>
                <a:gd name="connsiteX4" fmla="*/ 876527 w 1211811"/>
                <a:gd name="connsiteY4" fmla="*/ 95138 h 459115"/>
                <a:gd name="connsiteX5" fmla="*/ 873774 w 1211811"/>
                <a:gd name="connsiteY5" fmla="*/ 48005 h 459115"/>
                <a:gd name="connsiteX6" fmla="*/ 824460 w 1211811"/>
                <a:gd name="connsiteY6" fmla="*/ 850 h 459115"/>
                <a:gd name="connsiteX7" fmla="*/ 750357 w 1211811"/>
                <a:gd name="connsiteY7" fmla="*/ 13688 h 459115"/>
                <a:gd name="connsiteX8" fmla="*/ 696713 w 1211811"/>
                <a:gd name="connsiteY8" fmla="*/ 23555 h 459115"/>
                <a:gd name="connsiteX9" fmla="*/ 692710 w 1211811"/>
                <a:gd name="connsiteY9" fmla="*/ 34127 h 459115"/>
                <a:gd name="connsiteX10" fmla="*/ 698617 w 1211811"/>
                <a:gd name="connsiteY10" fmla="*/ 42599 h 459115"/>
                <a:gd name="connsiteX11" fmla="*/ 699242 w 1211811"/>
                <a:gd name="connsiteY11" fmla="*/ 45113 h 459115"/>
                <a:gd name="connsiteX12" fmla="*/ 697862 w 1211811"/>
                <a:gd name="connsiteY12" fmla="*/ 65356 h 459115"/>
                <a:gd name="connsiteX13" fmla="*/ 696953 w 1211811"/>
                <a:gd name="connsiteY13" fmla="*/ 67928 h 459115"/>
                <a:gd name="connsiteX14" fmla="*/ 621062 w 1211811"/>
                <a:gd name="connsiteY14" fmla="*/ 106959 h 459115"/>
                <a:gd name="connsiteX15" fmla="*/ 620408 w 1211811"/>
                <a:gd name="connsiteY15" fmla="*/ 107047 h 459115"/>
                <a:gd name="connsiteX16" fmla="*/ 464731 w 1211811"/>
                <a:gd name="connsiteY16" fmla="*/ 75332 h 459115"/>
                <a:gd name="connsiteX17" fmla="*/ 463546 w 1211811"/>
                <a:gd name="connsiteY17" fmla="*/ 72788 h 459115"/>
                <a:gd name="connsiteX18" fmla="*/ 461774 w 1211811"/>
                <a:gd name="connsiteY18" fmla="*/ 60967 h 459115"/>
                <a:gd name="connsiteX19" fmla="*/ 458192 w 1211811"/>
                <a:gd name="connsiteY19" fmla="*/ 43536 h 459115"/>
                <a:gd name="connsiteX20" fmla="*/ 452524 w 1211811"/>
                <a:gd name="connsiteY20" fmla="*/ 40056 h 459115"/>
                <a:gd name="connsiteX21" fmla="*/ 245740 w 1211811"/>
                <a:gd name="connsiteY21" fmla="*/ 35522 h 459115"/>
                <a:gd name="connsiteX22" fmla="*/ 165917 w 1211811"/>
                <a:gd name="connsiteY22" fmla="*/ 47482 h 459115"/>
                <a:gd name="connsiteX23" fmla="*/ 149882 w 1211811"/>
                <a:gd name="connsiteY23" fmla="*/ 90641 h 459115"/>
                <a:gd name="connsiteX24" fmla="*/ 146263 w 1211811"/>
                <a:gd name="connsiteY24" fmla="*/ 104170 h 459115"/>
                <a:gd name="connsiteX25" fmla="*/ 146975 w 1211811"/>
                <a:gd name="connsiteY25" fmla="*/ 109822 h 459115"/>
                <a:gd name="connsiteX26" fmla="*/ 151858 w 1211811"/>
                <a:gd name="connsiteY26" fmla="*/ 112750 h 459115"/>
                <a:gd name="connsiteX27" fmla="*/ 286632 w 1211811"/>
                <a:gd name="connsiteY27" fmla="*/ 121288 h 459115"/>
                <a:gd name="connsiteX28" fmla="*/ 288128 w 1211811"/>
                <a:gd name="connsiteY28" fmla="*/ 131227 h 459115"/>
                <a:gd name="connsiteX29" fmla="*/ 32815 w 1211811"/>
                <a:gd name="connsiteY29" fmla="*/ 232186 h 459115"/>
                <a:gd name="connsiteX30" fmla="*/ 7327 w 1211811"/>
                <a:gd name="connsiteY30" fmla="*/ 266938 h 459115"/>
                <a:gd name="connsiteX31" fmla="*/ 5779 w 1211811"/>
                <a:gd name="connsiteY31" fmla="*/ 354208 h 459115"/>
                <a:gd name="connsiteX32" fmla="*/ 107726 w 1211811"/>
                <a:gd name="connsiteY32" fmla="*/ 322543 h 459115"/>
                <a:gd name="connsiteX33" fmla="*/ 254466 w 1211811"/>
                <a:gd name="connsiteY33" fmla="*/ 264620 h 459115"/>
                <a:gd name="connsiteX34" fmla="*/ 415846 w 1211811"/>
                <a:gd name="connsiteY34" fmla="*/ 221999 h 459115"/>
                <a:gd name="connsiteX35" fmla="*/ 416108 w 1211811"/>
                <a:gd name="connsiteY35" fmla="*/ 221926 h 459115"/>
                <a:gd name="connsiteX36" fmla="*/ 528350 w 1211811"/>
                <a:gd name="connsiteY36" fmla="*/ 181201 h 459115"/>
                <a:gd name="connsiteX37" fmla="*/ 528554 w 1211811"/>
                <a:gd name="connsiteY37" fmla="*/ 180969 h 459115"/>
                <a:gd name="connsiteX38" fmla="*/ 538755 w 1211811"/>
                <a:gd name="connsiteY38" fmla="*/ 178797 h 459115"/>
                <a:gd name="connsiteX39" fmla="*/ 553926 w 1211811"/>
                <a:gd name="connsiteY39" fmla="*/ 194294 h 459115"/>
                <a:gd name="connsiteX40" fmla="*/ 576232 w 1211811"/>
                <a:gd name="connsiteY40" fmla="*/ 228117 h 459115"/>
                <a:gd name="connsiteX41" fmla="*/ 598930 w 1211811"/>
                <a:gd name="connsiteY41" fmla="*/ 319942 h 459115"/>
                <a:gd name="connsiteX42" fmla="*/ 624484 w 1211811"/>
                <a:gd name="connsiteY42" fmla="*/ 415407 h 459115"/>
                <a:gd name="connsiteX43" fmla="*/ 637991 w 1211811"/>
                <a:gd name="connsiteY43" fmla="*/ 447348 h 459115"/>
                <a:gd name="connsiteX44" fmla="*/ 647219 w 1211811"/>
                <a:gd name="connsiteY44" fmla="*/ 457287 h 459115"/>
                <a:gd name="connsiteX45" fmla="*/ 649340 w 1211811"/>
                <a:gd name="connsiteY45" fmla="*/ 458079 h 459115"/>
                <a:gd name="connsiteX46" fmla="*/ 680808 w 1211811"/>
                <a:gd name="connsiteY46" fmla="*/ 459075 h 459115"/>
                <a:gd name="connsiteX47" fmla="*/ 681259 w 1211811"/>
                <a:gd name="connsiteY47" fmla="*/ 459067 h 459115"/>
                <a:gd name="connsiteX48" fmla="*/ 698493 w 1211811"/>
                <a:gd name="connsiteY48" fmla="*/ 453190 h 459115"/>
                <a:gd name="connsiteX49" fmla="*/ 680017 w 1211811"/>
                <a:gd name="connsiteY49" fmla="*/ 288554 h 459115"/>
                <a:gd name="connsiteX50" fmla="*/ 654070 w 1211811"/>
                <a:gd name="connsiteY50" fmla="*/ 201292 h 459115"/>
                <a:gd name="connsiteX51" fmla="*/ 660014 w 1211811"/>
                <a:gd name="connsiteY51" fmla="*/ 195065 h 459115"/>
                <a:gd name="connsiteX52" fmla="*/ 1124110 w 1211811"/>
                <a:gd name="connsiteY52" fmla="*/ 265296 h 459115"/>
                <a:gd name="connsiteX53" fmla="*/ 1124698 w 1211811"/>
                <a:gd name="connsiteY53" fmla="*/ 265441 h 459115"/>
                <a:gd name="connsiteX54" fmla="*/ 1141242 w 1211811"/>
                <a:gd name="connsiteY54" fmla="*/ 273456 h 459115"/>
                <a:gd name="connsiteX55" fmla="*/ 1202043 w 1211811"/>
                <a:gd name="connsiteY55" fmla="*/ 288183 h 459115"/>
                <a:gd name="connsiteX56" fmla="*/ 1211808 w 1211811"/>
                <a:gd name="connsiteY56" fmla="*/ 276369 h 459115"/>
                <a:gd name="connsiteX57" fmla="*/ 1204135 w 1211811"/>
                <a:gd name="connsiteY57" fmla="*/ 215031 h 45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211811" h="459115">
                  <a:moveTo>
                    <a:pt x="1204135" y="215031"/>
                  </a:moveTo>
                  <a:cubicBezTo>
                    <a:pt x="1200306" y="197005"/>
                    <a:pt x="1198315" y="184108"/>
                    <a:pt x="1175922" y="175440"/>
                  </a:cubicBezTo>
                  <a:cubicBezTo>
                    <a:pt x="1175799" y="175396"/>
                    <a:pt x="1175675" y="175345"/>
                    <a:pt x="1175552" y="175309"/>
                  </a:cubicBezTo>
                  <a:cubicBezTo>
                    <a:pt x="1068766" y="141603"/>
                    <a:pt x="987157" y="126665"/>
                    <a:pt x="880160" y="101954"/>
                  </a:cubicBezTo>
                  <a:cubicBezTo>
                    <a:pt x="877130" y="101256"/>
                    <a:pt x="875372" y="98023"/>
                    <a:pt x="876527" y="95138"/>
                  </a:cubicBezTo>
                  <a:cubicBezTo>
                    <a:pt x="881497" y="82779"/>
                    <a:pt x="873861" y="54544"/>
                    <a:pt x="873774" y="48005"/>
                  </a:cubicBezTo>
                  <a:cubicBezTo>
                    <a:pt x="871209" y="8566"/>
                    <a:pt x="853938" y="-3531"/>
                    <a:pt x="824460" y="850"/>
                  </a:cubicBezTo>
                  <a:cubicBezTo>
                    <a:pt x="799575" y="4039"/>
                    <a:pt x="774552" y="8944"/>
                    <a:pt x="750357" y="13688"/>
                  </a:cubicBezTo>
                  <a:cubicBezTo>
                    <a:pt x="732774" y="17140"/>
                    <a:pt x="714595" y="20700"/>
                    <a:pt x="696713" y="23555"/>
                  </a:cubicBezTo>
                  <a:cubicBezTo>
                    <a:pt x="691889" y="24180"/>
                    <a:pt x="689476" y="30458"/>
                    <a:pt x="692710" y="34127"/>
                  </a:cubicBezTo>
                  <a:cubicBezTo>
                    <a:pt x="695071" y="36997"/>
                    <a:pt x="697091" y="39896"/>
                    <a:pt x="698617" y="42599"/>
                  </a:cubicBezTo>
                  <a:cubicBezTo>
                    <a:pt x="699053" y="43369"/>
                    <a:pt x="699256" y="44227"/>
                    <a:pt x="699242" y="45113"/>
                  </a:cubicBezTo>
                  <a:cubicBezTo>
                    <a:pt x="699169" y="50177"/>
                    <a:pt x="698312" y="59274"/>
                    <a:pt x="697862" y="65356"/>
                  </a:cubicBezTo>
                  <a:cubicBezTo>
                    <a:pt x="697796" y="66278"/>
                    <a:pt x="697484" y="67172"/>
                    <a:pt x="696953" y="67928"/>
                  </a:cubicBezTo>
                  <a:cubicBezTo>
                    <a:pt x="683119" y="87495"/>
                    <a:pt x="659505" y="99635"/>
                    <a:pt x="621062" y="106959"/>
                  </a:cubicBezTo>
                  <a:cubicBezTo>
                    <a:pt x="620844" y="107003"/>
                    <a:pt x="620626" y="107032"/>
                    <a:pt x="620408" y="107047"/>
                  </a:cubicBezTo>
                  <a:cubicBezTo>
                    <a:pt x="544844" y="112300"/>
                    <a:pt x="488599" y="102397"/>
                    <a:pt x="464731" y="75332"/>
                  </a:cubicBezTo>
                  <a:cubicBezTo>
                    <a:pt x="464099" y="74612"/>
                    <a:pt x="463699" y="73733"/>
                    <a:pt x="463546" y="72788"/>
                  </a:cubicBezTo>
                  <a:cubicBezTo>
                    <a:pt x="463038" y="69737"/>
                    <a:pt x="462311" y="64665"/>
                    <a:pt x="461774" y="60967"/>
                  </a:cubicBezTo>
                  <a:cubicBezTo>
                    <a:pt x="459514" y="45317"/>
                    <a:pt x="459434" y="45215"/>
                    <a:pt x="458192" y="43536"/>
                  </a:cubicBezTo>
                  <a:cubicBezTo>
                    <a:pt x="456891" y="41706"/>
                    <a:pt x="455016" y="40419"/>
                    <a:pt x="452524" y="40056"/>
                  </a:cubicBezTo>
                  <a:cubicBezTo>
                    <a:pt x="383717" y="37026"/>
                    <a:pt x="314401" y="41073"/>
                    <a:pt x="245740" y="35522"/>
                  </a:cubicBezTo>
                  <a:cubicBezTo>
                    <a:pt x="220745" y="34890"/>
                    <a:pt x="178792" y="24682"/>
                    <a:pt x="165917" y="47482"/>
                  </a:cubicBezTo>
                  <a:cubicBezTo>
                    <a:pt x="158172" y="60480"/>
                    <a:pt x="153769" y="76501"/>
                    <a:pt x="149882" y="90641"/>
                  </a:cubicBezTo>
                  <a:cubicBezTo>
                    <a:pt x="148494" y="95131"/>
                    <a:pt x="147746" y="99621"/>
                    <a:pt x="146263" y="104170"/>
                  </a:cubicBezTo>
                  <a:cubicBezTo>
                    <a:pt x="145624" y="106066"/>
                    <a:pt x="145886" y="108144"/>
                    <a:pt x="146975" y="109822"/>
                  </a:cubicBezTo>
                  <a:cubicBezTo>
                    <a:pt x="148065" y="111493"/>
                    <a:pt x="149867" y="112576"/>
                    <a:pt x="151858" y="112750"/>
                  </a:cubicBezTo>
                  <a:cubicBezTo>
                    <a:pt x="182360" y="115417"/>
                    <a:pt x="239767" y="118875"/>
                    <a:pt x="286632" y="121288"/>
                  </a:cubicBezTo>
                  <a:cubicBezTo>
                    <a:pt x="292212" y="121571"/>
                    <a:pt x="293367" y="129309"/>
                    <a:pt x="288128" y="131227"/>
                  </a:cubicBezTo>
                  <a:cubicBezTo>
                    <a:pt x="199028" y="163807"/>
                    <a:pt x="121007" y="187770"/>
                    <a:pt x="32815" y="232186"/>
                  </a:cubicBezTo>
                  <a:cubicBezTo>
                    <a:pt x="20674" y="238594"/>
                    <a:pt x="10182" y="256199"/>
                    <a:pt x="7327" y="266938"/>
                  </a:cubicBezTo>
                  <a:cubicBezTo>
                    <a:pt x="3657" y="280642"/>
                    <a:pt x="-6253" y="352013"/>
                    <a:pt x="5779" y="354208"/>
                  </a:cubicBezTo>
                  <a:cubicBezTo>
                    <a:pt x="38098" y="362926"/>
                    <a:pt x="78176" y="338957"/>
                    <a:pt x="107726" y="322543"/>
                  </a:cubicBezTo>
                  <a:cubicBezTo>
                    <a:pt x="152417" y="294279"/>
                    <a:pt x="203344" y="275374"/>
                    <a:pt x="254466" y="264620"/>
                  </a:cubicBezTo>
                  <a:cubicBezTo>
                    <a:pt x="310136" y="250873"/>
                    <a:pt x="360677" y="234547"/>
                    <a:pt x="415846" y="221999"/>
                  </a:cubicBezTo>
                  <a:cubicBezTo>
                    <a:pt x="415934" y="221977"/>
                    <a:pt x="416021" y="221955"/>
                    <a:pt x="416108" y="221926"/>
                  </a:cubicBezTo>
                  <a:cubicBezTo>
                    <a:pt x="449916" y="211805"/>
                    <a:pt x="505492" y="209575"/>
                    <a:pt x="528350" y="181201"/>
                  </a:cubicBezTo>
                  <a:cubicBezTo>
                    <a:pt x="528415" y="181122"/>
                    <a:pt x="528481" y="181042"/>
                    <a:pt x="528554" y="180969"/>
                  </a:cubicBezTo>
                  <a:cubicBezTo>
                    <a:pt x="531918" y="177387"/>
                    <a:pt x="534817" y="174793"/>
                    <a:pt x="538755" y="178797"/>
                  </a:cubicBezTo>
                  <a:cubicBezTo>
                    <a:pt x="543543" y="184166"/>
                    <a:pt x="548825" y="189317"/>
                    <a:pt x="553926" y="194294"/>
                  </a:cubicBezTo>
                  <a:cubicBezTo>
                    <a:pt x="564541" y="204656"/>
                    <a:pt x="569729" y="215365"/>
                    <a:pt x="576232" y="228117"/>
                  </a:cubicBezTo>
                  <a:cubicBezTo>
                    <a:pt x="589870" y="256199"/>
                    <a:pt x="591926" y="289542"/>
                    <a:pt x="598930" y="319942"/>
                  </a:cubicBezTo>
                  <a:cubicBezTo>
                    <a:pt x="606385" y="351802"/>
                    <a:pt x="608034" y="386831"/>
                    <a:pt x="624484" y="415407"/>
                  </a:cubicBezTo>
                  <a:cubicBezTo>
                    <a:pt x="630071" y="426103"/>
                    <a:pt x="635347" y="436202"/>
                    <a:pt x="637991" y="447348"/>
                  </a:cubicBezTo>
                  <a:cubicBezTo>
                    <a:pt x="638471" y="449375"/>
                    <a:pt x="644102" y="455238"/>
                    <a:pt x="647219" y="457287"/>
                  </a:cubicBezTo>
                  <a:cubicBezTo>
                    <a:pt x="647858" y="457709"/>
                    <a:pt x="648585" y="457970"/>
                    <a:pt x="649340" y="458079"/>
                  </a:cubicBezTo>
                  <a:cubicBezTo>
                    <a:pt x="659788" y="459554"/>
                    <a:pt x="670244" y="458631"/>
                    <a:pt x="680808" y="459075"/>
                  </a:cubicBezTo>
                  <a:cubicBezTo>
                    <a:pt x="680961" y="459082"/>
                    <a:pt x="681106" y="459075"/>
                    <a:pt x="681259" y="459067"/>
                  </a:cubicBezTo>
                  <a:cubicBezTo>
                    <a:pt x="687290" y="458631"/>
                    <a:pt x="697004" y="461131"/>
                    <a:pt x="698493" y="453190"/>
                  </a:cubicBezTo>
                  <a:cubicBezTo>
                    <a:pt x="708070" y="394220"/>
                    <a:pt x="701690" y="340664"/>
                    <a:pt x="680017" y="288554"/>
                  </a:cubicBezTo>
                  <a:cubicBezTo>
                    <a:pt x="667687" y="257812"/>
                    <a:pt x="661874" y="233799"/>
                    <a:pt x="654070" y="201292"/>
                  </a:cubicBezTo>
                  <a:cubicBezTo>
                    <a:pt x="653198" y="197666"/>
                    <a:pt x="656352" y="194367"/>
                    <a:pt x="660014" y="195065"/>
                  </a:cubicBezTo>
                  <a:cubicBezTo>
                    <a:pt x="808490" y="223307"/>
                    <a:pt x="976962" y="236603"/>
                    <a:pt x="1124110" y="265296"/>
                  </a:cubicBezTo>
                  <a:cubicBezTo>
                    <a:pt x="1124306" y="265332"/>
                    <a:pt x="1124502" y="265383"/>
                    <a:pt x="1124698" y="265441"/>
                  </a:cubicBezTo>
                  <a:cubicBezTo>
                    <a:pt x="1130220" y="267105"/>
                    <a:pt x="1135858" y="270731"/>
                    <a:pt x="1141242" y="273456"/>
                  </a:cubicBezTo>
                  <a:cubicBezTo>
                    <a:pt x="1160475" y="283352"/>
                    <a:pt x="1181066" y="291838"/>
                    <a:pt x="1202043" y="288183"/>
                  </a:cubicBezTo>
                  <a:cubicBezTo>
                    <a:pt x="1207768" y="287188"/>
                    <a:pt x="1211960" y="282182"/>
                    <a:pt x="1211808" y="276369"/>
                  </a:cubicBezTo>
                  <a:cubicBezTo>
                    <a:pt x="1211219" y="254274"/>
                    <a:pt x="1208647" y="233646"/>
                    <a:pt x="1204135" y="215031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A271425-73F0-D84B-89E6-FC3EDB5EECA2}"/>
                </a:ext>
              </a:extLst>
            </p:cNvPr>
            <p:cNvSpPr/>
            <p:nvPr/>
          </p:nvSpPr>
          <p:spPr>
            <a:xfrm>
              <a:off x="7396605" y="5631878"/>
              <a:ext cx="96948" cy="105359"/>
            </a:xfrm>
            <a:custGeom>
              <a:avLst/>
              <a:gdLst>
                <a:gd name="connsiteX0" fmla="*/ 96949 w 96948"/>
                <a:gd name="connsiteY0" fmla="*/ 86242 h 105359"/>
                <a:gd name="connsiteX1" fmla="*/ 89443 w 96948"/>
                <a:gd name="connsiteY1" fmla="*/ 5686 h 105359"/>
                <a:gd name="connsiteX2" fmla="*/ 81567 w 96948"/>
                <a:gd name="connsiteY2" fmla="*/ 171 h 105359"/>
                <a:gd name="connsiteX3" fmla="*/ 56834 w 96948"/>
                <a:gd name="connsiteY3" fmla="*/ 3448 h 105359"/>
                <a:gd name="connsiteX4" fmla="*/ 18645 w 96948"/>
                <a:gd name="connsiteY4" fmla="*/ 2039 h 105359"/>
                <a:gd name="connsiteX5" fmla="*/ 13247 w 96948"/>
                <a:gd name="connsiteY5" fmla="*/ 3048 h 105359"/>
                <a:gd name="connsiteX6" fmla="*/ 10536 w 96948"/>
                <a:gd name="connsiteY6" fmla="*/ 7822 h 105359"/>
                <a:gd name="connsiteX7" fmla="*/ 5552 w 96948"/>
                <a:gd name="connsiteY7" fmla="*/ 41601 h 105359"/>
                <a:gd name="connsiteX8" fmla="*/ 19299 w 96948"/>
                <a:gd name="connsiteY8" fmla="*/ 102300 h 105359"/>
                <a:gd name="connsiteX9" fmla="*/ 96949 w 96948"/>
                <a:gd name="connsiteY9" fmla="*/ 86242 h 1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48" h="105359">
                  <a:moveTo>
                    <a:pt x="96949" y="86242"/>
                  </a:moveTo>
                  <a:cubicBezTo>
                    <a:pt x="94035" y="59228"/>
                    <a:pt x="92974" y="32780"/>
                    <a:pt x="89443" y="5686"/>
                  </a:cubicBezTo>
                  <a:cubicBezTo>
                    <a:pt x="89043" y="1995"/>
                    <a:pt x="85178" y="-722"/>
                    <a:pt x="81567" y="171"/>
                  </a:cubicBezTo>
                  <a:cubicBezTo>
                    <a:pt x="72536" y="2184"/>
                    <a:pt x="62712" y="2976"/>
                    <a:pt x="56834" y="3448"/>
                  </a:cubicBezTo>
                  <a:cubicBezTo>
                    <a:pt x="42106" y="4894"/>
                    <a:pt x="27967" y="4553"/>
                    <a:pt x="18645" y="2039"/>
                  </a:cubicBezTo>
                  <a:cubicBezTo>
                    <a:pt x="16785" y="1566"/>
                    <a:pt x="14816" y="1930"/>
                    <a:pt x="13247" y="3048"/>
                  </a:cubicBezTo>
                  <a:cubicBezTo>
                    <a:pt x="11684" y="4160"/>
                    <a:pt x="10689" y="5911"/>
                    <a:pt x="10536" y="7822"/>
                  </a:cubicBezTo>
                  <a:cubicBezTo>
                    <a:pt x="9614" y="19063"/>
                    <a:pt x="7550" y="30520"/>
                    <a:pt x="5552" y="41601"/>
                  </a:cubicBezTo>
                  <a:cubicBezTo>
                    <a:pt x="3503" y="60652"/>
                    <a:pt x="-11770" y="102386"/>
                    <a:pt x="19299" y="102300"/>
                  </a:cubicBezTo>
                  <a:cubicBezTo>
                    <a:pt x="41794" y="105329"/>
                    <a:pt x="85433" y="111941"/>
                    <a:pt x="96949" y="8624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4" name="Graphic 3">
              <a:extLst>
                <a:ext uri="{FF2B5EF4-FFF2-40B4-BE49-F238E27FC236}">
                  <a16:creationId xmlns:a16="http://schemas.microsoft.com/office/drawing/2014/main" id="{8C17E769-4E57-074B-9867-139686C3E3ED}"/>
                </a:ext>
              </a:extLst>
            </p:cNvPr>
            <p:cNvGrpSpPr/>
            <p:nvPr/>
          </p:nvGrpSpPr>
          <p:grpSpPr>
            <a:xfrm>
              <a:off x="7339182" y="5433020"/>
              <a:ext cx="218332" cy="517166"/>
              <a:chOff x="7339182" y="5433020"/>
              <a:chExt cx="218332" cy="517166"/>
            </a:xfrm>
            <a:solidFill>
              <a:srgbClr val="FFFFFF"/>
            </a:solidFill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06965AE0-3653-5B4B-891E-1F6420840E58}"/>
                  </a:ext>
                </a:extLst>
              </p:cNvPr>
              <p:cNvSpPr/>
              <p:nvPr/>
            </p:nvSpPr>
            <p:spPr>
              <a:xfrm>
                <a:off x="7339182" y="5738694"/>
                <a:ext cx="218332" cy="211492"/>
              </a:xfrm>
              <a:custGeom>
                <a:avLst/>
                <a:gdLst>
                  <a:gd name="connsiteX0" fmla="*/ 218333 w 218332"/>
                  <a:gd name="connsiteY0" fmla="*/ 166193 h 211492"/>
                  <a:gd name="connsiteX1" fmla="*/ 201810 w 218332"/>
                  <a:gd name="connsiteY1" fmla="*/ 145290 h 211492"/>
                  <a:gd name="connsiteX2" fmla="*/ 191050 w 218332"/>
                  <a:gd name="connsiteY2" fmla="*/ 125192 h 211492"/>
                  <a:gd name="connsiteX3" fmla="*/ 170088 w 218332"/>
                  <a:gd name="connsiteY3" fmla="*/ 40386 h 211492"/>
                  <a:gd name="connsiteX4" fmla="*/ 151938 w 218332"/>
                  <a:gd name="connsiteY4" fmla="*/ 976 h 211492"/>
                  <a:gd name="connsiteX5" fmla="*/ 56894 w 218332"/>
                  <a:gd name="connsiteY5" fmla="*/ 2233 h 211492"/>
                  <a:gd name="connsiteX6" fmla="*/ 50841 w 218332"/>
                  <a:gd name="connsiteY6" fmla="*/ 1841 h 211492"/>
                  <a:gd name="connsiteX7" fmla="*/ 40858 w 218332"/>
                  <a:gd name="connsiteY7" fmla="*/ 43663 h 211492"/>
                  <a:gd name="connsiteX8" fmla="*/ 3694 w 218332"/>
                  <a:gd name="connsiteY8" fmla="*/ 167276 h 211492"/>
                  <a:gd name="connsiteX9" fmla="*/ 2495 w 218332"/>
                  <a:gd name="connsiteY9" fmla="*/ 180645 h 211492"/>
                  <a:gd name="connsiteX10" fmla="*/ 218333 w 218332"/>
                  <a:gd name="connsiteY10" fmla="*/ 166193 h 21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332" h="211492">
                    <a:moveTo>
                      <a:pt x="218333" y="166193"/>
                    </a:moveTo>
                    <a:cubicBezTo>
                      <a:pt x="214067" y="157787"/>
                      <a:pt x="207666" y="151189"/>
                      <a:pt x="201810" y="145290"/>
                    </a:cubicBezTo>
                    <a:cubicBezTo>
                      <a:pt x="193854" y="138700"/>
                      <a:pt x="191551" y="133199"/>
                      <a:pt x="191050" y="125192"/>
                    </a:cubicBezTo>
                    <a:cubicBezTo>
                      <a:pt x="183529" y="96979"/>
                      <a:pt x="176692" y="68214"/>
                      <a:pt x="170088" y="40386"/>
                    </a:cubicBezTo>
                    <a:cubicBezTo>
                      <a:pt x="165997" y="32096"/>
                      <a:pt x="165423" y="-6595"/>
                      <a:pt x="151938" y="976"/>
                    </a:cubicBezTo>
                    <a:cubicBezTo>
                      <a:pt x="128404" y="15319"/>
                      <a:pt x="83298" y="14629"/>
                      <a:pt x="56894" y="2233"/>
                    </a:cubicBezTo>
                    <a:cubicBezTo>
                      <a:pt x="55063" y="1114"/>
                      <a:pt x="52803" y="969"/>
                      <a:pt x="50841" y="1841"/>
                    </a:cubicBezTo>
                    <a:cubicBezTo>
                      <a:pt x="43038" y="7952"/>
                      <a:pt x="44040" y="33425"/>
                      <a:pt x="40858" y="43663"/>
                    </a:cubicBezTo>
                    <a:cubicBezTo>
                      <a:pt x="32655" y="84729"/>
                      <a:pt x="30526" y="133017"/>
                      <a:pt x="3694" y="167276"/>
                    </a:cubicBezTo>
                    <a:cubicBezTo>
                      <a:pt x="-1436" y="171933"/>
                      <a:pt x="-622" y="177324"/>
                      <a:pt x="2495" y="180645"/>
                    </a:cubicBezTo>
                    <a:cubicBezTo>
                      <a:pt x="35082" y="220847"/>
                      <a:pt x="206366" y="227364"/>
                      <a:pt x="218333" y="1661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CEE3526-1535-EC48-B483-E1F4B65E4C6E}"/>
                  </a:ext>
                </a:extLst>
              </p:cNvPr>
              <p:cNvSpPr/>
              <p:nvPr/>
            </p:nvSpPr>
            <p:spPr>
              <a:xfrm>
                <a:off x="7405572" y="5433020"/>
                <a:ext cx="79293" cy="190667"/>
              </a:xfrm>
              <a:custGeom>
                <a:avLst/>
                <a:gdLst>
                  <a:gd name="connsiteX0" fmla="*/ 79008 w 79293"/>
                  <a:gd name="connsiteY0" fmla="*/ 38332 h 190667"/>
                  <a:gd name="connsiteX1" fmla="*/ 78899 w 79293"/>
                  <a:gd name="connsiteY1" fmla="*/ 6501 h 190667"/>
                  <a:gd name="connsiteX2" fmla="*/ 72120 w 79293"/>
                  <a:gd name="connsiteY2" fmla="*/ 12 h 190667"/>
                  <a:gd name="connsiteX3" fmla="*/ 8000 w 79293"/>
                  <a:gd name="connsiteY3" fmla="*/ 1712 h 190667"/>
                  <a:gd name="connsiteX4" fmla="*/ 1569 w 79293"/>
                  <a:gd name="connsiteY4" fmla="*/ 8150 h 190667"/>
                  <a:gd name="connsiteX5" fmla="*/ 4505 w 79293"/>
                  <a:gd name="connsiteY5" fmla="*/ 184534 h 190667"/>
                  <a:gd name="connsiteX6" fmla="*/ 74096 w 79293"/>
                  <a:gd name="connsiteY6" fmla="*/ 185087 h 190667"/>
                  <a:gd name="connsiteX7" fmla="*/ 79285 w 79293"/>
                  <a:gd name="connsiteY7" fmla="*/ 178715 h 190667"/>
                  <a:gd name="connsiteX8" fmla="*/ 79008 w 79293"/>
                  <a:gd name="connsiteY8" fmla="*/ 38332 h 19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293" h="190667">
                    <a:moveTo>
                      <a:pt x="79008" y="38332"/>
                    </a:moveTo>
                    <a:lnTo>
                      <a:pt x="78899" y="6501"/>
                    </a:lnTo>
                    <a:cubicBezTo>
                      <a:pt x="78950" y="2919"/>
                      <a:pt x="75724" y="-220"/>
                      <a:pt x="72120" y="12"/>
                    </a:cubicBezTo>
                    <a:cubicBezTo>
                      <a:pt x="50512" y="877"/>
                      <a:pt x="28940" y="1451"/>
                      <a:pt x="8000" y="1712"/>
                    </a:cubicBezTo>
                    <a:cubicBezTo>
                      <a:pt x="4461" y="1756"/>
                      <a:pt x="1606" y="4618"/>
                      <a:pt x="1569" y="8150"/>
                    </a:cubicBezTo>
                    <a:cubicBezTo>
                      <a:pt x="3815" y="66632"/>
                      <a:pt x="-4977" y="129736"/>
                      <a:pt x="4505" y="184534"/>
                    </a:cubicBezTo>
                    <a:cubicBezTo>
                      <a:pt x="25002" y="195324"/>
                      <a:pt x="50715" y="189483"/>
                      <a:pt x="74096" y="185087"/>
                    </a:cubicBezTo>
                    <a:cubicBezTo>
                      <a:pt x="77119" y="184455"/>
                      <a:pt x="79285" y="181795"/>
                      <a:pt x="79285" y="178715"/>
                    </a:cubicBezTo>
                    <a:cubicBezTo>
                      <a:pt x="79335" y="131915"/>
                      <a:pt x="79168" y="84339"/>
                      <a:pt x="79008" y="383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B6BDE66-BB1B-894D-A693-F0EFEFCFC1FD}"/>
                </a:ext>
              </a:extLst>
            </p:cNvPr>
            <p:cNvSpPr/>
            <p:nvPr/>
          </p:nvSpPr>
          <p:spPr>
            <a:xfrm>
              <a:off x="6655486" y="4215311"/>
              <a:ext cx="1448204" cy="2208609"/>
            </a:xfrm>
            <a:custGeom>
              <a:avLst/>
              <a:gdLst>
                <a:gd name="connsiteX0" fmla="*/ 13494 w 1448204"/>
                <a:gd name="connsiteY0" fmla="*/ 211524 h 2208609"/>
                <a:gd name="connsiteX1" fmla="*/ 117322 w 1448204"/>
                <a:gd name="connsiteY1" fmla="*/ 1058164 h 2208609"/>
                <a:gd name="connsiteX2" fmla="*/ 176698 w 1448204"/>
                <a:gd name="connsiteY2" fmla="*/ 1079780 h 2208609"/>
                <a:gd name="connsiteX3" fmla="*/ 316601 w 1448204"/>
                <a:gd name="connsiteY3" fmla="*/ 1189544 h 2208609"/>
                <a:gd name="connsiteX4" fmla="*/ 732299 w 1448204"/>
                <a:gd name="connsiteY4" fmla="*/ 1226142 h 2208609"/>
                <a:gd name="connsiteX5" fmla="*/ 733941 w 1448204"/>
                <a:gd name="connsiteY5" fmla="*/ 1408434 h 2208609"/>
                <a:gd name="connsiteX6" fmla="*/ 721670 w 1448204"/>
                <a:gd name="connsiteY6" fmla="*/ 1502366 h 2208609"/>
                <a:gd name="connsiteX7" fmla="*/ 702750 w 1448204"/>
                <a:gd name="connsiteY7" fmla="*/ 1583976 h 2208609"/>
                <a:gd name="connsiteX8" fmla="*/ 683044 w 1448204"/>
                <a:gd name="connsiteY8" fmla="*/ 1662054 h 2208609"/>
                <a:gd name="connsiteX9" fmla="*/ 629452 w 1448204"/>
                <a:gd name="connsiteY9" fmla="*/ 1657985 h 2208609"/>
                <a:gd name="connsiteX10" fmla="*/ 448759 w 1448204"/>
                <a:gd name="connsiteY10" fmla="*/ 1654105 h 2208609"/>
                <a:gd name="connsiteX11" fmla="*/ 342140 w 1448204"/>
                <a:gd name="connsiteY11" fmla="*/ 1733186 h 2208609"/>
                <a:gd name="connsiteX12" fmla="*/ 347488 w 1448204"/>
                <a:gd name="connsiteY12" fmla="*/ 1764400 h 2208609"/>
                <a:gd name="connsiteX13" fmla="*/ 317851 w 1448204"/>
                <a:gd name="connsiteY13" fmla="*/ 1823275 h 2208609"/>
                <a:gd name="connsiteX14" fmla="*/ 265050 w 1448204"/>
                <a:gd name="connsiteY14" fmla="*/ 1846634 h 2208609"/>
                <a:gd name="connsiteX15" fmla="*/ 210709 w 1448204"/>
                <a:gd name="connsiteY15" fmla="*/ 1891312 h 2208609"/>
                <a:gd name="connsiteX16" fmla="*/ 198292 w 1448204"/>
                <a:gd name="connsiteY16" fmla="*/ 1965154 h 2208609"/>
                <a:gd name="connsiteX17" fmla="*/ 199840 w 1448204"/>
                <a:gd name="connsiteY17" fmla="*/ 1991652 h 2208609"/>
                <a:gd name="connsiteX18" fmla="*/ 225321 w 1448204"/>
                <a:gd name="connsiteY18" fmla="*/ 2094100 h 2208609"/>
                <a:gd name="connsiteX19" fmla="*/ 264520 w 1448204"/>
                <a:gd name="connsiteY19" fmla="*/ 2002028 h 2208609"/>
                <a:gd name="connsiteX20" fmla="*/ 374909 w 1448204"/>
                <a:gd name="connsiteY20" fmla="*/ 1946437 h 2208609"/>
                <a:gd name="connsiteX21" fmla="*/ 444871 w 1448204"/>
                <a:gd name="connsiteY21" fmla="*/ 1924640 h 2208609"/>
                <a:gd name="connsiteX22" fmla="*/ 676433 w 1448204"/>
                <a:gd name="connsiteY22" fmla="*/ 1869521 h 2208609"/>
                <a:gd name="connsiteX23" fmla="*/ 747964 w 1448204"/>
                <a:gd name="connsiteY23" fmla="*/ 1840814 h 2208609"/>
                <a:gd name="connsiteX24" fmla="*/ 796115 w 1448204"/>
                <a:gd name="connsiteY24" fmla="*/ 1946183 h 2208609"/>
                <a:gd name="connsiteX25" fmla="*/ 823892 w 1448204"/>
                <a:gd name="connsiteY25" fmla="*/ 2057684 h 2208609"/>
                <a:gd name="connsiteX26" fmla="*/ 838140 w 1448204"/>
                <a:gd name="connsiteY26" fmla="*/ 2089123 h 2208609"/>
                <a:gd name="connsiteX27" fmla="*/ 852977 w 1448204"/>
                <a:gd name="connsiteY27" fmla="*/ 2107528 h 2208609"/>
                <a:gd name="connsiteX28" fmla="*/ 880878 w 1448204"/>
                <a:gd name="connsiteY28" fmla="*/ 2208609 h 2208609"/>
                <a:gd name="connsiteX29" fmla="*/ 913530 w 1448204"/>
                <a:gd name="connsiteY29" fmla="*/ 2110724 h 2208609"/>
                <a:gd name="connsiteX30" fmla="*/ 934020 w 1448204"/>
                <a:gd name="connsiteY30" fmla="*/ 2056311 h 2208609"/>
                <a:gd name="connsiteX31" fmla="*/ 882062 w 1448204"/>
                <a:gd name="connsiteY31" fmla="*/ 1851655 h 2208609"/>
                <a:gd name="connsiteX32" fmla="*/ 1333203 w 1448204"/>
                <a:gd name="connsiteY32" fmla="*/ 1922497 h 2208609"/>
                <a:gd name="connsiteX33" fmla="*/ 1344603 w 1448204"/>
                <a:gd name="connsiteY33" fmla="*/ 1928549 h 2208609"/>
                <a:gd name="connsiteX34" fmla="*/ 1365129 w 1448204"/>
                <a:gd name="connsiteY34" fmla="*/ 1938002 h 2208609"/>
                <a:gd name="connsiteX35" fmla="*/ 1393923 w 1448204"/>
                <a:gd name="connsiteY35" fmla="*/ 2038531 h 2208609"/>
                <a:gd name="connsiteX36" fmla="*/ 1429751 w 1448204"/>
                <a:gd name="connsiteY36" fmla="*/ 1943240 h 2208609"/>
                <a:gd name="connsiteX37" fmla="*/ 1444631 w 1448204"/>
                <a:gd name="connsiteY37" fmla="*/ 1924291 h 2208609"/>
                <a:gd name="connsiteX38" fmla="*/ 1432882 w 1448204"/>
                <a:gd name="connsiteY38" fmla="*/ 1835263 h 2208609"/>
                <a:gd name="connsiteX39" fmla="*/ 1400419 w 1448204"/>
                <a:gd name="connsiteY39" fmla="*/ 1797852 h 2208609"/>
                <a:gd name="connsiteX40" fmla="*/ 1103647 w 1448204"/>
                <a:gd name="connsiteY40" fmla="*/ 1727562 h 2208609"/>
                <a:gd name="connsiteX41" fmla="*/ 1101794 w 1448204"/>
                <a:gd name="connsiteY41" fmla="*/ 1672996 h 2208609"/>
                <a:gd name="connsiteX42" fmla="*/ 1061665 w 1448204"/>
                <a:gd name="connsiteY42" fmla="*/ 1621067 h 2208609"/>
                <a:gd name="connsiteX43" fmla="*/ 983202 w 1448204"/>
                <a:gd name="connsiteY43" fmla="*/ 1629321 h 2208609"/>
                <a:gd name="connsiteX44" fmla="*/ 893978 w 1448204"/>
                <a:gd name="connsiteY44" fmla="*/ 1645597 h 2208609"/>
                <a:gd name="connsiteX45" fmla="*/ 892801 w 1448204"/>
                <a:gd name="connsiteY45" fmla="*/ 1641477 h 2208609"/>
                <a:gd name="connsiteX46" fmla="*/ 864515 w 1448204"/>
                <a:gd name="connsiteY46" fmla="*/ 1525435 h 2208609"/>
                <a:gd name="connsiteX47" fmla="*/ 857387 w 1448204"/>
                <a:gd name="connsiteY47" fmla="*/ 1502787 h 2208609"/>
                <a:gd name="connsiteX48" fmla="*/ 848334 w 1448204"/>
                <a:gd name="connsiteY48" fmla="*/ 1223047 h 2208609"/>
                <a:gd name="connsiteX49" fmla="*/ 1189936 w 1448204"/>
                <a:gd name="connsiteY49" fmla="*/ 1180331 h 2208609"/>
                <a:gd name="connsiteX50" fmla="*/ 1341363 w 1448204"/>
                <a:gd name="connsiteY50" fmla="*/ 988173 h 2208609"/>
                <a:gd name="connsiteX51" fmla="*/ 1299366 w 1448204"/>
                <a:gd name="connsiteY51" fmla="*/ 901520 h 2208609"/>
                <a:gd name="connsiteX52" fmla="*/ 874927 w 1448204"/>
                <a:gd name="connsiteY52" fmla="*/ 803381 h 2208609"/>
                <a:gd name="connsiteX53" fmla="*/ 724728 w 1448204"/>
                <a:gd name="connsiteY53" fmla="*/ 129100 h 2208609"/>
                <a:gd name="connsiteX54" fmla="*/ 605402 w 1448204"/>
                <a:gd name="connsiteY54" fmla="*/ 3097 h 2208609"/>
                <a:gd name="connsiteX55" fmla="*/ 37456 w 1448204"/>
                <a:gd name="connsiteY55" fmla="*/ 74701 h 2208609"/>
                <a:gd name="connsiteX56" fmla="*/ 22968 w 1448204"/>
                <a:gd name="connsiteY56" fmla="*/ 84634 h 2208609"/>
                <a:gd name="connsiteX57" fmla="*/ 13494 w 1448204"/>
                <a:gd name="connsiteY57" fmla="*/ 211524 h 2208609"/>
                <a:gd name="connsiteX58" fmla="*/ 844033 w 1448204"/>
                <a:gd name="connsiteY58" fmla="*/ 802568 h 2208609"/>
                <a:gd name="connsiteX59" fmla="*/ 230138 w 1448204"/>
                <a:gd name="connsiteY59" fmla="*/ 937602 h 2208609"/>
                <a:gd name="connsiteX60" fmla="*/ 118935 w 1448204"/>
                <a:gd name="connsiteY60" fmla="*/ 77477 h 2208609"/>
                <a:gd name="connsiteX61" fmla="*/ 635679 w 1448204"/>
                <a:gd name="connsiteY61" fmla="*/ 33308 h 2208609"/>
                <a:gd name="connsiteX62" fmla="*/ 696675 w 1448204"/>
                <a:gd name="connsiteY62" fmla="*/ 121682 h 2208609"/>
                <a:gd name="connsiteX63" fmla="*/ 722353 w 1448204"/>
                <a:gd name="connsiteY63" fmla="*/ 273283 h 2208609"/>
                <a:gd name="connsiteX64" fmla="*/ 844033 w 1448204"/>
                <a:gd name="connsiteY64" fmla="*/ 802568 h 2208609"/>
                <a:gd name="connsiteX65" fmla="*/ 1247205 w 1448204"/>
                <a:gd name="connsiteY65" fmla="*/ 964806 h 2208609"/>
                <a:gd name="connsiteX66" fmla="*/ 1153883 w 1448204"/>
                <a:gd name="connsiteY66" fmla="*/ 985535 h 2208609"/>
                <a:gd name="connsiteX67" fmla="*/ 236314 w 1448204"/>
                <a:gd name="connsiteY67" fmla="*/ 963302 h 2208609"/>
                <a:gd name="connsiteX68" fmla="*/ 1233531 w 1448204"/>
                <a:gd name="connsiteY68" fmla="*/ 888384 h 2208609"/>
                <a:gd name="connsiteX69" fmla="*/ 1280039 w 1448204"/>
                <a:gd name="connsiteY69" fmla="*/ 918791 h 2208609"/>
                <a:gd name="connsiteX70" fmla="*/ 1247205 w 1448204"/>
                <a:gd name="connsiteY70" fmla="*/ 964806 h 2208609"/>
                <a:gd name="connsiteX71" fmla="*/ 1074940 w 1448204"/>
                <a:gd name="connsiteY71" fmla="*/ 1721415 h 2208609"/>
                <a:gd name="connsiteX72" fmla="*/ 918573 w 1448204"/>
                <a:gd name="connsiteY72" fmla="*/ 1679499 h 2208609"/>
                <a:gd name="connsiteX73" fmla="*/ 911183 w 1448204"/>
                <a:gd name="connsiteY73" fmla="*/ 1668527 h 2208609"/>
                <a:gd name="connsiteX74" fmla="*/ 1038735 w 1448204"/>
                <a:gd name="connsiteY74" fmla="*/ 1645851 h 2208609"/>
                <a:gd name="connsiteX75" fmla="*/ 1074373 w 1448204"/>
                <a:gd name="connsiteY75" fmla="*/ 1667052 h 2208609"/>
                <a:gd name="connsiteX76" fmla="*/ 1080113 w 1448204"/>
                <a:gd name="connsiteY76" fmla="*/ 1717296 h 2208609"/>
                <a:gd name="connsiteX77" fmla="*/ 1074940 w 1448204"/>
                <a:gd name="connsiteY77" fmla="*/ 1721415 h 2208609"/>
                <a:gd name="connsiteX78" fmla="*/ 874702 w 1448204"/>
                <a:gd name="connsiteY78" fmla="*/ 1823718 h 2208609"/>
                <a:gd name="connsiteX79" fmla="*/ 857867 w 1448204"/>
                <a:gd name="connsiteY79" fmla="*/ 1746969 h 2208609"/>
                <a:gd name="connsiteX80" fmla="*/ 917236 w 1448204"/>
                <a:gd name="connsiteY80" fmla="*/ 1707959 h 2208609"/>
                <a:gd name="connsiteX81" fmla="*/ 1387195 w 1448204"/>
                <a:gd name="connsiteY81" fmla="*/ 1820114 h 2208609"/>
                <a:gd name="connsiteX82" fmla="*/ 1411216 w 1448204"/>
                <a:gd name="connsiteY82" fmla="*/ 1855033 h 2208609"/>
                <a:gd name="connsiteX83" fmla="*/ 1418809 w 1448204"/>
                <a:gd name="connsiteY83" fmla="*/ 1919336 h 2208609"/>
                <a:gd name="connsiteX84" fmla="*/ 1357645 w 1448204"/>
                <a:gd name="connsiteY84" fmla="*/ 1906214 h 2208609"/>
                <a:gd name="connsiteX85" fmla="*/ 874702 w 1448204"/>
                <a:gd name="connsiteY85" fmla="*/ 1823718 h 2208609"/>
                <a:gd name="connsiteX86" fmla="*/ 665135 w 1448204"/>
                <a:gd name="connsiteY86" fmla="*/ 1685072 h 2208609"/>
                <a:gd name="connsiteX87" fmla="*/ 503027 w 1448204"/>
                <a:gd name="connsiteY87" fmla="*/ 1752687 h 2208609"/>
                <a:gd name="connsiteX88" fmla="*/ 365871 w 1448204"/>
                <a:gd name="connsiteY88" fmla="*/ 1744811 h 2208609"/>
                <a:gd name="connsiteX89" fmla="*/ 458793 w 1448204"/>
                <a:gd name="connsiteY89" fmla="*/ 1680574 h 2208609"/>
                <a:gd name="connsiteX90" fmla="*/ 665135 w 1448204"/>
                <a:gd name="connsiteY90" fmla="*/ 1685072 h 2208609"/>
                <a:gd name="connsiteX91" fmla="*/ 439829 w 1448204"/>
                <a:gd name="connsiteY91" fmla="*/ 1775487 h 2208609"/>
                <a:gd name="connsiteX92" fmla="*/ 417051 w 1448204"/>
                <a:gd name="connsiteY92" fmla="*/ 1783850 h 2208609"/>
                <a:gd name="connsiteX93" fmla="*/ 408957 w 1448204"/>
                <a:gd name="connsiteY93" fmla="*/ 1774020 h 2208609"/>
                <a:gd name="connsiteX94" fmla="*/ 439829 w 1448204"/>
                <a:gd name="connsiteY94" fmla="*/ 1775487 h 2208609"/>
                <a:gd name="connsiteX95" fmla="*/ 832531 w 1448204"/>
                <a:gd name="connsiteY95" fmla="*/ 1751866 h 2208609"/>
                <a:gd name="connsiteX96" fmla="*/ 864239 w 1448204"/>
                <a:gd name="connsiteY96" fmla="*/ 1882731 h 2208609"/>
                <a:gd name="connsiteX97" fmla="*/ 905473 w 1448204"/>
                <a:gd name="connsiteY97" fmla="*/ 2085098 h 2208609"/>
                <a:gd name="connsiteX98" fmla="*/ 863578 w 1448204"/>
                <a:gd name="connsiteY98" fmla="*/ 2084400 h 2208609"/>
                <a:gd name="connsiteX99" fmla="*/ 843997 w 1448204"/>
                <a:gd name="connsiteY99" fmla="*/ 2040180 h 2208609"/>
                <a:gd name="connsiteX100" fmla="*/ 819656 w 1448204"/>
                <a:gd name="connsiteY100" fmla="*/ 1932283 h 2208609"/>
                <a:gd name="connsiteX101" fmla="*/ 801274 w 1448204"/>
                <a:gd name="connsiteY101" fmla="*/ 1863709 h 2208609"/>
                <a:gd name="connsiteX102" fmla="*/ 757054 w 1448204"/>
                <a:gd name="connsiteY102" fmla="*/ 1813015 h 2208609"/>
                <a:gd name="connsiteX103" fmla="*/ 736746 w 1448204"/>
                <a:gd name="connsiteY103" fmla="*/ 1815631 h 2208609"/>
                <a:gd name="connsiteX104" fmla="*/ 690310 w 1448204"/>
                <a:gd name="connsiteY104" fmla="*/ 1839746 h 2208609"/>
                <a:gd name="connsiteX105" fmla="*/ 474160 w 1448204"/>
                <a:gd name="connsiteY105" fmla="*/ 1890672 h 2208609"/>
                <a:gd name="connsiteX106" fmla="*/ 337112 w 1448204"/>
                <a:gd name="connsiteY106" fmla="*/ 1937340 h 2208609"/>
                <a:gd name="connsiteX107" fmla="*/ 223875 w 1448204"/>
                <a:gd name="connsiteY107" fmla="*/ 1978719 h 2208609"/>
                <a:gd name="connsiteX108" fmla="*/ 248695 w 1448204"/>
                <a:gd name="connsiteY108" fmla="*/ 1882796 h 2208609"/>
                <a:gd name="connsiteX109" fmla="*/ 669152 w 1448204"/>
                <a:gd name="connsiteY109" fmla="*/ 1713096 h 2208609"/>
                <a:gd name="connsiteX110" fmla="*/ 832531 w 1448204"/>
                <a:gd name="connsiteY110" fmla="*/ 1751866 h 2208609"/>
                <a:gd name="connsiteX111" fmla="*/ 737182 w 1448204"/>
                <a:gd name="connsiteY111" fmla="*/ 1531182 h 2208609"/>
                <a:gd name="connsiteX112" fmla="*/ 838998 w 1448204"/>
                <a:gd name="connsiteY112" fmla="*/ 1529954 h 2208609"/>
                <a:gd name="connsiteX113" fmla="*/ 868439 w 1448204"/>
                <a:gd name="connsiteY113" fmla="*/ 1650268 h 2208609"/>
                <a:gd name="connsiteX114" fmla="*/ 896209 w 1448204"/>
                <a:gd name="connsiteY114" fmla="*/ 1692505 h 2208609"/>
                <a:gd name="connsiteX115" fmla="*/ 691415 w 1448204"/>
                <a:gd name="connsiteY115" fmla="*/ 1700148 h 2208609"/>
                <a:gd name="connsiteX116" fmla="*/ 692395 w 1448204"/>
                <a:gd name="connsiteY116" fmla="*/ 1694852 h 2208609"/>
                <a:gd name="connsiteX117" fmla="*/ 737182 w 1448204"/>
                <a:gd name="connsiteY117" fmla="*/ 1531182 h 2208609"/>
                <a:gd name="connsiteX118" fmla="*/ 824103 w 1448204"/>
                <a:gd name="connsiteY118" fmla="*/ 1423096 h 2208609"/>
                <a:gd name="connsiteX119" fmla="*/ 831587 w 1448204"/>
                <a:gd name="connsiteY119" fmla="*/ 1503514 h 2208609"/>
                <a:gd name="connsiteX120" fmla="*/ 763520 w 1448204"/>
                <a:gd name="connsiteY120" fmla="*/ 1512698 h 2208609"/>
                <a:gd name="connsiteX121" fmla="*/ 747543 w 1448204"/>
                <a:gd name="connsiteY121" fmla="*/ 1503114 h 2208609"/>
                <a:gd name="connsiteX122" fmla="*/ 758151 w 1448204"/>
                <a:gd name="connsiteY122" fmla="*/ 1424920 h 2208609"/>
                <a:gd name="connsiteX123" fmla="*/ 824103 w 1448204"/>
                <a:gd name="connsiteY123" fmla="*/ 1423096 h 2208609"/>
                <a:gd name="connsiteX124" fmla="*/ 757860 w 1448204"/>
                <a:gd name="connsiteY124" fmla="*/ 1396612 h 2208609"/>
                <a:gd name="connsiteX125" fmla="*/ 758166 w 1448204"/>
                <a:gd name="connsiteY125" fmla="*/ 1225938 h 2208609"/>
                <a:gd name="connsiteX126" fmla="*/ 822468 w 1448204"/>
                <a:gd name="connsiteY126" fmla="*/ 1224231 h 2208609"/>
                <a:gd name="connsiteX127" fmla="*/ 822861 w 1448204"/>
                <a:gd name="connsiteY127" fmla="*/ 1396431 h 2208609"/>
                <a:gd name="connsiteX128" fmla="*/ 757860 w 1448204"/>
                <a:gd name="connsiteY128" fmla="*/ 1396612 h 2208609"/>
                <a:gd name="connsiteX129" fmla="*/ 193090 w 1448204"/>
                <a:gd name="connsiteY129" fmla="*/ 1054117 h 2208609"/>
                <a:gd name="connsiteX130" fmla="*/ 215374 w 1448204"/>
                <a:gd name="connsiteY130" fmla="*/ 983472 h 2208609"/>
                <a:gd name="connsiteX131" fmla="*/ 1252843 w 1448204"/>
                <a:gd name="connsiteY131" fmla="*/ 990061 h 2208609"/>
                <a:gd name="connsiteX132" fmla="*/ 1308972 w 1448204"/>
                <a:gd name="connsiteY132" fmla="*/ 952018 h 2208609"/>
                <a:gd name="connsiteX133" fmla="*/ 1311994 w 1448204"/>
                <a:gd name="connsiteY133" fmla="*/ 1038444 h 2208609"/>
                <a:gd name="connsiteX134" fmla="*/ 1195313 w 1448204"/>
                <a:gd name="connsiteY134" fmla="*/ 1152910 h 2208609"/>
                <a:gd name="connsiteX135" fmla="*/ 363226 w 1448204"/>
                <a:gd name="connsiteY135" fmla="*/ 1171438 h 2208609"/>
                <a:gd name="connsiteX136" fmla="*/ 193090 w 1448204"/>
                <a:gd name="connsiteY136" fmla="*/ 1054117 h 2208609"/>
                <a:gd name="connsiteX137" fmla="*/ 46190 w 1448204"/>
                <a:gd name="connsiteY137" fmla="*/ 99056 h 2208609"/>
                <a:gd name="connsiteX138" fmla="*/ 210978 w 1448204"/>
                <a:gd name="connsiteY138" fmla="*/ 211524 h 2208609"/>
                <a:gd name="connsiteX139" fmla="*/ 179190 w 1448204"/>
                <a:gd name="connsiteY139" fmla="*/ 1014540 h 2208609"/>
                <a:gd name="connsiteX140" fmla="*/ 150454 w 1448204"/>
                <a:gd name="connsiteY140" fmla="*/ 1068060 h 2208609"/>
                <a:gd name="connsiteX141" fmla="*/ 144104 w 1448204"/>
                <a:gd name="connsiteY141" fmla="*/ 1063570 h 2208609"/>
                <a:gd name="connsiteX142" fmla="*/ 62792 w 1448204"/>
                <a:gd name="connsiteY142" fmla="*/ 255852 h 2208609"/>
                <a:gd name="connsiteX143" fmla="*/ 26412 w 1448204"/>
                <a:gd name="connsiteY143" fmla="*/ 161084 h 2208609"/>
                <a:gd name="connsiteX144" fmla="*/ 46190 w 1448204"/>
                <a:gd name="connsiteY144" fmla="*/ 99056 h 22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448204" h="2208609">
                  <a:moveTo>
                    <a:pt x="13494" y="211524"/>
                  </a:moveTo>
                  <a:cubicBezTo>
                    <a:pt x="163692" y="480322"/>
                    <a:pt x="78406" y="769763"/>
                    <a:pt x="117322" y="1058164"/>
                  </a:cubicBezTo>
                  <a:cubicBezTo>
                    <a:pt x="117831" y="1097879"/>
                    <a:pt x="150905" y="1107143"/>
                    <a:pt x="176698" y="1079780"/>
                  </a:cubicBezTo>
                  <a:cubicBezTo>
                    <a:pt x="205638" y="1144148"/>
                    <a:pt x="246195" y="1178195"/>
                    <a:pt x="316601" y="1189544"/>
                  </a:cubicBezTo>
                  <a:cubicBezTo>
                    <a:pt x="453663" y="1214313"/>
                    <a:pt x="593036" y="1226208"/>
                    <a:pt x="732299" y="1226142"/>
                  </a:cubicBezTo>
                  <a:cubicBezTo>
                    <a:pt x="733280" y="1286622"/>
                    <a:pt x="728187" y="1348658"/>
                    <a:pt x="733941" y="1408434"/>
                  </a:cubicBezTo>
                  <a:cubicBezTo>
                    <a:pt x="732357" y="1440069"/>
                    <a:pt x="722527" y="1470781"/>
                    <a:pt x="721670" y="1502366"/>
                  </a:cubicBezTo>
                  <a:cubicBezTo>
                    <a:pt x="708112" y="1515888"/>
                    <a:pt x="707399" y="1563893"/>
                    <a:pt x="702750" y="1583976"/>
                  </a:cubicBezTo>
                  <a:cubicBezTo>
                    <a:pt x="698012" y="1610394"/>
                    <a:pt x="691589" y="1636602"/>
                    <a:pt x="683044" y="1662054"/>
                  </a:cubicBezTo>
                  <a:cubicBezTo>
                    <a:pt x="665483" y="1657956"/>
                    <a:pt x="647435" y="1657687"/>
                    <a:pt x="629452" y="1657985"/>
                  </a:cubicBezTo>
                  <a:cubicBezTo>
                    <a:pt x="569204" y="1659162"/>
                    <a:pt x="508898" y="1657970"/>
                    <a:pt x="448759" y="1654105"/>
                  </a:cubicBezTo>
                  <a:cubicBezTo>
                    <a:pt x="372650" y="1646018"/>
                    <a:pt x="360952" y="1661698"/>
                    <a:pt x="342140" y="1733186"/>
                  </a:cubicBezTo>
                  <a:cubicBezTo>
                    <a:pt x="338987" y="1743634"/>
                    <a:pt x="337999" y="1756851"/>
                    <a:pt x="347488" y="1764400"/>
                  </a:cubicBezTo>
                  <a:cubicBezTo>
                    <a:pt x="325269" y="1775212"/>
                    <a:pt x="313382" y="1799545"/>
                    <a:pt x="317851" y="1823275"/>
                  </a:cubicBezTo>
                  <a:cubicBezTo>
                    <a:pt x="300144" y="1830824"/>
                    <a:pt x="282539" y="1838613"/>
                    <a:pt x="265050" y="1846634"/>
                  </a:cubicBezTo>
                  <a:cubicBezTo>
                    <a:pt x="242083" y="1856828"/>
                    <a:pt x="218113" y="1864363"/>
                    <a:pt x="210709" y="1891312"/>
                  </a:cubicBezTo>
                  <a:cubicBezTo>
                    <a:pt x="203088" y="1914882"/>
                    <a:pt x="199593" y="1940494"/>
                    <a:pt x="198292" y="1965154"/>
                  </a:cubicBezTo>
                  <a:cubicBezTo>
                    <a:pt x="197856" y="1973408"/>
                    <a:pt x="196526" y="1983718"/>
                    <a:pt x="199840" y="1991652"/>
                  </a:cubicBezTo>
                  <a:cubicBezTo>
                    <a:pt x="150541" y="2017613"/>
                    <a:pt x="168720" y="2094013"/>
                    <a:pt x="225321" y="2094100"/>
                  </a:cubicBezTo>
                  <a:cubicBezTo>
                    <a:pt x="272977" y="2094485"/>
                    <a:pt x="297536" y="2035581"/>
                    <a:pt x="264520" y="2002028"/>
                  </a:cubicBezTo>
                  <a:cubicBezTo>
                    <a:pt x="303872" y="1989153"/>
                    <a:pt x="337752" y="1964129"/>
                    <a:pt x="374909" y="1946437"/>
                  </a:cubicBezTo>
                  <a:cubicBezTo>
                    <a:pt x="396859" y="1935495"/>
                    <a:pt x="421236" y="1930583"/>
                    <a:pt x="444871" y="1924640"/>
                  </a:cubicBezTo>
                  <a:cubicBezTo>
                    <a:pt x="521824" y="1905298"/>
                    <a:pt x="599023" y="1886930"/>
                    <a:pt x="676433" y="1869521"/>
                  </a:cubicBezTo>
                  <a:cubicBezTo>
                    <a:pt x="701369" y="1863883"/>
                    <a:pt x="728427" y="1858477"/>
                    <a:pt x="747964" y="1840814"/>
                  </a:cubicBezTo>
                  <a:cubicBezTo>
                    <a:pt x="788391" y="1875400"/>
                    <a:pt x="786052" y="1897713"/>
                    <a:pt x="796115" y="1946183"/>
                  </a:cubicBezTo>
                  <a:cubicBezTo>
                    <a:pt x="804652" y="1983413"/>
                    <a:pt x="806737" y="2023063"/>
                    <a:pt x="823892" y="2057684"/>
                  </a:cubicBezTo>
                  <a:cubicBezTo>
                    <a:pt x="829211" y="2068074"/>
                    <a:pt x="834769" y="2077898"/>
                    <a:pt x="838140" y="2089123"/>
                  </a:cubicBezTo>
                  <a:cubicBezTo>
                    <a:pt x="840792" y="2097937"/>
                    <a:pt x="845697" y="2104127"/>
                    <a:pt x="852977" y="2107528"/>
                  </a:cubicBezTo>
                  <a:cubicBezTo>
                    <a:pt x="806287" y="2135137"/>
                    <a:pt x="825781" y="2208631"/>
                    <a:pt x="880878" y="2208609"/>
                  </a:cubicBezTo>
                  <a:cubicBezTo>
                    <a:pt x="932959" y="2208820"/>
                    <a:pt x="954814" y="2141197"/>
                    <a:pt x="913530" y="2110724"/>
                  </a:cubicBezTo>
                  <a:cubicBezTo>
                    <a:pt x="935531" y="2106939"/>
                    <a:pt x="931804" y="2073276"/>
                    <a:pt x="934020" y="2056311"/>
                  </a:cubicBezTo>
                  <a:cubicBezTo>
                    <a:pt x="939702" y="1983638"/>
                    <a:pt x="900060" y="1919721"/>
                    <a:pt x="882062" y="1851655"/>
                  </a:cubicBezTo>
                  <a:cubicBezTo>
                    <a:pt x="1028236" y="1878996"/>
                    <a:pt x="1197492" y="1896507"/>
                    <a:pt x="1333203" y="1922497"/>
                  </a:cubicBezTo>
                  <a:cubicBezTo>
                    <a:pt x="1334903" y="1921988"/>
                    <a:pt x="1342816" y="1927641"/>
                    <a:pt x="1344603" y="1928549"/>
                  </a:cubicBezTo>
                  <a:cubicBezTo>
                    <a:pt x="1351302" y="1931971"/>
                    <a:pt x="1358139" y="1935182"/>
                    <a:pt x="1365129" y="1938002"/>
                  </a:cubicBezTo>
                  <a:cubicBezTo>
                    <a:pt x="1319420" y="1966186"/>
                    <a:pt x="1339379" y="2038589"/>
                    <a:pt x="1393923" y="2038531"/>
                  </a:cubicBezTo>
                  <a:cubicBezTo>
                    <a:pt x="1443905" y="2038836"/>
                    <a:pt x="1467163" y="1975340"/>
                    <a:pt x="1429751" y="1943240"/>
                  </a:cubicBezTo>
                  <a:cubicBezTo>
                    <a:pt x="1438332" y="1939978"/>
                    <a:pt x="1443817" y="1934245"/>
                    <a:pt x="1444631" y="1924291"/>
                  </a:cubicBezTo>
                  <a:cubicBezTo>
                    <a:pt x="1445307" y="1894392"/>
                    <a:pt x="1440730" y="1864087"/>
                    <a:pt x="1432882" y="1835263"/>
                  </a:cubicBezTo>
                  <a:cubicBezTo>
                    <a:pt x="1427630" y="1817077"/>
                    <a:pt x="1417624" y="1805641"/>
                    <a:pt x="1400419" y="1797852"/>
                  </a:cubicBezTo>
                  <a:cubicBezTo>
                    <a:pt x="1304634" y="1763848"/>
                    <a:pt x="1202506" y="1750152"/>
                    <a:pt x="1103647" y="1727562"/>
                  </a:cubicBezTo>
                  <a:cubicBezTo>
                    <a:pt x="1110070" y="1710539"/>
                    <a:pt x="1103684" y="1690572"/>
                    <a:pt x="1101794" y="1672996"/>
                  </a:cubicBezTo>
                  <a:cubicBezTo>
                    <a:pt x="1098307" y="1649339"/>
                    <a:pt x="1087226" y="1626335"/>
                    <a:pt x="1061665" y="1621067"/>
                  </a:cubicBezTo>
                  <a:cubicBezTo>
                    <a:pt x="1035327" y="1616490"/>
                    <a:pt x="1009112" y="1625485"/>
                    <a:pt x="983202" y="1629321"/>
                  </a:cubicBezTo>
                  <a:cubicBezTo>
                    <a:pt x="953485" y="1634829"/>
                    <a:pt x="923637" y="1639820"/>
                    <a:pt x="893978" y="1645597"/>
                  </a:cubicBezTo>
                  <a:cubicBezTo>
                    <a:pt x="893738" y="1644158"/>
                    <a:pt x="893353" y="1642770"/>
                    <a:pt x="892801" y="1641477"/>
                  </a:cubicBezTo>
                  <a:cubicBezTo>
                    <a:pt x="885353" y="1612247"/>
                    <a:pt x="873132" y="1561721"/>
                    <a:pt x="864515" y="1525435"/>
                  </a:cubicBezTo>
                  <a:cubicBezTo>
                    <a:pt x="862110" y="1518184"/>
                    <a:pt x="862256" y="1508753"/>
                    <a:pt x="857387" y="1502787"/>
                  </a:cubicBezTo>
                  <a:cubicBezTo>
                    <a:pt x="845740" y="1409945"/>
                    <a:pt x="848930" y="1316783"/>
                    <a:pt x="848334" y="1223047"/>
                  </a:cubicBezTo>
                  <a:cubicBezTo>
                    <a:pt x="963039" y="1217161"/>
                    <a:pt x="1077302" y="1202811"/>
                    <a:pt x="1189936" y="1180331"/>
                  </a:cubicBezTo>
                  <a:cubicBezTo>
                    <a:pt x="1314348" y="1165254"/>
                    <a:pt x="1340294" y="1107034"/>
                    <a:pt x="1341363" y="988173"/>
                  </a:cubicBezTo>
                  <a:cubicBezTo>
                    <a:pt x="1344334" y="950906"/>
                    <a:pt x="1325407" y="925658"/>
                    <a:pt x="1299366" y="901520"/>
                  </a:cubicBezTo>
                  <a:cubicBezTo>
                    <a:pt x="1249573" y="835104"/>
                    <a:pt x="962872" y="807930"/>
                    <a:pt x="874927" y="803381"/>
                  </a:cubicBezTo>
                  <a:cubicBezTo>
                    <a:pt x="700831" y="589796"/>
                    <a:pt x="782702" y="370630"/>
                    <a:pt x="724728" y="129100"/>
                  </a:cubicBezTo>
                  <a:cubicBezTo>
                    <a:pt x="711221" y="57503"/>
                    <a:pt x="687244" y="4383"/>
                    <a:pt x="605402" y="3097"/>
                  </a:cubicBezTo>
                  <a:cubicBezTo>
                    <a:pt x="413919" y="-9204"/>
                    <a:pt x="219828" y="15238"/>
                    <a:pt x="37456" y="74701"/>
                  </a:cubicBezTo>
                  <a:cubicBezTo>
                    <a:pt x="31760" y="76242"/>
                    <a:pt x="24407" y="78698"/>
                    <a:pt x="22968" y="84634"/>
                  </a:cubicBezTo>
                  <a:cubicBezTo>
                    <a:pt x="-9336" y="118354"/>
                    <a:pt x="-2774" y="171584"/>
                    <a:pt x="13494" y="211524"/>
                  </a:cubicBezTo>
                  <a:close/>
                  <a:moveTo>
                    <a:pt x="844033" y="802568"/>
                  </a:moveTo>
                  <a:cubicBezTo>
                    <a:pt x="632613" y="799378"/>
                    <a:pt x="420706" y="845995"/>
                    <a:pt x="230138" y="937602"/>
                  </a:cubicBezTo>
                  <a:cubicBezTo>
                    <a:pt x="304671" y="700040"/>
                    <a:pt x="373151" y="225191"/>
                    <a:pt x="118935" y="77477"/>
                  </a:cubicBezTo>
                  <a:cubicBezTo>
                    <a:pt x="286303" y="34020"/>
                    <a:pt x="463508" y="12564"/>
                    <a:pt x="635679" y="33308"/>
                  </a:cubicBezTo>
                  <a:cubicBezTo>
                    <a:pt x="676404" y="43945"/>
                    <a:pt x="688487" y="85070"/>
                    <a:pt x="696675" y="121682"/>
                  </a:cubicBezTo>
                  <a:cubicBezTo>
                    <a:pt x="707835" y="171627"/>
                    <a:pt x="718705" y="222139"/>
                    <a:pt x="722353" y="273283"/>
                  </a:cubicBezTo>
                  <a:cubicBezTo>
                    <a:pt x="725455" y="454412"/>
                    <a:pt x="721095" y="655406"/>
                    <a:pt x="844033" y="802568"/>
                  </a:cubicBezTo>
                  <a:close/>
                  <a:moveTo>
                    <a:pt x="1247205" y="964806"/>
                  </a:moveTo>
                  <a:cubicBezTo>
                    <a:pt x="1216318" y="972653"/>
                    <a:pt x="1185184" y="979526"/>
                    <a:pt x="1153883" y="985535"/>
                  </a:cubicBezTo>
                  <a:cubicBezTo>
                    <a:pt x="851575" y="1038735"/>
                    <a:pt x="535476" y="1032879"/>
                    <a:pt x="236314" y="963302"/>
                  </a:cubicBezTo>
                  <a:cubicBezTo>
                    <a:pt x="543955" y="811163"/>
                    <a:pt x="906141" y="791327"/>
                    <a:pt x="1233531" y="888384"/>
                  </a:cubicBezTo>
                  <a:cubicBezTo>
                    <a:pt x="1251942" y="893594"/>
                    <a:pt x="1266183" y="905553"/>
                    <a:pt x="1280039" y="918791"/>
                  </a:cubicBezTo>
                  <a:cubicBezTo>
                    <a:pt x="1297957" y="945493"/>
                    <a:pt x="1271589" y="961471"/>
                    <a:pt x="1247205" y="964806"/>
                  </a:cubicBezTo>
                  <a:close/>
                  <a:moveTo>
                    <a:pt x="1074940" y="1721415"/>
                  </a:moveTo>
                  <a:cubicBezTo>
                    <a:pt x="1022823" y="1708562"/>
                    <a:pt x="967413" y="1701681"/>
                    <a:pt x="918573" y="1679499"/>
                  </a:cubicBezTo>
                  <a:cubicBezTo>
                    <a:pt x="916640" y="1675764"/>
                    <a:pt x="913988" y="1671950"/>
                    <a:pt x="911183" y="1668527"/>
                  </a:cubicBezTo>
                  <a:cubicBezTo>
                    <a:pt x="953761" y="1661741"/>
                    <a:pt x="995997" y="1651329"/>
                    <a:pt x="1038735" y="1645851"/>
                  </a:cubicBezTo>
                  <a:cubicBezTo>
                    <a:pt x="1056848" y="1643649"/>
                    <a:pt x="1070072" y="1647675"/>
                    <a:pt x="1074373" y="1667052"/>
                  </a:cubicBezTo>
                  <a:cubicBezTo>
                    <a:pt x="1077600" y="1683466"/>
                    <a:pt x="1080658" y="1700570"/>
                    <a:pt x="1080113" y="1717296"/>
                  </a:cubicBezTo>
                  <a:cubicBezTo>
                    <a:pt x="1079939" y="1722563"/>
                    <a:pt x="1075035" y="1721437"/>
                    <a:pt x="1074940" y="1721415"/>
                  </a:cubicBezTo>
                  <a:close/>
                  <a:moveTo>
                    <a:pt x="874702" y="1823718"/>
                  </a:moveTo>
                  <a:cubicBezTo>
                    <a:pt x="868431" y="1798302"/>
                    <a:pt x="863084" y="1772632"/>
                    <a:pt x="857867" y="1746969"/>
                  </a:cubicBezTo>
                  <a:cubicBezTo>
                    <a:pt x="880718" y="1740582"/>
                    <a:pt x="903925" y="1728318"/>
                    <a:pt x="917236" y="1707959"/>
                  </a:cubicBezTo>
                  <a:cubicBezTo>
                    <a:pt x="1070639" y="1757170"/>
                    <a:pt x="1233589" y="1771419"/>
                    <a:pt x="1387195" y="1820114"/>
                  </a:cubicBezTo>
                  <a:cubicBezTo>
                    <a:pt x="1406246" y="1827830"/>
                    <a:pt x="1407125" y="1836360"/>
                    <a:pt x="1411216" y="1855033"/>
                  </a:cubicBezTo>
                  <a:cubicBezTo>
                    <a:pt x="1416324" y="1876060"/>
                    <a:pt x="1418496" y="1897800"/>
                    <a:pt x="1418809" y="1919336"/>
                  </a:cubicBezTo>
                  <a:cubicBezTo>
                    <a:pt x="1397694" y="1925018"/>
                    <a:pt x="1376224" y="1915775"/>
                    <a:pt x="1357645" y="1906214"/>
                  </a:cubicBezTo>
                  <a:cubicBezTo>
                    <a:pt x="1202121" y="1860396"/>
                    <a:pt x="1033460" y="1860621"/>
                    <a:pt x="874702" y="1823718"/>
                  </a:cubicBezTo>
                  <a:close/>
                  <a:moveTo>
                    <a:pt x="665135" y="1685072"/>
                  </a:moveTo>
                  <a:cubicBezTo>
                    <a:pt x="614521" y="1713997"/>
                    <a:pt x="557528" y="1731755"/>
                    <a:pt x="503027" y="1752687"/>
                  </a:cubicBezTo>
                  <a:cubicBezTo>
                    <a:pt x="457434" y="1748996"/>
                    <a:pt x="411398" y="1748837"/>
                    <a:pt x="365871" y="1744811"/>
                  </a:cubicBezTo>
                  <a:cubicBezTo>
                    <a:pt x="383802" y="1674202"/>
                    <a:pt x="385713" y="1673570"/>
                    <a:pt x="458793" y="1680574"/>
                  </a:cubicBezTo>
                  <a:cubicBezTo>
                    <a:pt x="527447" y="1686103"/>
                    <a:pt x="596524" y="1682173"/>
                    <a:pt x="665135" y="1685072"/>
                  </a:cubicBezTo>
                  <a:close/>
                  <a:moveTo>
                    <a:pt x="439829" y="1775487"/>
                  </a:moveTo>
                  <a:cubicBezTo>
                    <a:pt x="432229" y="1778248"/>
                    <a:pt x="424636" y="1781039"/>
                    <a:pt x="417051" y="1783850"/>
                  </a:cubicBezTo>
                  <a:cubicBezTo>
                    <a:pt x="414718" y="1780217"/>
                    <a:pt x="411994" y="1776926"/>
                    <a:pt x="408957" y="1774020"/>
                  </a:cubicBezTo>
                  <a:cubicBezTo>
                    <a:pt x="419238" y="1774572"/>
                    <a:pt x="429533" y="1775051"/>
                    <a:pt x="439829" y="1775487"/>
                  </a:cubicBezTo>
                  <a:close/>
                  <a:moveTo>
                    <a:pt x="832531" y="1751866"/>
                  </a:moveTo>
                  <a:cubicBezTo>
                    <a:pt x="841453" y="1795861"/>
                    <a:pt x="850594" y="1839913"/>
                    <a:pt x="864239" y="1882731"/>
                  </a:cubicBezTo>
                  <a:cubicBezTo>
                    <a:pt x="887693" y="1947956"/>
                    <a:pt x="919430" y="2013893"/>
                    <a:pt x="905473" y="2085098"/>
                  </a:cubicBezTo>
                  <a:cubicBezTo>
                    <a:pt x="891595" y="2085330"/>
                    <a:pt x="877347" y="2085730"/>
                    <a:pt x="863578" y="2084400"/>
                  </a:cubicBezTo>
                  <a:cubicBezTo>
                    <a:pt x="859792" y="2068503"/>
                    <a:pt x="851088" y="2054727"/>
                    <a:pt x="843997" y="2040180"/>
                  </a:cubicBezTo>
                  <a:cubicBezTo>
                    <a:pt x="830737" y="2005770"/>
                    <a:pt x="828092" y="1968082"/>
                    <a:pt x="819656" y="1932283"/>
                  </a:cubicBezTo>
                  <a:cubicBezTo>
                    <a:pt x="815122" y="1909309"/>
                    <a:pt x="812049" y="1884816"/>
                    <a:pt x="801274" y="1863709"/>
                  </a:cubicBezTo>
                  <a:cubicBezTo>
                    <a:pt x="791058" y="1843692"/>
                    <a:pt x="771753" y="1829501"/>
                    <a:pt x="757054" y="1813015"/>
                  </a:cubicBezTo>
                  <a:cubicBezTo>
                    <a:pt x="750238" y="1805481"/>
                    <a:pt x="741643" y="1809346"/>
                    <a:pt x="736746" y="1815631"/>
                  </a:cubicBezTo>
                  <a:cubicBezTo>
                    <a:pt x="725869" y="1829777"/>
                    <a:pt x="706818" y="1835532"/>
                    <a:pt x="690310" y="1839746"/>
                  </a:cubicBezTo>
                  <a:cubicBezTo>
                    <a:pt x="618241" y="1856588"/>
                    <a:pt x="545946" y="1872588"/>
                    <a:pt x="474160" y="1890672"/>
                  </a:cubicBezTo>
                  <a:cubicBezTo>
                    <a:pt x="427049" y="1902080"/>
                    <a:pt x="379014" y="1911772"/>
                    <a:pt x="337112" y="1937340"/>
                  </a:cubicBezTo>
                  <a:cubicBezTo>
                    <a:pt x="306509" y="1952424"/>
                    <a:pt x="258017" y="1989211"/>
                    <a:pt x="223875" y="1978719"/>
                  </a:cubicBezTo>
                  <a:cubicBezTo>
                    <a:pt x="224304" y="1957212"/>
                    <a:pt x="227522" y="1891667"/>
                    <a:pt x="248695" y="1882796"/>
                  </a:cubicBezTo>
                  <a:cubicBezTo>
                    <a:pt x="384006" y="1814498"/>
                    <a:pt x="532417" y="1777791"/>
                    <a:pt x="669152" y="1713096"/>
                  </a:cubicBezTo>
                  <a:cubicBezTo>
                    <a:pt x="700926" y="1755979"/>
                    <a:pt x="783821" y="1755608"/>
                    <a:pt x="832531" y="1751866"/>
                  </a:cubicBezTo>
                  <a:close/>
                  <a:moveTo>
                    <a:pt x="737182" y="1531182"/>
                  </a:moveTo>
                  <a:cubicBezTo>
                    <a:pt x="764559" y="1544667"/>
                    <a:pt x="813255" y="1545757"/>
                    <a:pt x="838998" y="1529954"/>
                  </a:cubicBezTo>
                  <a:cubicBezTo>
                    <a:pt x="848749" y="1570207"/>
                    <a:pt x="857765" y="1610234"/>
                    <a:pt x="868439" y="1650268"/>
                  </a:cubicBezTo>
                  <a:cubicBezTo>
                    <a:pt x="868700" y="1669218"/>
                    <a:pt x="889342" y="1676796"/>
                    <a:pt x="896209" y="1692505"/>
                  </a:cubicBezTo>
                  <a:cubicBezTo>
                    <a:pt x="865365" y="1742363"/>
                    <a:pt x="730141" y="1737066"/>
                    <a:pt x="691415" y="1700148"/>
                  </a:cubicBezTo>
                  <a:cubicBezTo>
                    <a:pt x="689308" y="1697329"/>
                    <a:pt x="689809" y="1697932"/>
                    <a:pt x="692395" y="1694852"/>
                  </a:cubicBezTo>
                  <a:cubicBezTo>
                    <a:pt x="726741" y="1648786"/>
                    <a:pt x="725092" y="1585414"/>
                    <a:pt x="737182" y="1531182"/>
                  </a:cubicBezTo>
                  <a:close/>
                  <a:moveTo>
                    <a:pt x="824103" y="1423096"/>
                  </a:moveTo>
                  <a:cubicBezTo>
                    <a:pt x="827591" y="1449827"/>
                    <a:pt x="828688" y="1476725"/>
                    <a:pt x="831587" y="1503514"/>
                  </a:cubicBezTo>
                  <a:cubicBezTo>
                    <a:pt x="812957" y="1519746"/>
                    <a:pt x="786154" y="1515888"/>
                    <a:pt x="763520" y="1512698"/>
                  </a:cubicBezTo>
                  <a:cubicBezTo>
                    <a:pt x="756051" y="1511674"/>
                    <a:pt x="749272" y="1511826"/>
                    <a:pt x="747543" y="1503114"/>
                  </a:cubicBezTo>
                  <a:cubicBezTo>
                    <a:pt x="748110" y="1476805"/>
                    <a:pt x="755993" y="1451193"/>
                    <a:pt x="758151" y="1424920"/>
                  </a:cubicBezTo>
                  <a:cubicBezTo>
                    <a:pt x="783080" y="1429708"/>
                    <a:pt x="798099" y="1427165"/>
                    <a:pt x="824103" y="1423096"/>
                  </a:cubicBezTo>
                  <a:close/>
                  <a:moveTo>
                    <a:pt x="757860" y="1396612"/>
                  </a:moveTo>
                  <a:cubicBezTo>
                    <a:pt x="757396" y="1339721"/>
                    <a:pt x="757497" y="1282830"/>
                    <a:pt x="758166" y="1225938"/>
                  </a:cubicBezTo>
                  <a:cubicBezTo>
                    <a:pt x="779607" y="1225663"/>
                    <a:pt x="801041" y="1225096"/>
                    <a:pt x="822468" y="1224231"/>
                  </a:cubicBezTo>
                  <a:cubicBezTo>
                    <a:pt x="822657" y="1281631"/>
                    <a:pt x="822911" y="1339031"/>
                    <a:pt x="822861" y="1396431"/>
                  </a:cubicBezTo>
                  <a:cubicBezTo>
                    <a:pt x="804500" y="1400245"/>
                    <a:pt x="774274" y="1406116"/>
                    <a:pt x="757860" y="1396612"/>
                  </a:cubicBezTo>
                  <a:close/>
                  <a:moveTo>
                    <a:pt x="193090" y="1054117"/>
                  </a:moveTo>
                  <a:cubicBezTo>
                    <a:pt x="202434" y="1031186"/>
                    <a:pt x="207948" y="1007034"/>
                    <a:pt x="215374" y="983472"/>
                  </a:cubicBezTo>
                  <a:cubicBezTo>
                    <a:pt x="552413" y="1066767"/>
                    <a:pt x="914606" y="1068605"/>
                    <a:pt x="1252843" y="990061"/>
                  </a:cubicBezTo>
                  <a:cubicBezTo>
                    <a:pt x="1276079" y="984576"/>
                    <a:pt x="1299403" y="975900"/>
                    <a:pt x="1308972" y="952018"/>
                  </a:cubicBezTo>
                  <a:cubicBezTo>
                    <a:pt x="1321651" y="978429"/>
                    <a:pt x="1314319" y="1010457"/>
                    <a:pt x="1311994" y="1038444"/>
                  </a:cubicBezTo>
                  <a:cubicBezTo>
                    <a:pt x="1305717" y="1118928"/>
                    <a:pt x="1271502" y="1141830"/>
                    <a:pt x="1195313" y="1152910"/>
                  </a:cubicBezTo>
                  <a:cubicBezTo>
                    <a:pt x="922133" y="1209264"/>
                    <a:pt x="638658" y="1215316"/>
                    <a:pt x="363226" y="1171438"/>
                  </a:cubicBezTo>
                  <a:cubicBezTo>
                    <a:pt x="274772" y="1160394"/>
                    <a:pt x="227464" y="1141466"/>
                    <a:pt x="193090" y="1054117"/>
                  </a:cubicBezTo>
                  <a:close/>
                  <a:moveTo>
                    <a:pt x="46190" y="99056"/>
                  </a:moveTo>
                  <a:cubicBezTo>
                    <a:pt x="121943" y="74825"/>
                    <a:pt x="182053" y="150825"/>
                    <a:pt x="210978" y="211524"/>
                  </a:cubicBezTo>
                  <a:cubicBezTo>
                    <a:pt x="324441" y="455284"/>
                    <a:pt x="261257" y="769886"/>
                    <a:pt x="179190" y="1014540"/>
                  </a:cubicBezTo>
                  <a:cubicBezTo>
                    <a:pt x="173138" y="1033540"/>
                    <a:pt x="168531" y="1056725"/>
                    <a:pt x="150454" y="1068060"/>
                  </a:cubicBezTo>
                  <a:cubicBezTo>
                    <a:pt x="144423" y="1071235"/>
                    <a:pt x="145143" y="1069593"/>
                    <a:pt x="144104" y="1063570"/>
                  </a:cubicBezTo>
                  <a:cubicBezTo>
                    <a:pt x="103503" y="796094"/>
                    <a:pt x="183586" y="509051"/>
                    <a:pt x="62792" y="255852"/>
                  </a:cubicBezTo>
                  <a:cubicBezTo>
                    <a:pt x="48319" y="225532"/>
                    <a:pt x="30089" y="195146"/>
                    <a:pt x="26412" y="161084"/>
                  </a:cubicBezTo>
                  <a:cubicBezTo>
                    <a:pt x="24356" y="139650"/>
                    <a:pt x="26550" y="111931"/>
                    <a:pt x="46190" y="99056"/>
                  </a:cubicBez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8" name="Graphic 3" descr="illustration of a succulent plant">
            <a:extLst>
              <a:ext uri="{FF2B5EF4-FFF2-40B4-BE49-F238E27FC236}">
                <a16:creationId xmlns:a16="http://schemas.microsoft.com/office/drawing/2014/main" id="{3D1C4522-38CC-474A-8A8A-1946F52AA191}"/>
              </a:ext>
            </a:extLst>
          </p:cNvPr>
          <p:cNvGrpSpPr/>
          <p:nvPr/>
        </p:nvGrpSpPr>
        <p:grpSpPr>
          <a:xfrm>
            <a:off x="8827603" y="3799623"/>
            <a:ext cx="334370" cy="503827"/>
            <a:chOff x="8827603" y="3799623"/>
            <a:chExt cx="334370" cy="503827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56D30D23-5D8C-654D-80EE-D5433E8C4822}"/>
                </a:ext>
              </a:extLst>
            </p:cNvPr>
            <p:cNvSpPr/>
            <p:nvPr/>
          </p:nvSpPr>
          <p:spPr>
            <a:xfrm>
              <a:off x="8875010" y="3830043"/>
              <a:ext cx="238339" cy="187240"/>
            </a:xfrm>
            <a:custGeom>
              <a:avLst/>
              <a:gdLst>
                <a:gd name="connsiteX0" fmla="*/ 236092 w 238339"/>
                <a:gd name="connsiteY0" fmla="*/ 19524 h 187240"/>
                <a:gd name="connsiteX1" fmla="*/ 230498 w 238339"/>
                <a:gd name="connsiteY1" fmla="*/ 17468 h 187240"/>
                <a:gd name="connsiteX2" fmla="*/ 226174 w 238339"/>
                <a:gd name="connsiteY2" fmla="*/ 20628 h 187240"/>
                <a:gd name="connsiteX3" fmla="*/ 151082 w 238339"/>
                <a:gd name="connsiteY3" fmla="*/ 98860 h 187240"/>
                <a:gd name="connsiteX4" fmla="*/ 147987 w 238339"/>
                <a:gd name="connsiteY4" fmla="*/ 103982 h 187240"/>
                <a:gd name="connsiteX5" fmla="*/ 139987 w 238339"/>
                <a:gd name="connsiteY5" fmla="*/ 91884 h 187240"/>
                <a:gd name="connsiteX6" fmla="*/ 135831 w 238339"/>
                <a:gd name="connsiteY6" fmla="*/ 90693 h 187240"/>
                <a:gd name="connsiteX7" fmla="*/ 98718 w 238339"/>
                <a:gd name="connsiteY7" fmla="*/ 116530 h 187240"/>
                <a:gd name="connsiteX8" fmla="*/ 90791 w 238339"/>
                <a:gd name="connsiteY8" fmla="*/ 107876 h 187240"/>
                <a:gd name="connsiteX9" fmla="*/ 55406 w 238339"/>
                <a:gd name="connsiteY9" fmla="*/ 66330 h 187240"/>
                <a:gd name="connsiteX10" fmla="*/ 56641 w 238339"/>
                <a:gd name="connsiteY10" fmla="*/ 57212 h 187240"/>
                <a:gd name="connsiteX11" fmla="*/ 66160 w 238339"/>
                <a:gd name="connsiteY11" fmla="*/ 25329 h 187240"/>
                <a:gd name="connsiteX12" fmla="*/ 64946 w 238339"/>
                <a:gd name="connsiteY12" fmla="*/ 20345 h 187240"/>
                <a:gd name="connsiteX13" fmla="*/ 35563 w 238339"/>
                <a:gd name="connsiteY13" fmla="*/ 452 h 187240"/>
                <a:gd name="connsiteX14" fmla="*/ 30288 w 238339"/>
                <a:gd name="connsiteY14" fmla="*/ 3416 h 187240"/>
                <a:gd name="connsiteX15" fmla="*/ 29649 w 238339"/>
                <a:gd name="connsiteY15" fmla="*/ 11081 h 187240"/>
                <a:gd name="connsiteX16" fmla="*/ 32933 w 238339"/>
                <a:gd name="connsiteY16" fmla="*/ 47541 h 187240"/>
                <a:gd name="connsiteX17" fmla="*/ 32483 w 238339"/>
                <a:gd name="connsiteY17" fmla="*/ 50229 h 187240"/>
                <a:gd name="connsiteX18" fmla="*/ 15321 w 238339"/>
                <a:gd name="connsiteY18" fmla="*/ 39542 h 187240"/>
                <a:gd name="connsiteX19" fmla="*/ 8556 w 238339"/>
                <a:gd name="connsiteY19" fmla="*/ 36918 h 187240"/>
                <a:gd name="connsiteX20" fmla="*/ 3601 w 238339"/>
                <a:gd name="connsiteY20" fmla="*/ 38197 h 187240"/>
                <a:gd name="connsiteX21" fmla="*/ 84 w 238339"/>
                <a:gd name="connsiteY21" fmla="*/ 69913 h 187240"/>
                <a:gd name="connsiteX22" fmla="*/ 3456 w 238339"/>
                <a:gd name="connsiteY22" fmla="*/ 104570 h 187240"/>
                <a:gd name="connsiteX23" fmla="*/ 5287 w 238339"/>
                <a:gd name="connsiteY23" fmla="*/ 107346 h 187240"/>
                <a:gd name="connsiteX24" fmla="*/ 60856 w 238339"/>
                <a:gd name="connsiteY24" fmla="*/ 162166 h 187240"/>
                <a:gd name="connsiteX25" fmla="*/ 72256 w 238339"/>
                <a:gd name="connsiteY25" fmla="*/ 175158 h 187240"/>
                <a:gd name="connsiteX26" fmla="*/ 71863 w 238339"/>
                <a:gd name="connsiteY26" fmla="*/ 179939 h 187240"/>
                <a:gd name="connsiteX27" fmla="*/ 73767 w 238339"/>
                <a:gd name="connsiteY27" fmla="*/ 186500 h 187240"/>
                <a:gd name="connsiteX28" fmla="*/ 161930 w 238339"/>
                <a:gd name="connsiteY28" fmla="*/ 185446 h 187240"/>
                <a:gd name="connsiteX29" fmla="*/ 165294 w 238339"/>
                <a:gd name="connsiteY29" fmla="*/ 181987 h 187240"/>
                <a:gd name="connsiteX30" fmla="*/ 163369 w 238339"/>
                <a:gd name="connsiteY30" fmla="*/ 144576 h 187240"/>
                <a:gd name="connsiteX31" fmla="*/ 174057 w 238339"/>
                <a:gd name="connsiteY31" fmla="*/ 132536 h 187240"/>
                <a:gd name="connsiteX32" fmla="*/ 230236 w 238339"/>
                <a:gd name="connsiteY32" fmla="*/ 89247 h 187240"/>
                <a:gd name="connsiteX33" fmla="*/ 232561 w 238339"/>
                <a:gd name="connsiteY33" fmla="*/ 86522 h 187240"/>
                <a:gd name="connsiteX34" fmla="*/ 236092 w 238339"/>
                <a:gd name="connsiteY34" fmla="*/ 19524 h 1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8339" h="187240">
                  <a:moveTo>
                    <a:pt x="236092" y="19524"/>
                  </a:moveTo>
                  <a:cubicBezTo>
                    <a:pt x="235606" y="17090"/>
                    <a:pt x="232452" y="15913"/>
                    <a:pt x="230498" y="17468"/>
                  </a:cubicBezTo>
                  <a:cubicBezTo>
                    <a:pt x="229073" y="18536"/>
                    <a:pt x="227584" y="19561"/>
                    <a:pt x="226174" y="20628"/>
                  </a:cubicBezTo>
                  <a:cubicBezTo>
                    <a:pt x="196791" y="42019"/>
                    <a:pt x="173963" y="61288"/>
                    <a:pt x="151082" y="98860"/>
                  </a:cubicBezTo>
                  <a:cubicBezTo>
                    <a:pt x="150995" y="99005"/>
                    <a:pt x="149702" y="101141"/>
                    <a:pt x="147987" y="103982"/>
                  </a:cubicBezTo>
                  <a:cubicBezTo>
                    <a:pt x="145553" y="99804"/>
                    <a:pt x="142886" y="95764"/>
                    <a:pt x="139987" y="91884"/>
                  </a:cubicBezTo>
                  <a:cubicBezTo>
                    <a:pt x="139028" y="90598"/>
                    <a:pt x="137328" y="90104"/>
                    <a:pt x="135831" y="90693"/>
                  </a:cubicBezTo>
                  <a:cubicBezTo>
                    <a:pt x="121561" y="96309"/>
                    <a:pt x="108926" y="105304"/>
                    <a:pt x="98718" y="116530"/>
                  </a:cubicBezTo>
                  <a:cubicBezTo>
                    <a:pt x="95027" y="112548"/>
                    <a:pt x="91103" y="108508"/>
                    <a:pt x="90791" y="107876"/>
                  </a:cubicBezTo>
                  <a:cubicBezTo>
                    <a:pt x="82399" y="90925"/>
                    <a:pt x="69800" y="77716"/>
                    <a:pt x="55406" y="66330"/>
                  </a:cubicBezTo>
                  <a:cubicBezTo>
                    <a:pt x="56184" y="62051"/>
                    <a:pt x="56692" y="58251"/>
                    <a:pt x="56641" y="57212"/>
                  </a:cubicBezTo>
                  <a:cubicBezTo>
                    <a:pt x="56467" y="46575"/>
                    <a:pt x="59846" y="35255"/>
                    <a:pt x="66160" y="25329"/>
                  </a:cubicBezTo>
                  <a:cubicBezTo>
                    <a:pt x="67250" y="23695"/>
                    <a:pt x="66668" y="21297"/>
                    <a:pt x="64946" y="20345"/>
                  </a:cubicBezTo>
                  <a:cubicBezTo>
                    <a:pt x="54854" y="14467"/>
                    <a:pt x="46004" y="6221"/>
                    <a:pt x="35563" y="452"/>
                  </a:cubicBezTo>
                  <a:cubicBezTo>
                    <a:pt x="33362" y="-856"/>
                    <a:pt x="30318" y="844"/>
                    <a:pt x="30288" y="3416"/>
                  </a:cubicBezTo>
                  <a:cubicBezTo>
                    <a:pt x="30187" y="5930"/>
                    <a:pt x="29911" y="8553"/>
                    <a:pt x="29649" y="11081"/>
                  </a:cubicBezTo>
                  <a:cubicBezTo>
                    <a:pt x="28050" y="23302"/>
                    <a:pt x="29177" y="35545"/>
                    <a:pt x="32933" y="47541"/>
                  </a:cubicBezTo>
                  <a:cubicBezTo>
                    <a:pt x="32962" y="47788"/>
                    <a:pt x="32781" y="48798"/>
                    <a:pt x="32483" y="50229"/>
                  </a:cubicBezTo>
                  <a:cubicBezTo>
                    <a:pt x="26801" y="46582"/>
                    <a:pt x="21039" y="43051"/>
                    <a:pt x="15321" y="39542"/>
                  </a:cubicBezTo>
                  <a:cubicBezTo>
                    <a:pt x="13199" y="38241"/>
                    <a:pt x="10649" y="38212"/>
                    <a:pt x="8556" y="36918"/>
                  </a:cubicBezTo>
                  <a:cubicBezTo>
                    <a:pt x="6471" y="35553"/>
                    <a:pt x="3877" y="35712"/>
                    <a:pt x="3601" y="38197"/>
                  </a:cubicBezTo>
                  <a:cubicBezTo>
                    <a:pt x="1443" y="49169"/>
                    <a:pt x="-424" y="58643"/>
                    <a:pt x="84" y="69913"/>
                  </a:cubicBezTo>
                  <a:cubicBezTo>
                    <a:pt x="346" y="81705"/>
                    <a:pt x="2330" y="92974"/>
                    <a:pt x="3456" y="104570"/>
                  </a:cubicBezTo>
                  <a:cubicBezTo>
                    <a:pt x="3572" y="105740"/>
                    <a:pt x="4255" y="106779"/>
                    <a:pt x="5287" y="107346"/>
                  </a:cubicBezTo>
                  <a:cubicBezTo>
                    <a:pt x="28007" y="119821"/>
                    <a:pt x="47741" y="139286"/>
                    <a:pt x="60856" y="162166"/>
                  </a:cubicBezTo>
                  <a:cubicBezTo>
                    <a:pt x="61735" y="163823"/>
                    <a:pt x="67504" y="170500"/>
                    <a:pt x="72256" y="175158"/>
                  </a:cubicBezTo>
                  <a:cubicBezTo>
                    <a:pt x="72089" y="176749"/>
                    <a:pt x="71950" y="178340"/>
                    <a:pt x="71863" y="179939"/>
                  </a:cubicBezTo>
                  <a:cubicBezTo>
                    <a:pt x="69328" y="182126"/>
                    <a:pt x="70221" y="186194"/>
                    <a:pt x="73767" y="186500"/>
                  </a:cubicBezTo>
                  <a:cubicBezTo>
                    <a:pt x="102532" y="188025"/>
                    <a:pt x="135279" y="186957"/>
                    <a:pt x="161930" y="185446"/>
                  </a:cubicBezTo>
                  <a:cubicBezTo>
                    <a:pt x="163783" y="185344"/>
                    <a:pt x="165243" y="183840"/>
                    <a:pt x="165294" y="181987"/>
                  </a:cubicBezTo>
                  <a:cubicBezTo>
                    <a:pt x="166522" y="169512"/>
                    <a:pt x="165825" y="156877"/>
                    <a:pt x="163369" y="144576"/>
                  </a:cubicBezTo>
                  <a:cubicBezTo>
                    <a:pt x="168550" y="139257"/>
                    <a:pt x="173418" y="133772"/>
                    <a:pt x="174057" y="132536"/>
                  </a:cubicBezTo>
                  <a:cubicBezTo>
                    <a:pt x="184628" y="113609"/>
                    <a:pt x="204581" y="98242"/>
                    <a:pt x="230236" y="89247"/>
                  </a:cubicBezTo>
                  <a:cubicBezTo>
                    <a:pt x="231442" y="88825"/>
                    <a:pt x="232336" y="87786"/>
                    <a:pt x="232561" y="86522"/>
                  </a:cubicBezTo>
                  <a:cubicBezTo>
                    <a:pt x="236514" y="64558"/>
                    <a:pt x="241215" y="41983"/>
                    <a:pt x="236092" y="19524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0" name="Graphic 3">
              <a:extLst>
                <a:ext uri="{FF2B5EF4-FFF2-40B4-BE49-F238E27FC236}">
                  <a16:creationId xmlns:a16="http://schemas.microsoft.com/office/drawing/2014/main" id="{67A4CBB5-BE70-BA47-BFDC-B85C88CFFD26}"/>
                </a:ext>
              </a:extLst>
            </p:cNvPr>
            <p:cNvGrpSpPr/>
            <p:nvPr/>
          </p:nvGrpSpPr>
          <p:grpSpPr>
            <a:xfrm>
              <a:off x="8846799" y="3809668"/>
              <a:ext cx="297002" cy="205753"/>
              <a:chOff x="8846799" y="3809668"/>
              <a:chExt cx="297002" cy="205753"/>
            </a:xfrm>
            <a:solidFill>
              <a:srgbClr val="FFFFFF"/>
            </a:solidFill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C514904B-DD70-444C-B418-214F9FE4F328}"/>
                  </a:ext>
                </a:extLst>
              </p:cNvPr>
              <p:cNvSpPr/>
              <p:nvPr/>
            </p:nvSpPr>
            <p:spPr>
              <a:xfrm>
                <a:off x="9045247" y="3922805"/>
                <a:ext cx="98555" cy="92615"/>
              </a:xfrm>
              <a:custGeom>
                <a:avLst/>
                <a:gdLst>
                  <a:gd name="connsiteX0" fmla="*/ 97789 w 98555"/>
                  <a:gd name="connsiteY0" fmla="*/ 1352 h 92615"/>
                  <a:gd name="connsiteX1" fmla="*/ 94759 w 98555"/>
                  <a:gd name="connsiteY1" fmla="*/ 8 h 92615"/>
                  <a:gd name="connsiteX2" fmla="*/ 88365 w 98555"/>
                  <a:gd name="connsiteY2" fmla="*/ 430 h 92615"/>
                  <a:gd name="connsiteX3" fmla="*/ 921 w 98555"/>
                  <a:gd name="connsiteY3" fmla="*/ 48653 h 92615"/>
                  <a:gd name="connsiteX4" fmla="*/ 64 w 98555"/>
                  <a:gd name="connsiteY4" fmla="*/ 51704 h 92615"/>
                  <a:gd name="connsiteX5" fmla="*/ 1575 w 98555"/>
                  <a:gd name="connsiteY5" fmla="*/ 88513 h 92615"/>
                  <a:gd name="connsiteX6" fmla="*/ 5186 w 98555"/>
                  <a:gd name="connsiteY6" fmla="*/ 92611 h 92615"/>
                  <a:gd name="connsiteX7" fmla="*/ 15547 w 98555"/>
                  <a:gd name="connsiteY7" fmla="*/ 92349 h 92615"/>
                  <a:gd name="connsiteX8" fmla="*/ 53722 w 98555"/>
                  <a:gd name="connsiteY8" fmla="*/ 90911 h 92615"/>
                  <a:gd name="connsiteX9" fmla="*/ 56904 w 98555"/>
                  <a:gd name="connsiteY9" fmla="*/ 86355 h 92615"/>
                  <a:gd name="connsiteX10" fmla="*/ 68914 w 98555"/>
                  <a:gd name="connsiteY10" fmla="*/ 64005 h 92615"/>
                  <a:gd name="connsiteX11" fmla="*/ 98399 w 98555"/>
                  <a:gd name="connsiteY11" fmla="*/ 4608 h 92615"/>
                  <a:gd name="connsiteX12" fmla="*/ 97789 w 98555"/>
                  <a:gd name="connsiteY12" fmla="*/ 1352 h 9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555" h="92615">
                    <a:moveTo>
                      <a:pt x="97789" y="1352"/>
                    </a:moveTo>
                    <a:cubicBezTo>
                      <a:pt x="97062" y="430"/>
                      <a:pt x="95936" y="-72"/>
                      <a:pt x="94759" y="8"/>
                    </a:cubicBezTo>
                    <a:cubicBezTo>
                      <a:pt x="92630" y="154"/>
                      <a:pt x="90494" y="255"/>
                      <a:pt x="88365" y="430"/>
                    </a:cubicBezTo>
                    <a:cubicBezTo>
                      <a:pt x="49268" y="3685"/>
                      <a:pt x="19231" y="28454"/>
                      <a:pt x="921" y="48653"/>
                    </a:cubicBezTo>
                    <a:cubicBezTo>
                      <a:pt x="173" y="49481"/>
                      <a:pt x="-147" y="50607"/>
                      <a:pt x="64" y="51704"/>
                    </a:cubicBezTo>
                    <a:cubicBezTo>
                      <a:pt x="2781" y="65953"/>
                      <a:pt x="3261" y="77651"/>
                      <a:pt x="1575" y="88513"/>
                    </a:cubicBezTo>
                    <a:cubicBezTo>
                      <a:pt x="1197" y="90627"/>
                      <a:pt x="3035" y="92727"/>
                      <a:pt x="5186" y="92611"/>
                    </a:cubicBezTo>
                    <a:cubicBezTo>
                      <a:pt x="8637" y="92516"/>
                      <a:pt x="12096" y="92437"/>
                      <a:pt x="15547" y="92349"/>
                    </a:cubicBezTo>
                    <a:cubicBezTo>
                      <a:pt x="28059" y="92051"/>
                      <a:pt x="40999" y="91739"/>
                      <a:pt x="53722" y="90911"/>
                    </a:cubicBezTo>
                    <a:cubicBezTo>
                      <a:pt x="55931" y="90816"/>
                      <a:pt x="57580" y="88462"/>
                      <a:pt x="56904" y="86355"/>
                    </a:cubicBezTo>
                    <a:cubicBezTo>
                      <a:pt x="55581" y="80601"/>
                      <a:pt x="65013" y="69913"/>
                      <a:pt x="68914" y="64005"/>
                    </a:cubicBezTo>
                    <a:cubicBezTo>
                      <a:pt x="82254" y="44577"/>
                      <a:pt x="92172" y="24596"/>
                      <a:pt x="98399" y="4608"/>
                    </a:cubicBezTo>
                    <a:cubicBezTo>
                      <a:pt x="98740" y="3489"/>
                      <a:pt x="98515" y="2268"/>
                      <a:pt x="97789" y="13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9D160C3D-B54C-1342-8719-B197EB522749}"/>
                  </a:ext>
                </a:extLst>
              </p:cNvPr>
              <p:cNvSpPr/>
              <p:nvPr/>
            </p:nvSpPr>
            <p:spPr>
              <a:xfrm>
                <a:off x="8930534" y="3809668"/>
                <a:ext cx="151727" cy="126301"/>
              </a:xfrm>
              <a:custGeom>
                <a:avLst/>
                <a:gdLst>
                  <a:gd name="connsiteX0" fmla="*/ 139102 w 151727"/>
                  <a:gd name="connsiteY0" fmla="*/ 13888 h 126301"/>
                  <a:gd name="connsiteX1" fmla="*/ 133980 w 151727"/>
                  <a:gd name="connsiteY1" fmla="*/ 14222 h 126301"/>
                  <a:gd name="connsiteX2" fmla="*/ 129264 w 151727"/>
                  <a:gd name="connsiteY2" fmla="*/ 18749 h 126301"/>
                  <a:gd name="connsiteX3" fmla="*/ 122449 w 151727"/>
                  <a:gd name="connsiteY3" fmla="*/ 24358 h 126301"/>
                  <a:gd name="connsiteX4" fmla="*/ 105534 w 151727"/>
                  <a:gd name="connsiteY4" fmla="*/ 39848 h 126301"/>
                  <a:gd name="connsiteX5" fmla="*/ 79232 w 151727"/>
                  <a:gd name="connsiteY5" fmla="*/ 279 h 126301"/>
                  <a:gd name="connsiteX6" fmla="*/ 5 w 151727"/>
                  <a:gd name="connsiteY6" fmla="*/ 81830 h 126301"/>
                  <a:gd name="connsiteX7" fmla="*/ 1459 w 151727"/>
                  <a:gd name="connsiteY7" fmla="*/ 84896 h 126301"/>
                  <a:gd name="connsiteX8" fmla="*/ 36080 w 151727"/>
                  <a:gd name="connsiteY8" fmla="*/ 124480 h 126301"/>
                  <a:gd name="connsiteX9" fmla="*/ 38703 w 151727"/>
                  <a:gd name="connsiteY9" fmla="*/ 126268 h 126301"/>
                  <a:gd name="connsiteX10" fmla="*/ 41711 w 151727"/>
                  <a:gd name="connsiteY10" fmla="*/ 125243 h 126301"/>
                  <a:gd name="connsiteX11" fmla="*/ 80358 w 151727"/>
                  <a:gd name="connsiteY11" fmla="*/ 104463 h 126301"/>
                  <a:gd name="connsiteX12" fmla="*/ 83177 w 151727"/>
                  <a:gd name="connsiteY12" fmla="*/ 106607 h 126301"/>
                  <a:gd name="connsiteX13" fmla="*/ 84347 w 151727"/>
                  <a:gd name="connsiteY13" fmla="*/ 108641 h 126301"/>
                  <a:gd name="connsiteX14" fmla="*/ 91351 w 151727"/>
                  <a:gd name="connsiteY14" fmla="*/ 115485 h 126301"/>
                  <a:gd name="connsiteX15" fmla="*/ 97302 w 151727"/>
                  <a:gd name="connsiteY15" fmla="*/ 114367 h 126301"/>
                  <a:gd name="connsiteX16" fmla="*/ 119935 w 151727"/>
                  <a:gd name="connsiteY16" fmla="*/ 75756 h 126301"/>
                  <a:gd name="connsiteX17" fmla="*/ 120451 w 151727"/>
                  <a:gd name="connsiteY17" fmla="*/ 72058 h 126301"/>
                  <a:gd name="connsiteX18" fmla="*/ 120240 w 151727"/>
                  <a:gd name="connsiteY18" fmla="*/ 71564 h 126301"/>
                  <a:gd name="connsiteX19" fmla="*/ 129046 w 151727"/>
                  <a:gd name="connsiteY19" fmla="*/ 65809 h 126301"/>
                  <a:gd name="connsiteX20" fmla="*/ 149950 w 151727"/>
                  <a:gd name="connsiteY20" fmla="*/ 47841 h 126301"/>
                  <a:gd name="connsiteX21" fmla="*/ 151309 w 151727"/>
                  <a:gd name="connsiteY21" fmla="*/ 45581 h 126301"/>
                  <a:gd name="connsiteX22" fmla="*/ 139102 w 151727"/>
                  <a:gd name="connsiteY22" fmla="*/ 13888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1727" h="126301">
                    <a:moveTo>
                      <a:pt x="139102" y="13888"/>
                    </a:moveTo>
                    <a:cubicBezTo>
                      <a:pt x="137685" y="12529"/>
                      <a:pt x="135208" y="12689"/>
                      <a:pt x="133980" y="14222"/>
                    </a:cubicBezTo>
                    <a:cubicBezTo>
                      <a:pt x="132781" y="15653"/>
                      <a:pt x="131226" y="17143"/>
                      <a:pt x="129264" y="18749"/>
                    </a:cubicBezTo>
                    <a:cubicBezTo>
                      <a:pt x="126968" y="20601"/>
                      <a:pt x="124672" y="22512"/>
                      <a:pt x="122449" y="24358"/>
                    </a:cubicBezTo>
                    <a:cubicBezTo>
                      <a:pt x="114115" y="31369"/>
                      <a:pt x="108346" y="35002"/>
                      <a:pt x="105534" y="39848"/>
                    </a:cubicBezTo>
                    <a:cubicBezTo>
                      <a:pt x="95420" y="19243"/>
                      <a:pt x="83322" y="-2736"/>
                      <a:pt x="79232" y="279"/>
                    </a:cubicBezTo>
                    <a:cubicBezTo>
                      <a:pt x="48519" y="11563"/>
                      <a:pt x="2759" y="45981"/>
                      <a:pt x="5" y="81830"/>
                    </a:cubicBezTo>
                    <a:cubicBezTo>
                      <a:pt x="-60" y="83029"/>
                      <a:pt x="485" y="84184"/>
                      <a:pt x="1459" y="84896"/>
                    </a:cubicBezTo>
                    <a:cubicBezTo>
                      <a:pt x="15489" y="95178"/>
                      <a:pt x="27136" y="108496"/>
                      <a:pt x="36080" y="124480"/>
                    </a:cubicBezTo>
                    <a:cubicBezTo>
                      <a:pt x="36625" y="125454"/>
                      <a:pt x="37599" y="126115"/>
                      <a:pt x="38703" y="126268"/>
                    </a:cubicBezTo>
                    <a:cubicBezTo>
                      <a:pt x="39800" y="126420"/>
                      <a:pt x="40926" y="126043"/>
                      <a:pt x="41711" y="125243"/>
                    </a:cubicBezTo>
                    <a:cubicBezTo>
                      <a:pt x="53627" y="113190"/>
                      <a:pt x="67011" y="106004"/>
                      <a:pt x="80358" y="104463"/>
                    </a:cubicBezTo>
                    <a:cubicBezTo>
                      <a:pt x="81382" y="104361"/>
                      <a:pt x="82981" y="105582"/>
                      <a:pt x="83177" y="106607"/>
                    </a:cubicBezTo>
                    <a:cubicBezTo>
                      <a:pt x="83322" y="107398"/>
                      <a:pt x="83737" y="108111"/>
                      <a:pt x="84347" y="108641"/>
                    </a:cubicBezTo>
                    <a:cubicBezTo>
                      <a:pt x="86759" y="110719"/>
                      <a:pt x="89113" y="113022"/>
                      <a:pt x="91351" y="115485"/>
                    </a:cubicBezTo>
                    <a:cubicBezTo>
                      <a:pt x="93015" y="117433"/>
                      <a:pt x="96459" y="116793"/>
                      <a:pt x="97302" y="114367"/>
                    </a:cubicBezTo>
                    <a:cubicBezTo>
                      <a:pt x="102548" y="100670"/>
                      <a:pt x="110373" y="87316"/>
                      <a:pt x="119935" y="75756"/>
                    </a:cubicBezTo>
                    <a:cubicBezTo>
                      <a:pt x="120792" y="74717"/>
                      <a:pt x="120988" y="73293"/>
                      <a:pt x="120451" y="72058"/>
                    </a:cubicBezTo>
                    <a:cubicBezTo>
                      <a:pt x="120385" y="71905"/>
                      <a:pt x="120313" y="71738"/>
                      <a:pt x="120240" y="71564"/>
                    </a:cubicBezTo>
                    <a:cubicBezTo>
                      <a:pt x="124280" y="69275"/>
                      <a:pt x="128225" y="66674"/>
                      <a:pt x="129046" y="65809"/>
                    </a:cubicBezTo>
                    <a:cubicBezTo>
                      <a:pt x="135091" y="59822"/>
                      <a:pt x="141928" y="53944"/>
                      <a:pt x="149950" y="47841"/>
                    </a:cubicBezTo>
                    <a:cubicBezTo>
                      <a:pt x="150676" y="47289"/>
                      <a:pt x="151163" y="46475"/>
                      <a:pt x="151309" y="45581"/>
                    </a:cubicBezTo>
                    <a:cubicBezTo>
                      <a:pt x="153161" y="34043"/>
                      <a:pt x="148831" y="22796"/>
                      <a:pt x="139102" y="138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0566A07-E1E4-D74E-84B5-125FEF0F06B6}"/>
                  </a:ext>
                </a:extLst>
              </p:cNvPr>
              <p:cNvSpPr/>
              <p:nvPr/>
            </p:nvSpPr>
            <p:spPr>
              <a:xfrm>
                <a:off x="8846799" y="3927876"/>
                <a:ext cx="93383" cy="87003"/>
              </a:xfrm>
              <a:custGeom>
                <a:avLst/>
                <a:gdLst>
                  <a:gd name="connsiteX0" fmla="*/ 35154 w 93383"/>
                  <a:gd name="connsiteY0" fmla="*/ 15020 h 87003"/>
                  <a:gd name="connsiteX1" fmla="*/ 32299 w 93383"/>
                  <a:gd name="connsiteY1" fmla="*/ 13283 h 87003"/>
                  <a:gd name="connsiteX2" fmla="*/ 4776 w 93383"/>
                  <a:gd name="connsiteY2" fmla="*/ 227 h 87003"/>
                  <a:gd name="connsiteX3" fmla="*/ 264 w 93383"/>
                  <a:gd name="connsiteY3" fmla="*/ 4870 h 87003"/>
                  <a:gd name="connsiteX4" fmla="*/ 30294 w 93383"/>
                  <a:gd name="connsiteY4" fmla="*/ 61020 h 87003"/>
                  <a:gd name="connsiteX5" fmla="*/ 49853 w 93383"/>
                  <a:gd name="connsiteY5" fmla="*/ 84648 h 87003"/>
                  <a:gd name="connsiteX6" fmla="*/ 89662 w 93383"/>
                  <a:gd name="connsiteY6" fmla="*/ 86995 h 87003"/>
                  <a:gd name="connsiteX7" fmla="*/ 93106 w 93383"/>
                  <a:gd name="connsiteY7" fmla="*/ 82090 h 87003"/>
                  <a:gd name="connsiteX8" fmla="*/ 35154 w 93383"/>
                  <a:gd name="connsiteY8" fmla="*/ 15020 h 8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83" h="87003">
                    <a:moveTo>
                      <a:pt x="35154" y="15020"/>
                    </a:moveTo>
                    <a:cubicBezTo>
                      <a:pt x="34711" y="14707"/>
                      <a:pt x="32793" y="13574"/>
                      <a:pt x="32299" y="13283"/>
                    </a:cubicBezTo>
                    <a:cubicBezTo>
                      <a:pt x="22824" y="7739"/>
                      <a:pt x="13822" y="3467"/>
                      <a:pt x="4776" y="227"/>
                    </a:cubicBezTo>
                    <a:cubicBezTo>
                      <a:pt x="2030" y="-856"/>
                      <a:pt x="-906" y="2145"/>
                      <a:pt x="264" y="4870"/>
                    </a:cubicBezTo>
                    <a:cubicBezTo>
                      <a:pt x="8482" y="25839"/>
                      <a:pt x="18581" y="44730"/>
                      <a:pt x="30294" y="61020"/>
                    </a:cubicBezTo>
                    <a:cubicBezTo>
                      <a:pt x="31711" y="63279"/>
                      <a:pt x="47753" y="84539"/>
                      <a:pt x="49853" y="84648"/>
                    </a:cubicBezTo>
                    <a:cubicBezTo>
                      <a:pt x="62910" y="85622"/>
                      <a:pt x="76300" y="86414"/>
                      <a:pt x="89662" y="86995"/>
                    </a:cubicBezTo>
                    <a:cubicBezTo>
                      <a:pt x="92162" y="87177"/>
                      <a:pt x="94131" y="84394"/>
                      <a:pt x="93106" y="82090"/>
                    </a:cubicBezTo>
                    <a:cubicBezTo>
                      <a:pt x="81997" y="55054"/>
                      <a:pt x="61413" y="31237"/>
                      <a:pt x="35154" y="15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F32DB729-82A4-8E45-BE2C-94FA44C1F1D2}"/>
                </a:ext>
              </a:extLst>
            </p:cNvPr>
            <p:cNvSpPr/>
            <p:nvPr/>
          </p:nvSpPr>
          <p:spPr>
            <a:xfrm>
              <a:off x="8866784" y="4197158"/>
              <a:ext cx="252483" cy="97161"/>
            </a:xfrm>
            <a:custGeom>
              <a:avLst/>
              <a:gdLst>
                <a:gd name="connsiteX0" fmla="*/ 247733 w 252483"/>
                <a:gd name="connsiteY0" fmla="*/ 13657 h 97161"/>
                <a:gd name="connsiteX1" fmla="*/ 232249 w 252483"/>
                <a:gd name="connsiteY1" fmla="*/ 22361 h 97161"/>
                <a:gd name="connsiteX2" fmla="*/ 204160 w 252483"/>
                <a:gd name="connsiteY2" fmla="*/ 920 h 97161"/>
                <a:gd name="connsiteX3" fmla="*/ 198892 w 252483"/>
                <a:gd name="connsiteY3" fmla="*/ 1443 h 97161"/>
                <a:gd name="connsiteX4" fmla="*/ 186918 w 252483"/>
                <a:gd name="connsiteY4" fmla="*/ 17893 h 97161"/>
                <a:gd name="connsiteX5" fmla="*/ 155341 w 252483"/>
                <a:gd name="connsiteY5" fmla="*/ 19709 h 97161"/>
                <a:gd name="connsiteX6" fmla="*/ 136646 w 252483"/>
                <a:gd name="connsiteY6" fmla="*/ 5970 h 97161"/>
                <a:gd name="connsiteX7" fmla="*/ 132381 w 252483"/>
                <a:gd name="connsiteY7" fmla="*/ 5970 h 97161"/>
                <a:gd name="connsiteX8" fmla="*/ 92180 w 252483"/>
                <a:gd name="connsiteY8" fmla="*/ 30688 h 97161"/>
                <a:gd name="connsiteX9" fmla="*/ 52167 w 252483"/>
                <a:gd name="connsiteY9" fmla="*/ 2003 h 97161"/>
                <a:gd name="connsiteX10" fmla="*/ 47437 w 252483"/>
                <a:gd name="connsiteY10" fmla="*/ 978 h 97161"/>
                <a:gd name="connsiteX11" fmla="*/ 39052 w 252483"/>
                <a:gd name="connsiteY11" fmla="*/ 9777 h 97161"/>
                <a:gd name="connsiteX12" fmla="*/ 6523 w 252483"/>
                <a:gd name="connsiteY12" fmla="*/ 9268 h 97161"/>
                <a:gd name="connsiteX13" fmla="*/ 71 w 252483"/>
                <a:gd name="connsiteY13" fmla="*/ 11841 h 97161"/>
                <a:gd name="connsiteX14" fmla="*/ 11885 w 252483"/>
                <a:gd name="connsiteY14" fmla="*/ 56518 h 97161"/>
                <a:gd name="connsiteX15" fmla="*/ 78440 w 252483"/>
                <a:gd name="connsiteY15" fmla="*/ 92426 h 97161"/>
                <a:gd name="connsiteX16" fmla="*/ 247835 w 252483"/>
                <a:gd name="connsiteY16" fmla="*/ 43127 h 97161"/>
                <a:gd name="connsiteX17" fmla="*/ 252470 w 252483"/>
                <a:gd name="connsiteY17" fmla="*/ 17421 h 97161"/>
                <a:gd name="connsiteX18" fmla="*/ 247733 w 252483"/>
                <a:gd name="connsiteY18" fmla="*/ 13657 h 9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483" h="97161">
                  <a:moveTo>
                    <a:pt x="247733" y="13657"/>
                  </a:moveTo>
                  <a:cubicBezTo>
                    <a:pt x="243381" y="11201"/>
                    <a:pt x="239719" y="22187"/>
                    <a:pt x="232249" y="22361"/>
                  </a:cubicBezTo>
                  <a:cubicBezTo>
                    <a:pt x="228726" y="22558"/>
                    <a:pt x="209036" y="5381"/>
                    <a:pt x="204160" y="920"/>
                  </a:cubicBezTo>
                  <a:cubicBezTo>
                    <a:pt x="202670" y="-497"/>
                    <a:pt x="200069" y="-242"/>
                    <a:pt x="198892" y="1443"/>
                  </a:cubicBezTo>
                  <a:cubicBezTo>
                    <a:pt x="194896" y="6922"/>
                    <a:pt x="190885" y="12393"/>
                    <a:pt x="186918" y="17893"/>
                  </a:cubicBezTo>
                  <a:cubicBezTo>
                    <a:pt x="176383" y="33035"/>
                    <a:pt x="170665" y="31872"/>
                    <a:pt x="155341" y="19709"/>
                  </a:cubicBezTo>
                  <a:cubicBezTo>
                    <a:pt x="148228" y="14551"/>
                    <a:pt x="142190" y="10148"/>
                    <a:pt x="136646" y="5970"/>
                  </a:cubicBezTo>
                  <a:cubicBezTo>
                    <a:pt x="135382" y="5018"/>
                    <a:pt x="133645" y="5018"/>
                    <a:pt x="132381" y="5970"/>
                  </a:cubicBezTo>
                  <a:cubicBezTo>
                    <a:pt x="119477" y="16745"/>
                    <a:pt x="111216" y="32991"/>
                    <a:pt x="92180" y="30688"/>
                  </a:cubicBezTo>
                  <a:cubicBezTo>
                    <a:pt x="76238" y="29010"/>
                    <a:pt x="61053" y="14769"/>
                    <a:pt x="52167" y="2003"/>
                  </a:cubicBezTo>
                  <a:cubicBezTo>
                    <a:pt x="51106" y="477"/>
                    <a:pt x="49042" y="26"/>
                    <a:pt x="47437" y="978"/>
                  </a:cubicBezTo>
                  <a:cubicBezTo>
                    <a:pt x="43746" y="3209"/>
                    <a:pt x="41573" y="6653"/>
                    <a:pt x="39052" y="9777"/>
                  </a:cubicBezTo>
                  <a:cubicBezTo>
                    <a:pt x="29446" y="23924"/>
                    <a:pt x="15700" y="22768"/>
                    <a:pt x="6523" y="9268"/>
                  </a:cubicBezTo>
                  <a:cubicBezTo>
                    <a:pt x="4590" y="6144"/>
                    <a:pt x="-670" y="8200"/>
                    <a:pt x="71" y="11841"/>
                  </a:cubicBezTo>
                  <a:cubicBezTo>
                    <a:pt x="3341" y="27963"/>
                    <a:pt x="3260" y="43192"/>
                    <a:pt x="11885" y="56518"/>
                  </a:cubicBezTo>
                  <a:cubicBezTo>
                    <a:pt x="22326" y="72052"/>
                    <a:pt x="45635" y="86133"/>
                    <a:pt x="78440" y="92426"/>
                  </a:cubicBezTo>
                  <a:cubicBezTo>
                    <a:pt x="129773" y="103528"/>
                    <a:pt x="235759" y="98144"/>
                    <a:pt x="247835" y="43127"/>
                  </a:cubicBezTo>
                  <a:cubicBezTo>
                    <a:pt x="249310" y="35760"/>
                    <a:pt x="251279" y="24672"/>
                    <a:pt x="252470" y="17421"/>
                  </a:cubicBezTo>
                  <a:cubicBezTo>
                    <a:pt x="252725" y="15859"/>
                    <a:pt x="249186" y="14326"/>
                    <a:pt x="247733" y="13657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6D6661F-0BA4-3648-B3D4-54F4EF17FFF4}"/>
                </a:ext>
              </a:extLst>
            </p:cNvPr>
            <p:cNvSpPr/>
            <p:nvPr/>
          </p:nvSpPr>
          <p:spPr>
            <a:xfrm>
              <a:off x="8858689" y="4151875"/>
              <a:ext cx="267316" cy="71588"/>
            </a:xfrm>
            <a:custGeom>
              <a:avLst/>
              <a:gdLst>
                <a:gd name="connsiteX0" fmla="*/ 265848 w 267316"/>
                <a:gd name="connsiteY0" fmla="*/ 0 h 71588"/>
                <a:gd name="connsiteX1" fmla="*/ 4657 w 267316"/>
                <a:gd name="connsiteY1" fmla="*/ 1736 h 71588"/>
                <a:gd name="connsiteX2" fmla="*/ 58 w 267316"/>
                <a:gd name="connsiteY2" fmla="*/ 5667 h 71588"/>
                <a:gd name="connsiteX3" fmla="*/ 4286 w 267316"/>
                <a:gd name="connsiteY3" fmla="*/ 32841 h 71588"/>
                <a:gd name="connsiteX4" fmla="*/ 6183 w 267316"/>
                <a:gd name="connsiteY4" fmla="*/ 35464 h 71588"/>
                <a:gd name="connsiteX5" fmla="*/ 33880 w 267316"/>
                <a:gd name="connsiteY5" fmla="*/ 59478 h 71588"/>
                <a:gd name="connsiteX6" fmla="*/ 52582 w 267316"/>
                <a:gd name="connsiteY6" fmla="*/ 41749 h 71588"/>
                <a:gd name="connsiteX7" fmla="*/ 63088 w 267316"/>
                <a:gd name="connsiteY7" fmla="*/ 42577 h 71588"/>
                <a:gd name="connsiteX8" fmla="*/ 102818 w 267316"/>
                <a:gd name="connsiteY8" fmla="*/ 71561 h 71588"/>
                <a:gd name="connsiteX9" fmla="*/ 138399 w 267316"/>
                <a:gd name="connsiteY9" fmla="*/ 47133 h 71588"/>
                <a:gd name="connsiteX10" fmla="*/ 143746 w 267316"/>
                <a:gd name="connsiteY10" fmla="*/ 44881 h 71588"/>
                <a:gd name="connsiteX11" fmla="*/ 179813 w 267316"/>
                <a:gd name="connsiteY11" fmla="*/ 69323 h 71588"/>
                <a:gd name="connsiteX12" fmla="*/ 206624 w 267316"/>
                <a:gd name="connsiteY12" fmla="*/ 38872 h 71588"/>
                <a:gd name="connsiteX13" fmla="*/ 210890 w 267316"/>
                <a:gd name="connsiteY13" fmla="*/ 38225 h 71588"/>
                <a:gd name="connsiteX14" fmla="*/ 235848 w 267316"/>
                <a:gd name="connsiteY14" fmla="*/ 60793 h 71588"/>
                <a:gd name="connsiteX15" fmla="*/ 244784 w 267316"/>
                <a:gd name="connsiteY15" fmla="*/ 59158 h 71588"/>
                <a:gd name="connsiteX16" fmla="*/ 261053 w 267316"/>
                <a:gd name="connsiteY16" fmla="*/ 40260 h 71588"/>
                <a:gd name="connsiteX17" fmla="*/ 267272 w 267316"/>
                <a:gd name="connsiteY17" fmla="*/ 3422 h 71588"/>
                <a:gd name="connsiteX18" fmla="*/ 265848 w 267316"/>
                <a:gd name="connsiteY18" fmla="*/ 0 h 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316" h="71588">
                  <a:moveTo>
                    <a:pt x="265848" y="0"/>
                  </a:moveTo>
                  <a:cubicBezTo>
                    <a:pt x="179174" y="24835"/>
                    <a:pt x="81071" y="27421"/>
                    <a:pt x="4657" y="1736"/>
                  </a:cubicBezTo>
                  <a:cubicBezTo>
                    <a:pt x="2266" y="886"/>
                    <a:pt x="-429" y="3139"/>
                    <a:pt x="58" y="5667"/>
                  </a:cubicBezTo>
                  <a:cubicBezTo>
                    <a:pt x="1460" y="14728"/>
                    <a:pt x="2877" y="23781"/>
                    <a:pt x="4286" y="32841"/>
                  </a:cubicBezTo>
                  <a:cubicBezTo>
                    <a:pt x="4461" y="33968"/>
                    <a:pt x="5165" y="34941"/>
                    <a:pt x="6183" y="35464"/>
                  </a:cubicBezTo>
                  <a:cubicBezTo>
                    <a:pt x="15308" y="40565"/>
                    <a:pt x="20504" y="63561"/>
                    <a:pt x="33880" y="59478"/>
                  </a:cubicBezTo>
                  <a:cubicBezTo>
                    <a:pt x="42228" y="56150"/>
                    <a:pt x="45091" y="45760"/>
                    <a:pt x="52582" y="41749"/>
                  </a:cubicBezTo>
                  <a:cubicBezTo>
                    <a:pt x="55161" y="40282"/>
                    <a:pt x="60683" y="38560"/>
                    <a:pt x="63088" y="42577"/>
                  </a:cubicBezTo>
                  <a:cubicBezTo>
                    <a:pt x="75862" y="61556"/>
                    <a:pt x="89739" y="71605"/>
                    <a:pt x="102818" y="71561"/>
                  </a:cubicBezTo>
                  <a:cubicBezTo>
                    <a:pt x="118526" y="72353"/>
                    <a:pt x="127057" y="56077"/>
                    <a:pt x="138399" y="47133"/>
                  </a:cubicBezTo>
                  <a:cubicBezTo>
                    <a:pt x="140920" y="45230"/>
                    <a:pt x="142983" y="44372"/>
                    <a:pt x="143746" y="44881"/>
                  </a:cubicBezTo>
                  <a:cubicBezTo>
                    <a:pt x="152501" y="50868"/>
                    <a:pt x="176079" y="68974"/>
                    <a:pt x="179813" y="69323"/>
                  </a:cubicBezTo>
                  <a:cubicBezTo>
                    <a:pt x="186316" y="69832"/>
                    <a:pt x="206624" y="38872"/>
                    <a:pt x="206624" y="38872"/>
                  </a:cubicBezTo>
                  <a:cubicBezTo>
                    <a:pt x="207779" y="37303"/>
                    <a:pt x="209407" y="36845"/>
                    <a:pt x="210890" y="38225"/>
                  </a:cubicBezTo>
                  <a:cubicBezTo>
                    <a:pt x="214660" y="41553"/>
                    <a:pt x="231168" y="56768"/>
                    <a:pt x="235848" y="60793"/>
                  </a:cubicBezTo>
                  <a:cubicBezTo>
                    <a:pt x="240280" y="64113"/>
                    <a:pt x="242503" y="61752"/>
                    <a:pt x="244784" y="59158"/>
                  </a:cubicBezTo>
                  <a:cubicBezTo>
                    <a:pt x="250350" y="53353"/>
                    <a:pt x="255821" y="46995"/>
                    <a:pt x="261053" y="40260"/>
                  </a:cubicBezTo>
                  <a:cubicBezTo>
                    <a:pt x="264053" y="29165"/>
                    <a:pt x="264744" y="17184"/>
                    <a:pt x="267272" y="3422"/>
                  </a:cubicBezTo>
                  <a:cubicBezTo>
                    <a:pt x="267483" y="2107"/>
                    <a:pt x="266931" y="785"/>
                    <a:pt x="265848" y="0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209E9A27-0A40-3944-9B55-E04E4ED7F89B}"/>
                </a:ext>
              </a:extLst>
            </p:cNvPr>
            <p:cNvSpPr/>
            <p:nvPr/>
          </p:nvSpPr>
          <p:spPr>
            <a:xfrm>
              <a:off x="8834940" y="3992105"/>
              <a:ext cx="312964" cy="177411"/>
            </a:xfrm>
            <a:custGeom>
              <a:avLst/>
              <a:gdLst>
                <a:gd name="connsiteX0" fmla="*/ 311874 w 312964"/>
                <a:gd name="connsiteY0" fmla="*/ 22948 h 177411"/>
                <a:gd name="connsiteX1" fmla="*/ 304362 w 312964"/>
                <a:gd name="connsiteY1" fmla="*/ 8126 h 177411"/>
                <a:gd name="connsiteX2" fmla="*/ 287853 w 312964"/>
                <a:gd name="connsiteY2" fmla="*/ 2037 h 177411"/>
                <a:gd name="connsiteX3" fmla="*/ 285252 w 312964"/>
                <a:gd name="connsiteY3" fmla="*/ 1122 h 177411"/>
                <a:gd name="connsiteX4" fmla="*/ 281271 w 312964"/>
                <a:gd name="connsiteY4" fmla="*/ 2284 h 177411"/>
                <a:gd name="connsiteX5" fmla="*/ 269696 w 312964"/>
                <a:gd name="connsiteY5" fmla="*/ 12674 h 177411"/>
                <a:gd name="connsiteX6" fmla="*/ 263666 w 312964"/>
                <a:gd name="connsiteY6" fmla="*/ 24445 h 177411"/>
                <a:gd name="connsiteX7" fmla="*/ 227845 w 312964"/>
                <a:gd name="connsiteY7" fmla="*/ 26973 h 177411"/>
                <a:gd name="connsiteX8" fmla="*/ 53561 w 312964"/>
                <a:gd name="connsiteY8" fmla="*/ 26806 h 177411"/>
                <a:gd name="connsiteX9" fmla="*/ 34088 w 312964"/>
                <a:gd name="connsiteY9" fmla="*/ 1122 h 177411"/>
                <a:gd name="connsiteX10" fmla="*/ 30535 w 312964"/>
                <a:gd name="connsiteY10" fmla="*/ 431 h 177411"/>
                <a:gd name="connsiteX11" fmla="*/ 1378 w 312964"/>
                <a:gd name="connsiteY11" fmla="*/ 16569 h 177411"/>
                <a:gd name="connsiteX12" fmla="*/ 99 w 312964"/>
                <a:gd name="connsiteY12" fmla="*/ 20216 h 177411"/>
                <a:gd name="connsiteX13" fmla="*/ 22354 w 312964"/>
                <a:gd name="connsiteY13" fmla="*/ 156145 h 177411"/>
                <a:gd name="connsiteX14" fmla="*/ 25355 w 312964"/>
                <a:gd name="connsiteY14" fmla="*/ 159124 h 177411"/>
                <a:gd name="connsiteX15" fmla="*/ 50443 w 312964"/>
                <a:gd name="connsiteY15" fmla="*/ 166033 h 177411"/>
                <a:gd name="connsiteX16" fmla="*/ 148626 w 312964"/>
                <a:gd name="connsiteY16" fmla="*/ 177412 h 177411"/>
                <a:gd name="connsiteX17" fmla="*/ 240909 w 312964"/>
                <a:gd name="connsiteY17" fmla="*/ 169826 h 177411"/>
                <a:gd name="connsiteX18" fmla="*/ 290971 w 312964"/>
                <a:gd name="connsiteY18" fmla="*/ 154256 h 177411"/>
                <a:gd name="connsiteX19" fmla="*/ 292802 w 312964"/>
                <a:gd name="connsiteY19" fmla="*/ 151662 h 177411"/>
                <a:gd name="connsiteX20" fmla="*/ 297706 w 312964"/>
                <a:gd name="connsiteY20" fmla="*/ 118624 h 177411"/>
                <a:gd name="connsiteX21" fmla="*/ 312891 w 312964"/>
                <a:gd name="connsiteY21" fmla="*/ 26225 h 177411"/>
                <a:gd name="connsiteX22" fmla="*/ 311874 w 312964"/>
                <a:gd name="connsiteY22" fmla="*/ 22948 h 17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964" h="177411">
                  <a:moveTo>
                    <a:pt x="311874" y="22948"/>
                  </a:moveTo>
                  <a:cubicBezTo>
                    <a:pt x="310995" y="22105"/>
                    <a:pt x="305814" y="8714"/>
                    <a:pt x="304362" y="8126"/>
                  </a:cubicBezTo>
                  <a:cubicBezTo>
                    <a:pt x="298890" y="5902"/>
                    <a:pt x="293274" y="3933"/>
                    <a:pt x="287853" y="2037"/>
                  </a:cubicBezTo>
                  <a:lnTo>
                    <a:pt x="285252" y="1122"/>
                  </a:lnTo>
                  <a:cubicBezTo>
                    <a:pt x="283814" y="613"/>
                    <a:pt x="282644" y="1616"/>
                    <a:pt x="281271" y="2284"/>
                  </a:cubicBezTo>
                  <a:cubicBezTo>
                    <a:pt x="273779" y="5902"/>
                    <a:pt x="272094" y="8010"/>
                    <a:pt x="269696" y="12674"/>
                  </a:cubicBezTo>
                  <a:cubicBezTo>
                    <a:pt x="269268" y="13510"/>
                    <a:pt x="266448" y="17223"/>
                    <a:pt x="263666" y="24445"/>
                  </a:cubicBezTo>
                  <a:cubicBezTo>
                    <a:pt x="252098" y="25128"/>
                    <a:pt x="239260" y="26770"/>
                    <a:pt x="227845" y="26973"/>
                  </a:cubicBezTo>
                  <a:cubicBezTo>
                    <a:pt x="218858" y="27133"/>
                    <a:pt x="73403" y="28928"/>
                    <a:pt x="53561" y="26806"/>
                  </a:cubicBezTo>
                  <a:cubicBezTo>
                    <a:pt x="48816" y="20129"/>
                    <a:pt x="36791" y="4892"/>
                    <a:pt x="34088" y="1122"/>
                  </a:cubicBezTo>
                  <a:cubicBezTo>
                    <a:pt x="33114" y="-237"/>
                    <a:pt x="32075" y="-223"/>
                    <a:pt x="30535" y="431"/>
                  </a:cubicBezTo>
                  <a:cubicBezTo>
                    <a:pt x="29002" y="1093"/>
                    <a:pt x="2489" y="15711"/>
                    <a:pt x="1378" y="16569"/>
                  </a:cubicBezTo>
                  <a:cubicBezTo>
                    <a:pt x="273" y="17426"/>
                    <a:pt x="-228" y="18857"/>
                    <a:pt x="99" y="20216"/>
                  </a:cubicBezTo>
                  <a:cubicBezTo>
                    <a:pt x="5439" y="42260"/>
                    <a:pt x="22354" y="156145"/>
                    <a:pt x="22354" y="156145"/>
                  </a:cubicBezTo>
                  <a:cubicBezTo>
                    <a:pt x="22594" y="157685"/>
                    <a:pt x="23807" y="158898"/>
                    <a:pt x="25355" y="159124"/>
                  </a:cubicBezTo>
                  <a:cubicBezTo>
                    <a:pt x="31334" y="159996"/>
                    <a:pt x="48002" y="165503"/>
                    <a:pt x="50443" y="166033"/>
                  </a:cubicBezTo>
                  <a:cubicBezTo>
                    <a:pt x="82616" y="172994"/>
                    <a:pt x="116272" y="177412"/>
                    <a:pt x="148626" y="177412"/>
                  </a:cubicBezTo>
                  <a:cubicBezTo>
                    <a:pt x="179324" y="177412"/>
                    <a:pt x="211700" y="176104"/>
                    <a:pt x="240909" y="169826"/>
                  </a:cubicBezTo>
                  <a:cubicBezTo>
                    <a:pt x="253675" y="166934"/>
                    <a:pt x="289990" y="154786"/>
                    <a:pt x="290971" y="154256"/>
                  </a:cubicBezTo>
                  <a:cubicBezTo>
                    <a:pt x="291959" y="153725"/>
                    <a:pt x="292634" y="152766"/>
                    <a:pt x="292802" y="151662"/>
                  </a:cubicBezTo>
                  <a:cubicBezTo>
                    <a:pt x="294487" y="140661"/>
                    <a:pt x="296122" y="129457"/>
                    <a:pt x="297706" y="118624"/>
                  </a:cubicBezTo>
                  <a:cubicBezTo>
                    <a:pt x="302153" y="88209"/>
                    <a:pt x="306752" y="56763"/>
                    <a:pt x="312891" y="26225"/>
                  </a:cubicBezTo>
                  <a:cubicBezTo>
                    <a:pt x="313138" y="25026"/>
                    <a:pt x="312753" y="23791"/>
                    <a:pt x="311874" y="22948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47" name="Graphic 3">
              <a:extLst>
                <a:ext uri="{FF2B5EF4-FFF2-40B4-BE49-F238E27FC236}">
                  <a16:creationId xmlns:a16="http://schemas.microsoft.com/office/drawing/2014/main" id="{3D7C202C-C710-7644-BA92-A9E8748EF3C2}"/>
                </a:ext>
              </a:extLst>
            </p:cNvPr>
            <p:cNvGrpSpPr/>
            <p:nvPr/>
          </p:nvGrpSpPr>
          <p:grpSpPr>
            <a:xfrm>
              <a:off x="8827603" y="3799623"/>
              <a:ext cx="334370" cy="503827"/>
              <a:chOff x="8827603" y="3799623"/>
              <a:chExt cx="334370" cy="503827"/>
            </a:xfrm>
            <a:solidFill>
              <a:srgbClr val="000000"/>
            </a:solidFill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EE8242C9-9B90-B246-8980-A921758AFF57}"/>
                  </a:ext>
                </a:extLst>
              </p:cNvPr>
              <p:cNvSpPr/>
              <p:nvPr/>
            </p:nvSpPr>
            <p:spPr>
              <a:xfrm>
                <a:off x="8827603" y="3799623"/>
                <a:ext cx="334370" cy="503827"/>
              </a:xfrm>
              <a:custGeom>
                <a:avLst/>
                <a:gdLst>
                  <a:gd name="connsiteX0" fmla="*/ 332449 w 334370"/>
                  <a:gd name="connsiteY0" fmla="*/ 202402 h 503827"/>
                  <a:gd name="connsiteX1" fmla="*/ 328416 w 334370"/>
                  <a:gd name="connsiteY1" fmla="*/ 196146 h 503827"/>
                  <a:gd name="connsiteX2" fmla="*/ 302223 w 334370"/>
                  <a:gd name="connsiteY2" fmla="*/ 187493 h 503827"/>
                  <a:gd name="connsiteX3" fmla="*/ 313114 w 334370"/>
                  <a:gd name="connsiteY3" fmla="*/ 168144 h 503827"/>
                  <a:gd name="connsiteX4" fmla="*/ 328271 w 334370"/>
                  <a:gd name="connsiteY4" fmla="*/ 120459 h 503827"/>
                  <a:gd name="connsiteX5" fmla="*/ 321405 w 334370"/>
                  <a:gd name="connsiteY5" fmla="*/ 109146 h 503827"/>
                  <a:gd name="connsiteX6" fmla="*/ 294666 w 334370"/>
                  <a:gd name="connsiteY6" fmla="*/ 108812 h 503827"/>
                  <a:gd name="connsiteX7" fmla="*/ 296454 w 334370"/>
                  <a:gd name="connsiteY7" fmla="*/ 87748 h 503827"/>
                  <a:gd name="connsiteX8" fmla="*/ 288970 w 334370"/>
                  <a:gd name="connsiteY8" fmla="*/ 42170 h 503827"/>
                  <a:gd name="connsiteX9" fmla="*/ 286769 w 334370"/>
                  <a:gd name="connsiteY9" fmla="*/ 38994 h 503827"/>
                  <a:gd name="connsiteX10" fmla="*/ 283651 w 334370"/>
                  <a:gd name="connsiteY10" fmla="*/ 36822 h 503827"/>
                  <a:gd name="connsiteX11" fmla="*/ 262741 w 334370"/>
                  <a:gd name="connsiteY11" fmla="*/ 43151 h 503827"/>
                  <a:gd name="connsiteX12" fmla="*/ 259318 w 334370"/>
                  <a:gd name="connsiteY12" fmla="*/ 34708 h 503827"/>
                  <a:gd name="connsiteX13" fmla="*/ 239781 w 334370"/>
                  <a:gd name="connsiteY13" fmla="*/ 14109 h 503827"/>
                  <a:gd name="connsiteX14" fmla="*/ 234375 w 334370"/>
                  <a:gd name="connsiteY14" fmla="*/ 13644 h 503827"/>
                  <a:gd name="connsiteX15" fmla="*/ 234280 w 334370"/>
                  <a:gd name="connsiteY15" fmla="*/ 13652 h 503827"/>
                  <a:gd name="connsiteX16" fmla="*/ 219095 w 334370"/>
                  <a:gd name="connsiteY16" fmla="*/ 22893 h 503827"/>
                  <a:gd name="connsiteX17" fmla="*/ 210492 w 334370"/>
                  <a:gd name="connsiteY17" fmla="*/ 30443 h 503827"/>
                  <a:gd name="connsiteX18" fmla="*/ 193483 w 334370"/>
                  <a:gd name="connsiteY18" fmla="*/ 3763 h 503827"/>
                  <a:gd name="connsiteX19" fmla="*/ 181901 w 334370"/>
                  <a:gd name="connsiteY19" fmla="*/ 1002 h 503827"/>
                  <a:gd name="connsiteX20" fmla="*/ 124894 w 334370"/>
                  <a:gd name="connsiteY20" fmla="*/ 34134 h 503827"/>
                  <a:gd name="connsiteX21" fmla="*/ 117061 w 334370"/>
                  <a:gd name="connsiteY21" fmla="*/ 43042 h 503827"/>
                  <a:gd name="connsiteX22" fmla="*/ 110348 w 334370"/>
                  <a:gd name="connsiteY22" fmla="*/ 37025 h 503827"/>
                  <a:gd name="connsiteX23" fmla="*/ 84278 w 334370"/>
                  <a:gd name="connsiteY23" fmla="*/ 22283 h 503827"/>
                  <a:gd name="connsiteX24" fmla="*/ 73437 w 334370"/>
                  <a:gd name="connsiteY24" fmla="*/ 29752 h 503827"/>
                  <a:gd name="connsiteX25" fmla="*/ 70342 w 334370"/>
                  <a:gd name="connsiteY25" fmla="*/ 69656 h 503827"/>
                  <a:gd name="connsiteX26" fmla="*/ 56181 w 334370"/>
                  <a:gd name="connsiteY26" fmla="*/ 63553 h 503827"/>
                  <a:gd name="connsiteX27" fmla="*/ 49773 w 334370"/>
                  <a:gd name="connsiteY27" fmla="*/ 60291 h 503827"/>
                  <a:gd name="connsiteX28" fmla="*/ 42674 w 334370"/>
                  <a:gd name="connsiteY28" fmla="*/ 64359 h 503827"/>
                  <a:gd name="connsiteX29" fmla="*/ 37515 w 334370"/>
                  <a:gd name="connsiteY29" fmla="*/ 106436 h 503827"/>
                  <a:gd name="connsiteX30" fmla="*/ 41163 w 334370"/>
                  <a:gd name="connsiteY30" fmla="*/ 125676 h 503827"/>
                  <a:gd name="connsiteX31" fmla="*/ 17084 w 334370"/>
                  <a:gd name="connsiteY31" fmla="*/ 121854 h 503827"/>
                  <a:gd name="connsiteX32" fmla="*/ 10661 w 334370"/>
                  <a:gd name="connsiteY32" fmla="*/ 126635 h 503827"/>
                  <a:gd name="connsiteX33" fmla="*/ 17215 w 334370"/>
                  <a:gd name="connsiteY33" fmla="*/ 152777 h 503827"/>
                  <a:gd name="connsiteX34" fmla="*/ 27212 w 334370"/>
                  <a:gd name="connsiteY34" fmla="*/ 178898 h 503827"/>
                  <a:gd name="connsiteX35" fmla="*/ 33534 w 334370"/>
                  <a:gd name="connsiteY35" fmla="*/ 190116 h 503827"/>
                  <a:gd name="connsiteX36" fmla="*/ 33054 w 334370"/>
                  <a:gd name="connsiteY36" fmla="*/ 189818 h 503827"/>
                  <a:gd name="connsiteX37" fmla="*/ 27241 w 334370"/>
                  <a:gd name="connsiteY37" fmla="*/ 190203 h 503827"/>
                  <a:gd name="connsiteX38" fmla="*/ 14018 w 334370"/>
                  <a:gd name="connsiteY38" fmla="*/ 193298 h 503827"/>
                  <a:gd name="connsiteX39" fmla="*/ 3323 w 334370"/>
                  <a:gd name="connsiteY39" fmla="*/ 203056 h 503827"/>
                  <a:gd name="connsiteX40" fmla="*/ 111 w 334370"/>
                  <a:gd name="connsiteY40" fmla="*/ 210751 h 503827"/>
                  <a:gd name="connsiteX41" fmla="*/ 140 w 334370"/>
                  <a:gd name="connsiteY41" fmla="*/ 214028 h 503827"/>
                  <a:gd name="connsiteX42" fmla="*/ 482 w 334370"/>
                  <a:gd name="connsiteY42" fmla="*/ 220414 h 503827"/>
                  <a:gd name="connsiteX43" fmla="*/ 1811 w 334370"/>
                  <a:gd name="connsiteY43" fmla="*/ 234881 h 503827"/>
                  <a:gd name="connsiteX44" fmla="*/ 7370 w 334370"/>
                  <a:gd name="connsiteY44" fmla="*/ 272677 h 503827"/>
                  <a:gd name="connsiteX45" fmla="*/ 20506 w 334370"/>
                  <a:gd name="connsiteY45" fmla="*/ 358058 h 503827"/>
                  <a:gd name="connsiteX46" fmla="*/ 31543 w 334370"/>
                  <a:gd name="connsiteY46" fmla="*/ 427047 h 503827"/>
                  <a:gd name="connsiteX47" fmla="*/ 36280 w 334370"/>
                  <a:gd name="connsiteY47" fmla="*/ 448422 h 503827"/>
                  <a:gd name="connsiteX48" fmla="*/ 64515 w 334370"/>
                  <a:gd name="connsiteY48" fmla="*/ 480675 h 503827"/>
                  <a:gd name="connsiteX49" fmla="*/ 159937 w 334370"/>
                  <a:gd name="connsiteY49" fmla="*/ 503824 h 503827"/>
                  <a:gd name="connsiteX50" fmla="*/ 247730 w 334370"/>
                  <a:gd name="connsiteY50" fmla="*/ 490600 h 503827"/>
                  <a:gd name="connsiteX51" fmla="*/ 299230 w 334370"/>
                  <a:gd name="connsiteY51" fmla="*/ 436041 h 503827"/>
                  <a:gd name="connsiteX52" fmla="*/ 308893 w 334370"/>
                  <a:gd name="connsiteY52" fmla="*/ 377043 h 503827"/>
                  <a:gd name="connsiteX53" fmla="*/ 322175 w 334370"/>
                  <a:gd name="connsiteY53" fmla="*/ 291082 h 503827"/>
                  <a:gd name="connsiteX54" fmla="*/ 332049 w 334370"/>
                  <a:gd name="connsiteY54" fmla="*/ 219426 h 503827"/>
                  <a:gd name="connsiteX55" fmla="*/ 332427 w 334370"/>
                  <a:gd name="connsiteY55" fmla="*/ 214769 h 503827"/>
                  <a:gd name="connsiteX56" fmla="*/ 332449 w 334370"/>
                  <a:gd name="connsiteY56" fmla="*/ 202402 h 503827"/>
                  <a:gd name="connsiteX57" fmla="*/ 293068 w 334370"/>
                  <a:gd name="connsiteY57" fmla="*/ 200542 h 503827"/>
                  <a:gd name="connsiteX58" fmla="*/ 301678 w 334370"/>
                  <a:gd name="connsiteY58" fmla="*/ 204154 h 503827"/>
                  <a:gd name="connsiteX59" fmla="*/ 301649 w 334370"/>
                  <a:gd name="connsiteY59" fmla="*/ 204430 h 503827"/>
                  <a:gd name="connsiteX60" fmla="*/ 288149 w 334370"/>
                  <a:gd name="connsiteY60" fmla="*/ 206188 h 503827"/>
                  <a:gd name="connsiteX61" fmla="*/ 293068 w 334370"/>
                  <a:gd name="connsiteY61" fmla="*/ 200542 h 503827"/>
                  <a:gd name="connsiteX62" fmla="*/ 294528 w 334370"/>
                  <a:gd name="connsiteY62" fmla="*/ 161474 h 503827"/>
                  <a:gd name="connsiteX63" fmla="*/ 280106 w 334370"/>
                  <a:gd name="connsiteY63" fmla="*/ 185103 h 503827"/>
                  <a:gd name="connsiteX64" fmla="*/ 269062 w 334370"/>
                  <a:gd name="connsiteY64" fmla="*/ 207634 h 503827"/>
                  <a:gd name="connsiteX65" fmla="*/ 226048 w 334370"/>
                  <a:gd name="connsiteY65" fmla="*/ 209145 h 503827"/>
                  <a:gd name="connsiteX66" fmla="*/ 226201 w 334370"/>
                  <a:gd name="connsiteY66" fmla="*/ 192361 h 503827"/>
                  <a:gd name="connsiteX67" fmla="*/ 223919 w 334370"/>
                  <a:gd name="connsiteY67" fmla="*/ 173630 h 503827"/>
                  <a:gd name="connsiteX68" fmla="*/ 267129 w 334370"/>
                  <a:gd name="connsiteY68" fmla="*/ 140970 h 503827"/>
                  <a:gd name="connsiteX69" fmla="*/ 293402 w 334370"/>
                  <a:gd name="connsiteY69" fmla="*/ 131743 h 503827"/>
                  <a:gd name="connsiteX70" fmla="*/ 308050 w 334370"/>
                  <a:gd name="connsiteY70" fmla="*/ 129708 h 503827"/>
                  <a:gd name="connsiteX71" fmla="*/ 306009 w 334370"/>
                  <a:gd name="connsiteY71" fmla="*/ 136305 h 503827"/>
                  <a:gd name="connsiteX72" fmla="*/ 294528 w 334370"/>
                  <a:gd name="connsiteY72" fmla="*/ 161474 h 503827"/>
                  <a:gd name="connsiteX73" fmla="*/ 56959 w 334370"/>
                  <a:gd name="connsiteY73" fmla="*/ 133254 h 503827"/>
                  <a:gd name="connsiteX74" fmla="*/ 55949 w 334370"/>
                  <a:gd name="connsiteY74" fmla="*/ 120604 h 503827"/>
                  <a:gd name="connsiteX75" fmla="*/ 54423 w 334370"/>
                  <a:gd name="connsiteY75" fmla="*/ 96155 h 503827"/>
                  <a:gd name="connsiteX76" fmla="*/ 57329 w 334370"/>
                  <a:gd name="connsiteY76" fmla="*/ 73246 h 503827"/>
                  <a:gd name="connsiteX77" fmla="*/ 57438 w 334370"/>
                  <a:gd name="connsiteY77" fmla="*/ 72461 h 503827"/>
                  <a:gd name="connsiteX78" fmla="*/ 102246 w 334370"/>
                  <a:gd name="connsiteY78" fmla="*/ 103646 h 503827"/>
                  <a:gd name="connsiteX79" fmla="*/ 122191 w 334370"/>
                  <a:gd name="connsiteY79" fmla="*/ 123031 h 503827"/>
                  <a:gd name="connsiteX80" fmla="*/ 129965 w 334370"/>
                  <a:gd name="connsiteY80" fmla="*/ 133871 h 503827"/>
                  <a:gd name="connsiteX81" fmla="*/ 132908 w 334370"/>
                  <a:gd name="connsiteY81" fmla="*/ 139219 h 503827"/>
                  <a:gd name="connsiteX82" fmla="*/ 128352 w 334370"/>
                  <a:gd name="connsiteY82" fmla="*/ 145228 h 503827"/>
                  <a:gd name="connsiteX83" fmla="*/ 112658 w 334370"/>
                  <a:gd name="connsiteY83" fmla="*/ 177081 h 503827"/>
                  <a:gd name="connsiteX84" fmla="*/ 110588 w 334370"/>
                  <a:gd name="connsiteY84" fmla="*/ 184158 h 503827"/>
                  <a:gd name="connsiteX85" fmla="*/ 79679 w 334370"/>
                  <a:gd name="connsiteY85" fmla="*/ 148774 h 503827"/>
                  <a:gd name="connsiteX86" fmla="*/ 56959 w 334370"/>
                  <a:gd name="connsiteY86" fmla="*/ 133254 h 503827"/>
                  <a:gd name="connsiteX87" fmla="*/ 132276 w 334370"/>
                  <a:gd name="connsiteY87" fmla="*/ 180772 h 503827"/>
                  <a:gd name="connsiteX88" fmla="*/ 147156 w 334370"/>
                  <a:gd name="connsiteY88" fmla="*/ 155720 h 503827"/>
                  <a:gd name="connsiteX89" fmla="*/ 168162 w 334370"/>
                  <a:gd name="connsiteY89" fmla="*/ 136363 h 503827"/>
                  <a:gd name="connsiteX90" fmla="*/ 184234 w 334370"/>
                  <a:gd name="connsiteY90" fmla="*/ 127928 h 503827"/>
                  <a:gd name="connsiteX91" fmla="*/ 192139 w 334370"/>
                  <a:gd name="connsiteY91" fmla="*/ 140977 h 503827"/>
                  <a:gd name="connsiteX92" fmla="*/ 202195 w 334370"/>
                  <a:gd name="connsiteY92" fmla="*/ 167200 h 503827"/>
                  <a:gd name="connsiteX93" fmla="*/ 206699 w 334370"/>
                  <a:gd name="connsiteY93" fmla="*/ 193480 h 503827"/>
                  <a:gd name="connsiteX94" fmla="*/ 206074 w 334370"/>
                  <a:gd name="connsiteY94" fmla="*/ 209770 h 503827"/>
                  <a:gd name="connsiteX95" fmla="*/ 149794 w 334370"/>
                  <a:gd name="connsiteY95" fmla="*/ 211296 h 503827"/>
                  <a:gd name="connsiteX96" fmla="*/ 124741 w 334370"/>
                  <a:gd name="connsiteY96" fmla="*/ 210569 h 503827"/>
                  <a:gd name="connsiteX97" fmla="*/ 132276 w 334370"/>
                  <a:gd name="connsiteY97" fmla="*/ 180772 h 503827"/>
                  <a:gd name="connsiteX98" fmla="*/ 277970 w 334370"/>
                  <a:gd name="connsiteY98" fmla="*/ 56447 h 503827"/>
                  <a:gd name="connsiteX99" fmla="*/ 277643 w 334370"/>
                  <a:gd name="connsiteY99" fmla="*/ 91069 h 503827"/>
                  <a:gd name="connsiteX100" fmla="*/ 273327 w 334370"/>
                  <a:gd name="connsiteY100" fmla="*/ 114755 h 503827"/>
                  <a:gd name="connsiteX101" fmla="*/ 256347 w 334370"/>
                  <a:gd name="connsiteY101" fmla="*/ 122508 h 503827"/>
                  <a:gd name="connsiteX102" fmla="*/ 229507 w 334370"/>
                  <a:gd name="connsiteY102" fmla="*/ 142118 h 503827"/>
                  <a:gd name="connsiteX103" fmla="*/ 218892 w 334370"/>
                  <a:gd name="connsiteY103" fmla="*/ 155654 h 503827"/>
                  <a:gd name="connsiteX104" fmla="*/ 208407 w 334370"/>
                  <a:gd name="connsiteY104" fmla="*/ 135012 h 503827"/>
                  <a:gd name="connsiteX105" fmla="*/ 209322 w 334370"/>
                  <a:gd name="connsiteY105" fmla="*/ 132890 h 503827"/>
                  <a:gd name="connsiteX106" fmla="*/ 241946 w 334370"/>
                  <a:gd name="connsiteY106" fmla="*/ 84362 h 503827"/>
                  <a:gd name="connsiteX107" fmla="*/ 265662 w 334370"/>
                  <a:gd name="connsiteY107" fmla="*/ 64912 h 503827"/>
                  <a:gd name="connsiteX108" fmla="*/ 277970 w 334370"/>
                  <a:gd name="connsiteY108" fmla="*/ 56447 h 503827"/>
                  <a:gd name="connsiteX109" fmla="*/ 247461 w 334370"/>
                  <a:gd name="connsiteY109" fmla="*/ 54173 h 503827"/>
                  <a:gd name="connsiteX110" fmla="*/ 229565 w 334370"/>
                  <a:gd name="connsiteY110" fmla="*/ 69184 h 503827"/>
                  <a:gd name="connsiteX111" fmla="*/ 227596 w 334370"/>
                  <a:gd name="connsiteY111" fmla="*/ 64708 h 503827"/>
                  <a:gd name="connsiteX112" fmla="*/ 219502 w 334370"/>
                  <a:gd name="connsiteY112" fmla="*/ 47307 h 503827"/>
                  <a:gd name="connsiteX113" fmla="*/ 232754 w 334370"/>
                  <a:gd name="connsiteY113" fmla="*/ 36531 h 503827"/>
                  <a:gd name="connsiteX114" fmla="*/ 239258 w 334370"/>
                  <a:gd name="connsiteY114" fmla="*/ 30602 h 503827"/>
                  <a:gd name="connsiteX115" fmla="*/ 245870 w 334370"/>
                  <a:gd name="connsiteY115" fmla="*/ 40397 h 503827"/>
                  <a:gd name="connsiteX116" fmla="*/ 247461 w 334370"/>
                  <a:gd name="connsiteY116" fmla="*/ 54173 h 503827"/>
                  <a:gd name="connsiteX117" fmla="*/ 139680 w 334370"/>
                  <a:gd name="connsiteY117" fmla="*/ 43921 h 503827"/>
                  <a:gd name="connsiteX118" fmla="*/ 182119 w 334370"/>
                  <a:gd name="connsiteY118" fmla="*/ 17539 h 503827"/>
                  <a:gd name="connsiteX119" fmla="*/ 201243 w 334370"/>
                  <a:gd name="connsiteY119" fmla="*/ 50010 h 503827"/>
                  <a:gd name="connsiteX120" fmla="*/ 210536 w 334370"/>
                  <a:gd name="connsiteY120" fmla="*/ 69416 h 503827"/>
                  <a:gd name="connsiteX121" fmla="*/ 216516 w 334370"/>
                  <a:gd name="connsiteY121" fmla="*/ 83280 h 503827"/>
                  <a:gd name="connsiteX122" fmla="*/ 195336 w 334370"/>
                  <a:gd name="connsiteY122" fmla="*/ 119209 h 503827"/>
                  <a:gd name="connsiteX123" fmla="*/ 191471 w 334370"/>
                  <a:gd name="connsiteY123" fmla="*/ 115743 h 503827"/>
                  <a:gd name="connsiteX124" fmla="*/ 187699 w 334370"/>
                  <a:gd name="connsiteY124" fmla="*/ 110839 h 503827"/>
                  <a:gd name="connsiteX125" fmla="*/ 169876 w 334370"/>
                  <a:gd name="connsiteY125" fmla="*/ 111195 h 503827"/>
                  <a:gd name="connsiteX126" fmla="*/ 154531 w 334370"/>
                  <a:gd name="connsiteY126" fmla="*/ 119209 h 503827"/>
                  <a:gd name="connsiteX127" fmla="*/ 142339 w 334370"/>
                  <a:gd name="connsiteY127" fmla="*/ 129047 h 503827"/>
                  <a:gd name="connsiteX128" fmla="*/ 132465 w 334370"/>
                  <a:gd name="connsiteY128" fmla="*/ 115096 h 503827"/>
                  <a:gd name="connsiteX129" fmla="*/ 111859 w 334370"/>
                  <a:gd name="connsiteY129" fmla="*/ 94026 h 503827"/>
                  <a:gd name="connsiteX130" fmla="*/ 107870 w 334370"/>
                  <a:gd name="connsiteY130" fmla="*/ 90989 h 503827"/>
                  <a:gd name="connsiteX131" fmla="*/ 139680 w 334370"/>
                  <a:gd name="connsiteY131" fmla="*/ 43921 h 503827"/>
                  <a:gd name="connsiteX132" fmla="*/ 86145 w 334370"/>
                  <a:gd name="connsiteY132" fmla="*/ 76864 h 503827"/>
                  <a:gd name="connsiteX133" fmla="*/ 82723 w 334370"/>
                  <a:gd name="connsiteY133" fmla="*/ 50344 h 503827"/>
                  <a:gd name="connsiteX134" fmla="*/ 83442 w 334370"/>
                  <a:gd name="connsiteY134" fmla="*/ 38602 h 503827"/>
                  <a:gd name="connsiteX135" fmla="*/ 100822 w 334370"/>
                  <a:gd name="connsiteY135" fmla="*/ 51012 h 503827"/>
                  <a:gd name="connsiteX136" fmla="*/ 108372 w 334370"/>
                  <a:gd name="connsiteY136" fmla="*/ 55866 h 503827"/>
                  <a:gd name="connsiteX137" fmla="*/ 99972 w 334370"/>
                  <a:gd name="connsiteY137" fmla="*/ 85554 h 503827"/>
                  <a:gd name="connsiteX138" fmla="*/ 86291 w 334370"/>
                  <a:gd name="connsiteY138" fmla="*/ 77481 h 503827"/>
                  <a:gd name="connsiteX139" fmla="*/ 86145 w 334370"/>
                  <a:gd name="connsiteY139" fmla="*/ 76864 h 503827"/>
                  <a:gd name="connsiteX140" fmla="*/ 27351 w 334370"/>
                  <a:gd name="connsiteY140" fmla="*/ 137047 h 503827"/>
                  <a:gd name="connsiteX141" fmla="*/ 40807 w 334370"/>
                  <a:gd name="connsiteY141" fmla="*/ 143440 h 503827"/>
                  <a:gd name="connsiteX142" fmla="*/ 67516 w 334370"/>
                  <a:gd name="connsiteY142" fmla="*/ 160951 h 503827"/>
                  <a:gd name="connsiteX143" fmla="*/ 105378 w 334370"/>
                  <a:gd name="connsiteY143" fmla="*/ 209763 h 503827"/>
                  <a:gd name="connsiteX144" fmla="*/ 83762 w 334370"/>
                  <a:gd name="connsiteY144" fmla="*/ 208571 h 503827"/>
                  <a:gd name="connsiteX145" fmla="*/ 71134 w 334370"/>
                  <a:gd name="connsiteY145" fmla="*/ 207699 h 503827"/>
                  <a:gd name="connsiteX146" fmla="*/ 57561 w 334370"/>
                  <a:gd name="connsiteY146" fmla="*/ 190210 h 503827"/>
                  <a:gd name="connsiteX147" fmla="*/ 43277 w 334370"/>
                  <a:gd name="connsiteY147" fmla="*/ 168180 h 503827"/>
                  <a:gd name="connsiteX148" fmla="*/ 31042 w 334370"/>
                  <a:gd name="connsiteY148" fmla="*/ 145700 h 503827"/>
                  <a:gd name="connsiteX149" fmla="*/ 27351 w 334370"/>
                  <a:gd name="connsiteY149" fmla="*/ 137047 h 503827"/>
                  <a:gd name="connsiteX150" fmla="*/ 42303 w 334370"/>
                  <a:gd name="connsiteY150" fmla="*/ 202243 h 503827"/>
                  <a:gd name="connsiteX151" fmla="*/ 44955 w 334370"/>
                  <a:gd name="connsiteY151" fmla="*/ 205650 h 503827"/>
                  <a:gd name="connsiteX152" fmla="*/ 39746 w 334370"/>
                  <a:gd name="connsiteY152" fmla="*/ 205156 h 503827"/>
                  <a:gd name="connsiteX153" fmla="*/ 39542 w 334370"/>
                  <a:gd name="connsiteY153" fmla="*/ 204371 h 503827"/>
                  <a:gd name="connsiteX154" fmla="*/ 41984 w 334370"/>
                  <a:gd name="connsiteY154" fmla="*/ 201828 h 503827"/>
                  <a:gd name="connsiteX155" fmla="*/ 42303 w 334370"/>
                  <a:gd name="connsiteY155" fmla="*/ 202243 h 503827"/>
                  <a:gd name="connsiteX156" fmla="*/ 287270 w 334370"/>
                  <a:gd name="connsiteY156" fmla="*/ 389562 h 503827"/>
                  <a:gd name="connsiteX157" fmla="*/ 286042 w 334370"/>
                  <a:gd name="connsiteY157" fmla="*/ 391102 h 503827"/>
                  <a:gd name="connsiteX158" fmla="*/ 274933 w 334370"/>
                  <a:gd name="connsiteY158" fmla="*/ 403869 h 503827"/>
                  <a:gd name="connsiteX159" fmla="*/ 271714 w 334370"/>
                  <a:gd name="connsiteY159" fmla="*/ 407349 h 503827"/>
                  <a:gd name="connsiteX160" fmla="*/ 271445 w 334370"/>
                  <a:gd name="connsiteY160" fmla="*/ 407741 h 503827"/>
                  <a:gd name="connsiteX161" fmla="*/ 263722 w 334370"/>
                  <a:gd name="connsiteY161" fmla="*/ 400853 h 503827"/>
                  <a:gd name="connsiteX162" fmla="*/ 246967 w 334370"/>
                  <a:gd name="connsiteY162" fmla="*/ 385697 h 503827"/>
                  <a:gd name="connsiteX163" fmla="*/ 233910 w 334370"/>
                  <a:gd name="connsiteY163" fmla="*/ 387382 h 503827"/>
                  <a:gd name="connsiteX164" fmla="*/ 221289 w 334370"/>
                  <a:gd name="connsiteY164" fmla="*/ 404849 h 503827"/>
                  <a:gd name="connsiteX165" fmla="*/ 211836 w 334370"/>
                  <a:gd name="connsiteY165" fmla="*/ 414557 h 503827"/>
                  <a:gd name="connsiteX166" fmla="*/ 204004 w 334370"/>
                  <a:gd name="connsiteY166" fmla="*/ 409071 h 503827"/>
                  <a:gd name="connsiteX167" fmla="*/ 197378 w 334370"/>
                  <a:gd name="connsiteY167" fmla="*/ 404246 h 503827"/>
                  <a:gd name="connsiteX168" fmla="*/ 179496 w 334370"/>
                  <a:gd name="connsiteY168" fmla="*/ 391735 h 503827"/>
                  <a:gd name="connsiteX169" fmla="*/ 171388 w 334370"/>
                  <a:gd name="connsiteY169" fmla="*/ 391735 h 503827"/>
                  <a:gd name="connsiteX170" fmla="*/ 154996 w 334370"/>
                  <a:gd name="connsiteY170" fmla="*/ 406484 h 503827"/>
                  <a:gd name="connsiteX171" fmla="*/ 136221 w 334370"/>
                  <a:gd name="connsiteY171" fmla="*/ 417252 h 503827"/>
                  <a:gd name="connsiteX172" fmla="*/ 114083 w 334370"/>
                  <a:gd name="connsiteY172" fmla="*/ 406848 h 503827"/>
                  <a:gd name="connsiteX173" fmla="*/ 105473 w 334370"/>
                  <a:gd name="connsiteY173" fmla="*/ 396894 h 503827"/>
                  <a:gd name="connsiteX174" fmla="*/ 97604 w 334370"/>
                  <a:gd name="connsiteY174" fmla="*/ 387179 h 503827"/>
                  <a:gd name="connsiteX175" fmla="*/ 68453 w 334370"/>
                  <a:gd name="connsiteY175" fmla="*/ 403135 h 503827"/>
                  <a:gd name="connsiteX176" fmla="*/ 55142 w 334370"/>
                  <a:gd name="connsiteY176" fmla="*/ 396566 h 503827"/>
                  <a:gd name="connsiteX177" fmla="*/ 44171 w 334370"/>
                  <a:gd name="connsiteY177" fmla="*/ 383612 h 503827"/>
                  <a:gd name="connsiteX178" fmla="*/ 41490 w 334370"/>
                  <a:gd name="connsiteY178" fmla="*/ 366450 h 503827"/>
                  <a:gd name="connsiteX179" fmla="*/ 40560 w 334370"/>
                  <a:gd name="connsiteY179" fmla="*/ 360463 h 503827"/>
                  <a:gd name="connsiteX180" fmla="*/ 81466 w 334370"/>
                  <a:gd name="connsiteY180" fmla="*/ 370286 h 503827"/>
                  <a:gd name="connsiteX181" fmla="*/ 136076 w 334370"/>
                  <a:gd name="connsiteY181" fmla="*/ 376949 h 503827"/>
                  <a:gd name="connsiteX182" fmla="*/ 246560 w 334370"/>
                  <a:gd name="connsiteY182" fmla="*/ 370163 h 503827"/>
                  <a:gd name="connsiteX183" fmla="*/ 273836 w 334370"/>
                  <a:gd name="connsiteY183" fmla="*/ 364611 h 503827"/>
                  <a:gd name="connsiteX184" fmla="*/ 291913 w 334370"/>
                  <a:gd name="connsiteY184" fmla="*/ 359990 h 503827"/>
                  <a:gd name="connsiteX185" fmla="*/ 287270 w 334370"/>
                  <a:gd name="connsiteY185" fmla="*/ 389562 h 503827"/>
                  <a:gd name="connsiteX186" fmla="*/ 279743 w 334370"/>
                  <a:gd name="connsiteY186" fmla="*/ 434225 h 503827"/>
                  <a:gd name="connsiteX187" fmla="*/ 260873 w 334370"/>
                  <a:gd name="connsiteY187" fmla="*/ 461908 h 503827"/>
                  <a:gd name="connsiteX188" fmla="*/ 172441 w 334370"/>
                  <a:gd name="connsiteY188" fmla="*/ 484286 h 503827"/>
                  <a:gd name="connsiteX189" fmla="*/ 89851 w 334370"/>
                  <a:gd name="connsiteY189" fmla="*/ 471760 h 503827"/>
                  <a:gd name="connsiteX190" fmla="*/ 58012 w 334370"/>
                  <a:gd name="connsiteY190" fmla="*/ 448408 h 503827"/>
                  <a:gd name="connsiteX191" fmla="*/ 51335 w 334370"/>
                  <a:gd name="connsiteY191" fmla="*/ 427163 h 503827"/>
                  <a:gd name="connsiteX192" fmla="*/ 49497 w 334370"/>
                  <a:gd name="connsiteY192" fmla="*/ 416482 h 503827"/>
                  <a:gd name="connsiteX193" fmla="*/ 66171 w 334370"/>
                  <a:gd name="connsiteY193" fmla="*/ 422680 h 503827"/>
                  <a:gd name="connsiteX194" fmla="*/ 82941 w 334370"/>
                  <a:gd name="connsiteY194" fmla="*/ 413220 h 503827"/>
                  <a:gd name="connsiteX195" fmla="*/ 90185 w 334370"/>
                  <a:gd name="connsiteY195" fmla="*/ 404130 h 503827"/>
                  <a:gd name="connsiteX196" fmla="*/ 134049 w 334370"/>
                  <a:gd name="connsiteY196" fmla="*/ 433230 h 503827"/>
                  <a:gd name="connsiteX197" fmla="*/ 159087 w 334370"/>
                  <a:gd name="connsiteY197" fmla="*/ 424700 h 503827"/>
                  <a:gd name="connsiteX198" fmla="*/ 175282 w 334370"/>
                  <a:gd name="connsiteY198" fmla="*/ 408533 h 503827"/>
                  <a:gd name="connsiteX199" fmla="*/ 193352 w 334370"/>
                  <a:gd name="connsiteY199" fmla="*/ 421895 h 503827"/>
                  <a:gd name="connsiteX200" fmla="*/ 214423 w 334370"/>
                  <a:gd name="connsiteY200" fmla="*/ 431515 h 503827"/>
                  <a:gd name="connsiteX201" fmla="*/ 230785 w 334370"/>
                  <a:gd name="connsiteY201" fmla="*/ 419737 h 503827"/>
                  <a:gd name="connsiteX202" fmla="*/ 242295 w 334370"/>
                  <a:gd name="connsiteY202" fmla="*/ 403985 h 503827"/>
                  <a:gd name="connsiteX203" fmla="*/ 256768 w 334370"/>
                  <a:gd name="connsiteY203" fmla="*/ 417201 h 503827"/>
                  <a:gd name="connsiteX204" fmla="*/ 278878 w 334370"/>
                  <a:gd name="connsiteY204" fmla="*/ 423108 h 503827"/>
                  <a:gd name="connsiteX205" fmla="*/ 282162 w 334370"/>
                  <a:gd name="connsiteY205" fmla="*/ 420798 h 503827"/>
                  <a:gd name="connsiteX206" fmla="*/ 279743 w 334370"/>
                  <a:gd name="connsiteY206" fmla="*/ 434225 h 503827"/>
                  <a:gd name="connsiteX207" fmla="*/ 295008 w 334370"/>
                  <a:gd name="connsiteY207" fmla="*/ 339944 h 503827"/>
                  <a:gd name="connsiteX208" fmla="*/ 294114 w 334370"/>
                  <a:gd name="connsiteY208" fmla="*/ 339762 h 503827"/>
                  <a:gd name="connsiteX209" fmla="*/ 267362 w 334370"/>
                  <a:gd name="connsiteY209" fmla="*/ 346105 h 503827"/>
                  <a:gd name="connsiteX210" fmla="*/ 155941 w 334370"/>
                  <a:gd name="connsiteY210" fmla="*/ 361196 h 503827"/>
                  <a:gd name="connsiteX211" fmla="*/ 93360 w 334370"/>
                  <a:gd name="connsiteY211" fmla="*/ 356902 h 503827"/>
                  <a:gd name="connsiteX212" fmla="*/ 62037 w 334370"/>
                  <a:gd name="connsiteY212" fmla="*/ 351373 h 503827"/>
                  <a:gd name="connsiteX213" fmla="*/ 38416 w 334370"/>
                  <a:gd name="connsiteY213" fmla="*/ 346592 h 503827"/>
                  <a:gd name="connsiteX214" fmla="*/ 37014 w 334370"/>
                  <a:gd name="connsiteY214" fmla="*/ 337546 h 503827"/>
                  <a:gd name="connsiteX215" fmla="*/ 43895 w 334370"/>
                  <a:gd name="connsiteY215" fmla="*/ 324526 h 503827"/>
                  <a:gd name="connsiteX216" fmla="*/ 33163 w 334370"/>
                  <a:gd name="connsiteY216" fmla="*/ 312625 h 503827"/>
                  <a:gd name="connsiteX217" fmla="*/ 27205 w 334370"/>
                  <a:gd name="connsiteY217" fmla="*/ 273767 h 503827"/>
                  <a:gd name="connsiteX218" fmla="*/ 20913 w 334370"/>
                  <a:gd name="connsiteY218" fmla="*/ 233551 h 503827"/>
                  <a:gd name="connsiteX219" fmla="*/ 16539 w 334370"/>
                  <a:gd name="connsiteY219" fmla="*/ 216033 h 503827"/>
                  <a:gd name="connsiteX220" fmla="*/ 71759 w 334370"/>
                  <a:gd name="connsiteY220" fmla="*/ 227251 h 503827"/>
                  <a:gd name="connsiteX221" fmla="*/ 137093 w 334370"/>
                  <a:gd name="connsiteY221" fmla="*/ 230506 h 503827"/>
                  <a:gd name="connsiteX222" fmla="*/ 208610 w 334370"/>
                  <a:gd name="connsiteY222" fmla="*/ 229533 h 503827"/>
                  <a:gd name="connsiteX223" fmla="*/ 266287 w 334370"/>
                  <a:gd name="connsiteY223" fmla="*/ 227673 h 503827"/>
                  <a:gd name="connsiteX224" fmla="*/ 314022 w 334370"/>
                  <a:gd name="connsiteY224" fmla="*/ 222020 h 503827"/>
                  <a:gd name="connsiteX225" fmla="*/ 295008 w 334370"/>
                  <a:gd name="connsiteY225" fmla="*/ 339944 h 50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</a:cxnLst>
                <a:rect l="l" t="t" r="r" b="b"/>
                <a:pathLst>
                  <a:path w="334370" h="503827">
                    <a:moveTo>
                      <a:pt x="332449" y="202402"/>
                    </a:moveTo>
                    <a:cubicBezTo>
                      <a:pt x="332289" y="199983"/>
                      <a:pt x="331061" y="197643"/>
                      <a:pt x="328416" y="196146"/>
                    </a:cubicBezTo>
                    <a:cubicBezTo>
                      <a:pt x="320540" y="191693"/>
                      <a:pt x="311407" y="188968"/>
                      <a:pt x="302223" y="187493"/>
                    </a:cubicBezTo>
                    <a:cubicBezTo>
                      <a:pt x="306212" y="181259"/>
                      <a:pt x="309816" y="174763"/>
                      <a:pt x="313114" y="168144"/>
                    </a:cubicBezTo>
                    <a:cubicBezTo>
                      <a:pt x="318019" y="158299"/>
                      <a:pt x="331402" y="135085"/>
                      <a:pt x="328271" y="120459"/>
                    </a:cubicBezTo>
                    <a:cubicBezTo>
                      <a:pt x="328939" y="115751"/>
                      <a:pt x="326549" y="110410"/>
                      <a:pt x="321405" y="109146"/>
                    </a:cubicBezTo>
                    <a:cubicBezTo>
                      <a:pt x="313006" y="107082"/>
                      <a:pt x="303829" y="107257"/>
                      <a:pt x="294666" y="108812"/>
                    </a:cubicBezTo>
                    <a:cubicBezTo>
                      <a:pt x="296200" y="100768"/>
                      <a:pt x="296345" y="92115"/>
                      <a:pt x="296454" y="87748"/>
                    </a:cubicBezTo>
                    <a:cubicBezTo>
                      <a:pt x="296854" y="72454"/>
                      <a:pt x="294202" y="56549"/>
                      <a:pt x="288970" y="42170"/>
                    </a:cubicBezTo>
                    <a:cubicBezTo>
                      <a:pt x="288476" y="40804"/>
                      <a:pt x="287699" y="39757"/>
                      <a:pt x="286769" y="38994"/>
                    </a:cubicBezTo>
                    <a:cubicBezTo>
                      <a:pt x="286028" y="37905"/>
                      <a:pt x="284974" y="37062"/>
                      <a:pt x="283651" y="36822"/>
                    </a:cubicBezTo>
                    <a:cubicBezTo>
                      <a:pt x="276437" y="35507"/>
                      <a:pt x="269229" y="38936"/>
                      <a:pt x="262741" y="43151"/>
                    </a:cubicBezTo>
                    <a:cubicBezTo>
                      <a:pt x="261854" y="40121"/>
                      <a:pt x="260648" y="37229"/>
                      <a:pt x="259318" y="34708"/>
                    </a:cubicBezTo>
                    <a:cubicBezTo>
                      <a:pt x="254792" y="26112"/>
                      <a:pt x="247555" y="19704"/>
                      <a:pt x="239781" y="14109"/>
                    </a:cubicBezTo>
                    <a:cubicBezTo>
                      <a:pt x="237986" y="12816"/>
                      <a:pt x="236039" y="12845"/>
                      <a:pt x="234375" y="13644"/>
                    </a:cubicBezTo>
                    <a:cubicBezTo>
                      <a:pt x="234346" y="13652"/>
                      <a:pt x="234310" y="13644"/>
                      <a:pt x="234280" y="13652"/>
                    </a:cubicBezTo>
                    <a:cubicBezTo>
                      <a:pt x="228039" y="14494"/>
                      <a:pt x="223629" y="18912"/>
                      <a:pt x="219095" y="22893"/>
                    </a:cubicBezTo>
                    <a:cubicBezTo>
                      <a:pt x="216225" y="25407"/>
                      <a:pt x="213362" y="27921"/>
                      <a:pt x="210492" y="30443"/>
                    </a:cubicBezTo>
                    <a:cubicBezTo>
                      <a:pt x="205283" y="21266"/>
                      <a:pt x="199666" y="12314"/>
                      <a:pt x="193483" y="3763"/>
                    </a:cubicBezTo>
                    <a:cubicBezTo>
                      <a:pt x="190468" y="-415"/>
                      <a:pt x="185571" y="-757"/>
                      <a:pt x="181901" y="1002"/>
                    </a:cubicBezTo>
                    <a:cubicBezTo>
                      <a:pt x="159828" y="3748"/>
                      <a:pt x="139949" y="18461"/>
                      <a:pt x="124894" y="34134"/>
                    </a:cubicBezTo>
                    <a:cubicBezTo>
                      <a:pt x="122133" y="37011"/>
                      <a:pt x="119510" y="39975"/>
                      <a:pt x="117061" y="43042"/>
                    </a:cubicBezTo>
                    <a:cubicBezTo>
                      <a:pt x="114794" y="40535"/>
                      <a:pt x="112099" y="38392"/>
                      <a:pt x="110348" y="37025"/>
                    </a:cubicBezTo>
                    <a:cubicBezTo>
                      <a:pt x="102559" y="30937"/>
                      <a:pt x="93317" y="26214"/>
                      <a:pt x="84278" y="22283"/>
                    </a:cubicBezTo>
                    <a:cubicBezTo>
                      <a:pt x="78313" y="19689"/>
                      <a:pt x="72863" y="24906"/>
                      <a:pt x="73437" y="29752"/>
                    </a:cubicBezTo>
                    <a:cubicBezTo>
                      <a:pt x="66070" y="40411"/>
                      <a:pt x="67160" y="56353"/>
                      <a:pt x="70342" y="69656"/>
                    </a:cubicBezTo>
                    <a:cubicBezTo>
                      <a:pt x="65685" y="67549"/>
                      <a:pt x="60970" y="65529"/>
                      <a:pt x="56181" y="63553"/>
                    </a:cubicBezTo>
                    <a:cubicBezTo>
                      <a:pt x="54997" y="61555"/>
                      <a:pt x="52984" y="60211"/>
                      <a:pt x="49773" y="60291"/>
                    </a:cubicBezTo>
                    <a:cubicBezTo>
                      <a:pt x="47077" y="60356"/>
                      <a:pt x="43880" y="61758"/>
                      <a:pt x="42674" y="64359"/>
                    </a:cubicBezTo>
                    <a:cubicBezTo>
                      <a:pt x="36658" y="77322"/>
                      <a:pt x="36236" y="92391"/>
                      <a:pt x="37515" y="106436"/>
                    </a:cubicBezTo>
                    <a:cubicBezTo>
                      <a:pt x="38126" y="113193"/>
                      <a:pt x="39397" y="119514"/>
                      <a:pt x="41163" y="125676"/>
                    </a:cubicBezTo>
                    <a:cubicBezTo>
                      <a:pt x="33410" y="122391"/>
                      <a:pt x="24074" y="119442"/>
                      <a:pt x="17084" y="121854"/>
                    </a:cubicBezTo>
                    <a:cubicBezTo>
                      <a:pt x="14163" y="120967"/>
                      <a:pt x="10901" y="123321"/>
                      <a:pt x="10661" y="126635"/>
                    </a:cubicBezTo>
                    <a:cubicBezTo>
                      <a:pt x="10022" y="135332"/>
                      <a:pt x="14432" y="144654"/>
                      <a:pt x="17215" y="152777"/>
                    </a:cubicBezTo>
                    <a:cubicBezTo>
                      <a:pt x="20216" y="161539"/>
                      <a:pt x="23231" y="170513"/>
                      <a:pt x="27212" y="178898"/>
                    </a:cubicBezTo>
                    <a:cubicBezTo>
                      <a:pt x="29051" y="182763"/>
                      <a:pt x="31194" y="186498"/>
                      <a:pt x="33534" y="190116"/>
                    </a:cubicBezTo>
                    <a:cubicBezTo>
                      <a:pt x="33374" y="190014"/>
                      <a:pt x="33214" y="189920"/>
                      <a:pt x="33054" y="189818"/>
                    </a:cubicBezTo>
                    <a:cubicBezTo>
                      <a:pt x="31368" y="189484"/>
                      <a:pt x="28993" y="190014"/>
                      <a:pt x="27241" y="190203"/>
                    </a:cubicBezTo>
                    <a:cubicBezTo>
                      <a:pt x="22846" y="190675"/>
                      <a:pt x="18210" y="191911"/>
                      <a:pt x="14018" y="193298"/>
                    </a:cubicBezTo>
                    <a:cubicBezTo>
                      <a:pt x="9418" y="194817"/>
                      <a:pt x="4311" y="198261"/>
                      <a:pt x="3323" y="203056"/>
                    </a:cubicBezTo>
                    <a:cubicBezTo>
                      <a:pt x="1092" y="204677"/>
                      <a:pt x="-434" y="207358"/>
                      <a:pt x="111" y="210751"/>
                    </a:cubicBezTo>
                    <a:cubicBezTo>
                      <a:pt x="-85" y="209516"/>
                      <a:pt x="96" y="213250"/>
                      <a:pt x="140" y="214028"/>
                    </a:cubicBezTo>
                    <a:cubicBezTo>
                      <a:pt x="256" y="216157"/>
                      <a:pt x="373" y="218286"/>
                      <a:pt x="482" y="220414"/>
                    </a:cubicBezTo>
                    <a:cubicBezTo>
                      <a:pt x="736" y="225253"/>
                      <a:pt x="1317" y="230063"/>
                      <a:pt x="1811" y="234881"/>
                    </a:cubicBezTo>
                    <a:cubicBezTo>
                      <a:pt x="3119" y="247530"/>
                      <a:pt x="5451" y="260115"/>
                      <a:pt x="7370" y="272677"/>
                    </a:cubicBezTo>
                    <a:cubicBezTo>
                      <a:pt x="11729" y="301137"/>
                      <a:pt x="16081" y="329605"/>
                      <a:pt x="20506" y="358058"/>
                    </a:cubicBezTo>
                    <a:cubicBezTo>
                      <a:pt x="24081" y="381069"/>
                      <a:pt x="27619" y="404094"/>
                      <a:pt x="31543" y="427047"/>
                    </a:cubicBezTo>
                    <a:cubicBezTo>
                      <a:pt x="32764" y="434167"/>
                      <a:pt x="33686" y="441658"/>
                      <a:pt x="36280" y="448422"/>
                    </a:cubicBezTo>
                    <a:cubicBezTo>
                      <a:pt x="41591" y="462256"/>
                      <a:pt x="52141" y="472857"/>
                      <a:pt x="64515" y="480675"/>
                    </a:cubicBezTo>
                    <a:cubicBezTo>
                      <a:pt x="92191" y="498164"/>
                      <a:pt x="127735" y="503715"/>
                      <a:pt x="159937" y="503824"/>
                    </a:cubicBezTo>
                    <a:cubicBezTo>
                      <a:pt x="189698" y="503926"/>
                      <a:pt x="219800" y="501797"/>
                      <a:pt x="247730" y="490600"/>
                    </a:cubicBezTo>
                    <a:cubicBezTo>
                      <a:pt x="273073" y="480436"/>
                      <a:pt x="294006" y="463964"/>
                      <a:pt x="299230" y="436041"/>
                    </a:cubicBezTo>
                    <a:cubicBezTo>
                      <a:pt x="302891" y="416460"/>
                      <a:pt x="305805" y="396719"/>
                      <a:pt x="308893" y="377043"/>
                    </a:cubicBezTo>
                    <a:cubicBezTo>
                      <a:pt x="313391" y="348401"/>
                      <a:pt x="317779" y="319738"/>
                      <a:pt x="322175" y="291082"/>
                    </a:cubicBezTo>
                    <a:cubicBezTo>
                      <a:pt x="325808" y="267388"/>
                      <a:pt x="330218" y="242619"/>
                      <a:pt x="332049" y="219426"/>
                    </a:cubicBezTo>
                    <a:cubicBezTo>
                      <a:pt x="332173" y="217871"/>
                      <a:pt x="332296" y="216324"/>
                      <a:pt x="332427" y="214769"/>
                    </a:cubicBezTo>
                    <a:cubicBezTo>
                      <a:pt x="335159" y="211143"/>
                      <a:pt x="334868" y="205890"/>
                      <a:pt x="332449" y="202402"/>
                    </a:cubicBezTo>
                    <a:close/>
                    <a:moveTo>
                      <a:pt x="293068" y="200542"/>
                    </a:moveTo>
                    <a:cubicBezTo>
                      <a:pt x="295917" y="201749"/>
                      <a:pt x="298794" y="202962"/>
                      <a:pt x="301678" y="204154"/>
                    </a:cubicBezTo>
                    <a:cubicBezTo>
                      <a:pt x="301816" y="204212"/>
                      <a:pt x="301794" y="204408"/>
                      <a:pt x="301649" y="204430"/>
                    </a:cubicBezTo>
                    <a:cubicBezTo>
                      <a:pt x="297173" y="205171"/>
                      <a:pt x="292669" y="205737"/>
                      <a:pt x="288149" y="206188"/>
                    </a:cubicBezTo>
                    <a:cubicBezTo>
                      <a:pt x="289929" y="204466"/>
                      <a:pt x="291557" y="202526"/>
                      <a:pt x="293068" y="200542"/>
                    </a:cubicBezTo>
                    <a:close/>
                    <a:moveTo>
                      <a:pt x="294528" y="161474"/>
                    </a:moveTo>
                    <a:cubicBezTo>
                      <a:pt x="290256" y="169670"/>
                      <a:pt x="285483" y="177582"/>
                      <a:pt x="280106" y="185103"/>
                    </a:cubicBezTo>
                    <a:cubicBezTo>
                      <a:pt x="275187" y="191983"/>
                      <a:pt x="268314" y="198544"/>
                      <a:pt x="269062" y="207634"/>
                    </a:cubicBezTo>
                    <a:cubicBezTo>
                      <a:pt x="254734" y="208469"/>
                      <a:pt x="240391" y="208774"/>
                      <a:pt x="226048" y="209145"/>
                    </a:cubicBezTo>
                    <a:cubicBezTo>
                      <a:pt x="226833" y="203369"/>
                      <a:pt x="226448" y="197156"/>
                      <a:pt x="226201" y="192361"/>
                    </a:cubicBezTo>
                    <a:cubicBezTo>
                      <a:pt x="225889" y="186105"/>
                      <a:pt x="225133" y="179820"/>
                      <a:pt x="223919" y="173630"/>
                    </a:cubicBezTo>
                    <a:cubicBezTo>
                      <a:pt x="236634" y="161089"/>
                      <a:pt x="251108" y="148919"/>
                      <a:pt x="267129" y="140970"/>
                    </a:cubicBezTo>
                    <a:cubicBezTo>
                      <a:pt x="275463" y="136836"/>
                      <a:pt x="284320" y="133755"/>
                      <a:pt x="293402" y="131743"/>
                    </a:cubicBezTo>
                    <a:cubicBezTo>
                      <a:pt x="298256" y="130667"/>
                      <a:pt x="303153" y="130180"/>
                      <a:pt x="308050" y="129708"/>
                    </a:cubicBezTo>
                    <a:cubicBezTo>
                      <a:pt x="307418" y="132077"/>
                      <a:pt x="306786" y="134344"/>
                      <a:pt x="306009" y="136305"/>
                    </a:cubicBezTo>
                    <a:cubicBezTo>
                      <a:pt x="302637" y="144879"/>
                      <a:pt x="298786" y="153300"/>
                      <a:pt x="294528" y="161474"/>
                    </a:cubicBezTo>
                    <a:close/>
                    <a:moveTo>
                      <a:pt x="56959" y="133254"/>
                    </a:moveTo>
                    <a:cubicBezTo>
                      <a:pt x="56683" y="129040"/>
                      <a:pt x="56385" y="124833"/>
                      <a:pt x="55949" y="120604"/>
                    </a:cubicBezTo>
                    <a:cubicBezTo>
                      <a:pt x="55120" y="112495"/>
                      <a:pt x="54285" y="104321"/>
                      <a:pt x="54423" y="96155"/>
                    </a:cubicBezTo>
                    <a:cubicBezTo>
                      <a:pt x="54553" y="88322"/>
                      <a:pt x="56036" y="80925"/>
                      <a:pt x="57329" y="73246"/>
                    </a:cubicBezTo>
                    <a:cubicBezTo>
                      <a:pt x="57373" y="72991"/>
                      <a:pt x="57409" y="72722"/>
                      <a:pt x="57438" y="72461"/>
                    </a:cubicBezTo>
                    <a:cubicBezTo>
                      <a:pt x="72733" y="82248"/>
                      <a:pt x="88412" y="92042"/>
                      <a:pt x="102246" y="103646"/>
                    </a:cubicBezTo>
                    <a:cubicBezTo>
                      <a:pt x="109360" y="109611"/>
                      <a:pt x="116255" y="115881"/>
                      <a:pt x="122191" y="123031"/>
                    </a:cubicBezTo>
                    <a:cubicBezTo>
                      <a:pt x="125039" y="126460"/>
                      <a:pt x="127626" y="130086"/>
                      <a:pt x="129965" y="133871"/>
                    </a:cubicBezTo>
                    <a:cubicBezTo>
                      <a:pt x="131019" y="135579"/>
                      <a:pt x="131927" y="137432"/>
                      <a:pt x="132908" y="139219"/>
                    </a:cubicBezTo>
                    <a:cubicBezTo>
                      <a:pt x="131331" y="141166"/>
                      <a:pt x="129806" y="143157"/>
                      <a:pt x="128352" y="145228"/>
                    </a:cubicBezTo>
                    <a:cubicBezTo>
                      <a:pt x="121544" y="154942"/>
                      <a:pt x="116349" y="165819"/>
                      <a:pt x="112658" y="177081"/>
                    </a:cubicBezTo>
                    <a:cubicBezTo>
                      <a:pt x="111917" y="179348"/>
                      <a:pt x="111198" y="181724"/>
                      <a:pt x="110588" y="184158"/>
                    </a:cubicBezTo>
                    <a:cubicBezTo>
                      <a:pt x="102225" y="170876"/>
                      <a:pt x="91885" y="158902"/>
                      <a:pt x="79679" y="148774"/>
                    </a:cubicBezTo>
                    <a:cubicBezTo>
                      <a:pt x="72565" y="142874"/>
                      <a:pt x="65016" y="137671"/>
                      <a:pt x="56959" y="133254"/>
                    </a:cubicBezTo>
                    <a:close/>
                    <a:moveTo>
                      <a:pt x="132276" y="180772"/>
                    </a:moveTo>
                    <a:cubicBezTo>
                      <a:pt x="136069" y="171893"/>
                      <a:pt x="141053" y="163218"/>
                      <a:pt x="147156" y="155720"/>
                    </a:cubicBezTo>
                    <a:cubicBezTo>
                      <a:pt x="153172" y="148323"/>
                      <a:pt x="160053" y="141442"/>
                      <a:pt x="168162" y="136363"/>
                    </a:cubicBezTo>
                    <a:cubicBezTo>
                      <a:pt x="172841" y="133435"/>
                      <a:pt x="179206" y="131198"/>
                      <a:pt x="184234" y="127928"/>
                    </a:cubicBezTo>
                    <a:cubicBezTo>
                      <a:pt x="187082" y="132164"/>
                      <a:pt x="189857" y="136451"/>
                      <a:pt x="192139" y="140977"/>
                    </a:cubicBezTo>
                    <a:cubicBezTo>
                      <a:pt x="196317" y="149268"/>
                      <a:pt x="199536" y="158321"/>
                      <a:pt x="202195" y="167200"/>
                    </a:cubicBezTo>
                    <a:cubicBezTo>
                      <a:pt x="204760" y="175773"/>
                      <a:pt x="206336" y="184536"/>
                      <a:pt x="206699" y="193480"/>
                    </a:cubicBezTo>
                    <a:cubicBezTo>
                      <a:pt x="206896" y="198428"/>
                      <a:pt x="205995" y="204255"/>
                      <a:pt x="206074" y="209770"/>
                    </a:cubicBezTo>
                    <a:cubicBezTo>
                      <a:pt x="187307" y="210533"/>
                      <a:pt x="168634" y="211703"/>
                      <a:pt x="149794" y="211296"/>
                    </a:cubicBezTo>
                    <a:cubicBezTo>
                      <a:pt x="141445" y="211114"/>
                      <a:pt x="133097" y="210860"/>
                      <a:pt x="124741" y="210569"/>
                    </a:cubicBezTo>
                    <a:cubicBezTo>
                      <a:pt x="126950" y="200542"/>
                      <a:pt x="128185" y="190363"/>
                      <a:pt x="132276" y="180772"/>
                    </a:cubicBezTo>
                    <a:close/>
                    <a:moveTo>
                      <a:pt x="277970" y="56447"/>
                    </a:moveTo>
                    <a:cubicBezTo>
                      <a:pt x="279699" y="67847"/>
                      <a:pt x="278994" y="79705"/>
                      <a:pt x="277643" y="91069"/>
                    </a:cubicBezTo>
                    <a:cubicBezTo>
                      <a:pt x="277105" y="95559"/>
                      <a:pt x="273603" y="106247"/>
                      <a:pt x="273327" y="114755"/>
                    </a:cubicBezTo>
                    <a:cubicBezTo>
                      <a:pt x="267275" y="117051"/>
                      <a:pt x="261520" y="119718"/>
                      <a:pt x="256347" y="122508"/>
                    </a:cubicBezTo>
                    <a:cubicBezTo>
                      <a:pt x="246603" y="127761"/>
                      <a:pt x="237398" y="134358"/>
                      <a:pt x="229507" y="142118"/>
                    </a:cubicBezTo>
                    <a:cubicBezTo>
                      <a:pt x="225205" y="146354"/>
                      <a:pt x="221798" y="150830"/>
                      <a:pt x="218892" y="155654"/>
                    </a:cubicBezTo>
                    <a:cubicBezTo>
                      <a:pt x="216232" y="148563"/>
                      <a:pt x="212701" y="141544"/>
                      <a:pt x="208407" y="135012"/>
                    </a:cubicBezTo>
                    <a:cubicBezTo>
                      <a:pt x="208777" y="134380"/>
                      <a:pt x="209090" y="133682"/>
                      <a:pt x="209322" y="132890"/>
                    </a:cubicBezTo>
                    <a:cubicBezTo>
                      <a:pt x="215251" y="113033"/>
                      <a:pt x="227233" y="98516"/>
                      <a:pt x="241946" y="84362"/>
                    </a:cubicBezTo>
                    <a:cubicBezTo>
                      <a:pt x="249335" y="77256"/>
                      <a:pt x="257306" y="70833"/>
                      <a:pt x="265662" y="64912"/>
                    </a:cubicBezTo>
                    <a:cubicBezTo>
                      <a:pt x="269331" y="62325"/>
                      <a:pt x="273901" y="59608"/>
                      <a:pt x="277970" y="56447"/>
                    </a:cubicBezTo>
                    <a:close/>
                    <a:moveTo>
                      <a:pt x="247461" y="54173"/>
                    </a:moveTo>
                    <a:cubicBezTo>
                      <a:pt x="241256" y="58888"/>
                      <a:pt x="235240" y="63851"/>
                      <a:pt x="229565" y="69184"/>
                    </a:cubicBezTo>
                    <a:cubicBezTo>
                      <a:pt x="228926" y="67702"/>
                      <a:pt x="228243" y="66212"/>
                      <a:pt x="227596" y="64708"/>
                    </a:cubicBezTo>
                    <a:cubicBezTo>
                      <a:pt x="225075" y="58830"/>
                      <a:pt x="222364" y="53032"/>
                      <a:pt x="219502" y="47307"/>
                    </a:cubicBezTo>
                    <a:cubicBezTo>
                      <a:pt x="223919" y="43717"/>
                      <a:pt x="228337" y="40128"/>
                      <a:pt x="232754" y="36531"/>
                    </a:cubicBezTo>
                    <a:cubicBezTo>
                      <a:pt x="235145" y="34591"/>
                      <a:pt x="237376" y="32731"/>
                      <a:pt x="239258" y="30602"/>
                    </a:cubicBezTo>
                    <a:cubicBezTo>
                      <a:pt x="241953" y="33523"/>
                      <a:pt x="244307" y="36720"/>
                      <a:pt x="245870" y="40397"/>
                    </a:cubicBezTo>
                    <a:cubicBezTo>
                      <a:pt x="247853" y="45040"/>
                      <a:pt x="247417" y="49581"/>
                      <a:pt x="247461" y="54173"/>
                    </a:cubicBezTo>
                    <a:close/>
                    <a:moveTo>
                      <a:pt x="139680" y="43921"/>
                    </a:moveTo>
                    <a:cubicBezTo>
                      <a:pt x="152562" y="32448"/>
                      <a:pt x="166926" y="24841"/>
                      <a:pt x="182119" y="17539"/>
                    </a:cubicBezTo>
                    <a:cubicBezTo>
                      <a:pt x="189167" y="27943"/>
                      <a:pt x="195474" y="38849"/>
                      <a:pt x="201243" y="50010"/>
                    </a:cubicBezTo>
                    <a:cubicBezTo>
                      <a:pt x="204534" y="56382"/>
                      <a:pt x="207659" y="62848"/>
                      <a:pt x="210536" y="69416"/>
                    </a:cubicBezTo>
                    <a:cubicBezTo>
                      <a:pt x="212352" y="73580"/>
                      <a:pt x="213704" y="79247"/>
                      <a:pt x="216516" y="83280"/>
                    </a:cubicBezTo>
                    <a:cubicBezTo>
                      <a:pt x="207869" y="94106"/>
                      <a:pt x="200633" y="106516"/>
                      <a:pt x="195336" y="119209"/>
                    </a:cubicBezTo>
                    <a:cubicBezTo>
                      <a:pt x="194079" y="118010"/>
                      <a:pt x="192793" y="116848"/>
                      <a:pt x="191471" y="115743"/>
                    </a:cubicBezTo>
                    <a:cubicBezTo>
                      <a:pt x="190795" y="113781"/>
                      <a:pt x="189276" y="112059"/>
                      <a:pt x="187699" y="110839"/>
                    </a:cubicBezTo>
                    <a:cubicBezTo>
                      <a:pt x="182621" y="106922"/>
                      <a:pt x="175456" y="109546"/>
                      <a:pt x="169876" y="111195"/>
                    </a:cubicBezTo>
                    <a:cubicBezTo>
                      <a:pt x="164434" y="112801"/>
                      <a:pt x="159196" y="116019"/>
                      <a:pt x="154531" y="119209"/>
                    </a:cubicBezTo>
                    <a:cubicBezTo>
                      <a:pt x="150164" y="122195"/>
                      <a:pt x="146117" y="125487"/>
                      <a:pt x="142339" y="129047"/>
                    </a:cubicBezTo>
                    <a:cubicBezTo>
                      <a:pt x="139425" y="123852"/>
                      <a:pt x="135429" y="118933"/>
                      <a:pt x="132465" y="115096"/>
                    </a:cubicBezTo>
                    <a:cubicBezTo>
                      <a:pt x="126442" y="107308"/>
                      <a:pt x="119597" y="100129"/>
                      <a:pt x="111859" y="94026"/>
                    </a:cubicBezTo>
                    <a:cubicBezTo>
                      <a:pt x="110537" y="92987"/>
                      <a:pt x="109207" y="91977"/>
                      <a:pt x="107870" y="90989"/>
                    </a:cubicBezTo>
                    <a:cubicBezTo>
                      <a:pt x="109984" y="72279"/>
                      <a:pt x="126267" y="55866"/>
                      <a:pt x="139680" y="43921"/>
                    </a:cubicBezTo>
                    <a:close/>
                    <a:moveTo>
                      <a:pt x="86145" y="76864"/>
                    </a:moveTo>
                    <a:cubicBezTo>
                      <a:pt x="83544" y="68188"/>
                      <a:pt x="82295" y="59404"/>
                      <a:pt x="82723" y="50344"/>
                    </a:cubicBezTo>
                    <a:cubicBezTo>
                      <a:pt x="82912" y="46355"/>
                      <a:pt x="83319" y="42475"/>
                      <a:pt x="83442" y="38602"/>
                    </a:cubicBezTo>
                    <a:cubicBezTo>
                      <a:pt x="89386" y="42518"/>
                      <a:pt x="94966" y="46878"/>
                      <a:pt x="100822" y="51012"/>
                    </a:cubicBezTo>
                    <a:cubicBezTo>
                      <a:pt x="102610" y="52269"/>
                      <a:pt x="105392" y="54340"/>
                      <a:pt x="108372" y="55866"/>
                    </a:cubicBezTo>
                    <a:cubicBezTo>
                      <a:pt x="103292" y="64970"/>
                      <a:pt x="100125" y="74844"/>
                      <a:pt x="99972" y="85554"/>
                    </a:cubicBezTo>
                    <a:cubicBezTo>
                      <a:pt x="95511" y="82655"/>
                      <a:pt x="90948" y="79981"/>
                      <a:pt x="86291" y="77481"/>
                    </a:cubicBezTo>
                    <a:cubicBezTo>
                      <a:pt x="86254" y="77278"/>
                      <a:pt x="86203" y="77075"/>
                      <a:pt x="86145" y="76864"/>
                    </a:cubicBezTo>
                    <a:close/>
                    <a:moveTo>
                      <a:pt x="27351" y="137047"/>
                    </a:moveTo>
                    <a:cubicBezTo>
                      <a:pt x="31892" y="139059"/>
                      <a:pt x="36382" y="141166"/>
                      <a:pt x="40807" y="143440"/>
                    </a:cubicBezTo>
                    <a:cubicBezTo>
                      <a:pt x="50252" y="148294"/>
                      <a:pt x="59313" y="154216"/>
                      <a:pt x="67516" y="160951"/>
                    </a:cubicBezTo>
                    <a:cubicBezTo>
                      <a:pt x="83559" y="174131"/>
                      <a:pt x="96819" y="190806"/>
                      <a:pt x="105378" y="209763"/>
                    </a:cubicBezTo>
                    <a:cubicBezTo>
                      <a:pt x="98163" y="209414"/>
                      <a:pt x="90955" y="209036"/>
                      <a:pt x="83762" y="208571"/>
                    </a:cubicBezTo>
                    <a:cubicBezTo>
                      <a:pt x="79555" y="208302"/>
                      <a:pt x="75341" y="207997"/>
                      <a:pt x="71134" y="207699"/>
                    </a:cubicBezTo>
                    <a:cubicBezTo>
                      <a:pt x="69412" y="200586"/>
                      <a:pt x="62117" y="195878"/>
                      <a:pt x="57561" y="190210"/>
                    </a:cubicBezTo>
                    <a:cubicBezTo>
                      <a:pt x="52047" y="183351"/>
                      <a:pt x="47789" y="175701"/>
                      <a:pt x="43277" y="168180"/>
                    </a:cubicBezTo>
                    <a:cubicBezTo>
                      <a:pt x="38859" y="160820"/>
                      <a:pt x="34718" y="153467"/>
                      <a:pt x="31042" y="145700"/>
                    </a:cubicBezTo>
                    <a:cubicBezTo>
                      <a:pt x="29734" y="142939"/>
                      <a:pt x="28579" y="139982"/>
                      <a:pt x="27351" y="137047"/>
                    </a:cubicBezTo>
                    <a:close/>
                    <a:moveTo>
                      <a:pt x="42303" y="202243"/>
                    </a:moveTo>
                    <a:cubicBezTo>
                      <a:pt x="43124" y="203282"/>
                      <a:pt x="44018" y="204444"/>
                      <a:pt x="44955" y="205650"/>
                    </a:cubicBezTo>
                    <a:cubicBezTo>
                      <a:pt x="43219" y="205490"/>
                      <a:pt x="41483" y="205323"/>
                      <a:pt x="39746" y="205156"/>
                    </a:cubicBezTo>
                    <a:cubicBezTo>
                      <a:pt x="39346" y="205120"/>
                      <a:pt x="39216" y="204604"/>
                      <a:pt x="39542" y="204371"/>
                    </a:cubicBezTo>
                    <a:cubicBezTo>
                      <a:pt x="40487" y="203703"/>
                      <a:pt x="41344" y="202824"/>
                      <a:pt x="41984" y="201828"/>
                    </a:cubicBezTo>
                    <a:cubicBezTo>
                      <a:pt x="42093" y="201967"/>
                      <a:pt x="42194" y="202104"/>
                      <a:pt x="42303" y="202243"/>
                    </a:cubicBezTo>
                    <a:close/>
                    <a:moveTo>
                      <a:pt x="287270" y="389562"/>
                    </a:moveTo>
                    <a:cubicBezTo>
                      <a:pt x="286863" y="390078"/>
                      <a:pt x="286456" y="390594"/>
                      <a:pt x="286042" y="391102"/>
                    </a:cubicBezTo>
                    <a:cubicBezTo>
                      <a:pt x="282511" y="395513"/>
                      <a:pt x="278733" y="399705"/>
                      <a:pt x="274933" y="403869"/>
                    </a:cubicBezTo>
                    <a:cubicBezTo>
                      <a:pt x="273865" y="405038"/>
                      <a:pt x="272774" y="406179"/>
                      <a:pt x="271714" y="407349"/>
                    </a:cubicBezTo>
                    <a:cubicBezTo>
                      <a:pt x="271583" y="407494"/>
                      <a:pt x="271496" y="407625"/>
                      <a:pt x="271445" y="407741"/>
                    </a:cubicBezTo>
                    <a:cubicBezTo>
                      <a:pt x="268633" y="406027"/>
                      <a:pt x="266163" y="403062"/>
                      <a:pt x="263722" y="400853"/>
                    </a:cubicBezTo>
                    <a:cubicBezTo>
                      <a:pt x="258134" y="395803"/>
                      <a:pt x="252547" y="390747"/>
                      <a:pt x="246967" y="385697"/>
                    </a:cubicBezTo>
                    <a:cubicBezTo>
                      <a:pt x="242709" y="381846"/>
                      <a:pt x="237129" y="382921"/>
                      <a:pt x="233910" y="387382"/>
                    </a:cubicBezTo>
                    <a:cubicBezTo>
                      <a:pt x="229703" y="393202"/>
                      <a:pt x="225503" y="399029"/>
                      <a:pt x="221289" y="404849"/>
                    </a:cubicBezTo>
                    <a:cubicBezTo>
                      <a:pt x="219095" y="407879"/>
                      <a:pt x="215615" y="415080"/>
                      <a:pt x="211836" y="414557"/>
                    </a:cubicBezTo>
                    <a:cubicBezTo>
                      <a:pt x="209482" y="414237"/>
                      <a:pt x="205849" y="410408"/>
                      <a:pt x="204004" y="409071"/>
                    </a:cubicBezTo>
                    <a:cubicBezTo>
                      <a:pt x="201795" y="407465"/>
                      <a:pt x="199586" y="405859"/>
                      <a:pt x="197378" y="404246"/>
                    </a:cubicBezTo>
                    <a:cubicBezTo>
                      <a:pt x="191485" y="399960"/>
                      <a:pt x="185541" y="395811"/>
                      <a:pt x="179496" y="391735"/>
                    </a:cubicBezTo>
                    <a:cubicBezTo>
                      <a:pt x="177258" y="390223"/>
                      <a:pt x="173633" y="390245"/>
                      <a:pt x="171388" y="391735"/>
                    </a:cubicBezTo>
                    <a:cubicBezTo>
                      <a:pt x="165117" y="395891"/>
                      <a:pt x="160133" y="401035"/>
                      <a:pt x="154996" y="406484"/>
                    </a:cubicBezTo>
                    <a:cubicBezTo>
                      <a:pt x="149765" y="412035"/>
                      <a:pt x="144337" y="417259"/>
                      <a:pt x="136221" y="417252"/>
                    </a:cubicBezTo>
                    <a:cubicBezTo>
                      <a:pt x="127735" y="417245"/>
                      <a:pt x="120033" y="412537"/>
                      <a:pt x="114083" y="406848"/>
                    </a:cubicBezTo>
                    <a:cubicBezTo>
                      <a:pt x="110907" y="403811"/>
                      <a:pt x="108110" y="400403"/>
                      <a:pt x="105473" y="396894"/>
                    </a:cubicBezTo>
                    <a:cubicBezTo>
                      <a:pt x="103147" y="393798"/>
                      <a:pt x="101004" y="389214"/>
                      <a:pt x="97604" y="387179"/>
                    </a:cubicBezTo>
                    <a:cubicBezTo>
                      <a:pt x="85208" y="379753"/>
                      <a:pt x="75494" y="396341"/>
                      <a:pt x="68453" y="403135"/>
                    </a:cubicBezTo>
                    <a:cubicBezTo>
                      <a:pt x="62800" y="408584"/>
                      <a:pt x="58274" y="401449"/>
                      <a:pt x="55142" y="396566"/>
                    </a:cubicBezTo>
                    <a:cubicBezTo>
                      <a:pt x="52032" y="391720"/>
                      <a:pt x="48763" y="386823"/>
                      <a:pt x="44171" y="383612"/>
                    </a:cubicBezTo>
                    <a:cubicBezTo>
                      <a:pt x="43277" y="377893"/>
                      <a:pt x="42383" y="372175"/>
                      <a:pt x="41490" y="366450"/>
                    </a:cubicBezTo>
                    <a:cubicBezTo>
                      <a:pt x="41177" y="364459"/>
                      <a:pt x="40872" y="362461"/>
                      <a:pt x="40560" y="360463"/>
                    </a:cubicBezTo>
                    <a:cubicBezTo>
                      <a:pt x="53529" y="365585"/>
                      <a:pt x="68308" y="367830"/>
                      <a:pt x="81466" y="370286"/>
                    </a:cubicBezTo>
                    <a:cubicBezTo>
                      <a:pt x="99485" y="373657"/>
                      <a:pt x="117781" y="375830"/>
                      <a:pt x="136076" y="376949"/>
                    </a:cubicBezTo>
                    <a:cubicBezTo>
                      <a:pt x="173124" y="379216"/>
                      <a:pt x="209998" y="376258"/>
                      <a:pt x="246560" y="370163"/>
                    </a:cubicBezTo>
                    <a:cubicBezTo>
                      <a:pt x="255700" y="368637"/>
                      <a:pt x="264862" y="366951"/>
                      <a:pt x="273836" y="364611"/>
                    </a:cubicBezTo>
                    <a:cubicBezTo>
                      <a:pt x="278696" y="363347"/>
                      <a:pt x="285948" y="362221"/>
                      <a:pt x="291913" y="359990"/>
                    </a:cubicBezTo>
                    <a:cubicBezTo>
                      <a:pt x="290387" y="369850"/>
                      <a:pt x="288840" y="379710"/>
                      <a:pt x="287270" y="389562"/>
                    </a:cubicBezTo>
                    <a:close/>
                    <a:moveTo>
                      <a:pt x="279743" y="434225"/>
                    </a:moveTo>
                    <a:cubicBezTo>
                      <a:pt x="277345" y="446047"/>
                      <a:pt x="270791" y="455063"/>
                      <a:pt x="260873" y="461908"/>
                    </a:cubicBezTo>
                    <a:cubicBezTo>
                      <a:pt x="235734" y="479259"/>
                      <a:pt x="202340" y="484163"/>
                      <a:pt x="172441" y="484286"/>
                    </a:cubicBezTo>
                    <a:cubicBezTo>
                      <a:pt x="144359" y="484403"/>
                      <a:pt x="116168" y="482543"/>
                      <a:pt x="89851" y="471760"/>
                    </a:cubicBezTo>
                    <a:cubicBezTo>
                      <a:pt x="77877" y="466856"/>
                      <a:pt x="65133" y="459605"/>
                      <a:pt x="58012" y="448408"/>
                    </a:cubicBezTo>
                    <a:cubicBezTo>
                      <a:pt x="53878" y="441905"/>
                      <a:pt x="52657" y="434596"/>
                      <a:pt x="51335" y="427163"/>
                    </a:cubicBezTo>
                    <a:cubicBezTo>
                      <a:pt x="50703" y="423610"/>
                      <a:pt x="50100" y="420042"/>
                      <a:pt x="49497" y="416482"/>
                    </a:cubicBezTo>
                    <a:cubicBezTo>
                      <a:pt x="53892" y="420529"/>
                      <a:pt x="59247" y="423079"/>
                      <a:pt x="66171" y="422680"/>
                    </a:cubicBezTo>
                    <a:cubicBezTo>
                      <a:pt x="72958" y="422280"/>
                      <a:pt x="78625" y="418233"/>
                      <a:pt x="82941" y="413220"/>
                    </a:cubicBezTo>
                    <a:cubicBezTo>
                      <a:pt x="84823" y="411033"/>
                      <a:pt x="87264" y="406317"/>
                      <a:pt x="90185" y="404130"/>
                    </a:cubicBezTo>
                    <a:cubicBezTo>
                      <a:pt x="101498" y="418335"/>
                      <a:pt x="114809" y="432074"/>
                      <a:pt x="134049" y="433230"/>
                    </a:cubicBezTo>
                    <a:cubicBezTo>
                      <a:pt x="143400" y="433789"/>
                      <a:pt x="151908" y="430556"/>
                      <a:pt x="159087" y="424700"/>
                    </a:cubicBezTo>
                    <a:cubicBezTo>
                      <a:pt x="164965" y="419904"/>
                      <a:pt x="169412" y="413329"/>
                      <a:pt x="175282" y="408533"/>
                    </a:cubicBezTo>
                    <a:cubicBezTo>
                      <a:pt x="181255" y="413060"/>
                      <a:pt x="187263" y="417514"/>
                      <a:pt x="193352" y="421895"/>
                    </a:cubicBezTo>
                    <a:cubicBezTo>
                      <a:pt x="199717" y="426465"/>
                      <a:pt x="206067" y="432183"/>
                      <a:pt x="214423" y="431515"/>
                    </a:cubicBezTo>
                    <a:cubicBezTo>
                      <a:pt x="221827" y="430919"/>
                      <a:pt x="226666" y="425310"/>
                      <a:pt x="230785" y="419737"/>
                    </a:cubicBezTo>
                    <a:cubicBezTo>
                      <a:pt x="234658" y="414513"/>
                      <a:pt x="238473" y="409245"/>
                      <a:pt x="242295" y="403985"/>
                    </a:cubicBezTo>
                    <a:cubicBezTo>
                      <a:pt x="247105" y="408402"/>
                      <a:pt x="251922" y="412820"/>
                      <a:pt x="256768" y="417201"/>
                    </a:cubicBezTo>
                    <a:cubicBezTo>
                      <a:pt x="263039" y="422869"/>
                      <a:pt x="270406" y="428027"/>
                      <a:pt x="278878" y="423108"/>
                    </a:cubicBezTo>
                    <a:cubicBezTo>
                      <a:pt x="280019" y="422447"/>
                      <a:pt x="281102" y="421648"/>
                      <a:pt x="282162" y="420798"/>
                    </a:cubicBezTo>
                    <a:cubicBezTo>
                      <a:pt x="281421" y="425281"/>
                      <a:pt x="280651" y="429764"/>
                      <a:pt x="279743" y="434225"/>
                    </a:cubicBezTo>
                    <a:close/>
                    <a:moveTo>
                      <a:pt x="295008" y="339944"/>
                    </a:moveTo>
                    <a:cubicBezTo>
                      <a:pt x="294710" y="339879"/>
                      <a:pt x="294427" y="339799"/>
                      <a:pt x="294114" y="339762"/>
                    </a:cubicBezTo>
                    <a:cubicBezTo>
                      <a:pt x="286151" y="338687"/>
                      <a:pt x="275049" y="344078"/>
                      <a:pt x="267362" y="346105"/>
                    </a:cubicBezTo>
                    <a:cubicBezTo>
                      <a:pt x="230684" y="355762"/>
                      <a:pt x="193934" y="361182"/>
                      <a:pt x="155941" y="361196"/>
                    </a:cubicBezTo>
                    <a:cubicBezTo>
                      <a:pt x="135022" y="361204"/>
                      <a:pt x="114083" y="359838"/>
                      <a:pt x="93360" y="356902"/>
                    </a:cubicBezTo>
                    <a:cubicBezTo>
                      <a:pt x="82861" y="355420"/>
                      <a:pt x="72413" y="353589"/>
                      <a:pt x="62037" y="351373"/>
                    </a:cubicBezTo>
                    <a:cubicBezTo>
                      <a:pt x="54241" y="349709"/>
                      <a:pt x="46379" y="347566"/>
                      <a:pt x="38416" y="346592"/>
                    </a:cubicBezTo>
                    <a:cubicBezTo>
                      <a:pt x="37951" y="343577"/>
                      <a:pt x="37479" y="340562"/>
                      <a:pt x="37014" y="337546"/>
                    </a:cubicBezTo>
                    <a:cubicBezTo>
                      <a:pt x="38264" y="337001"/>
                      <a:pt x="44883" y="332954"/>
                      <a:pt x="43895" y="324526"/>
                    </a:cubicBezTo>
                    <a:cubicBezTo>
                      <a:pt x="42594" y="313373"/>
                      <a:pt x="33599" y="312690"/>
                      <a:pt x="33163" y="312625"/>
                    </a:cubicBezTo>
                    <a:cubicBezTo>
                      <a:pt x="31172" y="299677"/>
                      <a:pt x="29189" y="286722"/>
                      <a:pt x="27205" y="273767"/>
                    </a:cubicBezTo>
                    <a:cubicBezTo>
                      <a:pt x="25156" y="260383"/>
                      <a:pt x="23529" y="246833"/>
                      <a:pt x="20913" y="233551"/>
                    </a:cubicBezTo>
                    <a:cubicBezTo>
                      <a:pt x="19757" y="227702"/>
                      <a:pt x="18014" y="221875"/>
                      <a:pt x="16539" y="216033"/>
                    </a:cubicBezTo>
                    <a:cubicBezTo>
                      <a:pt x="32684" y="224541"/>
                      <a:pt x="54205" y="225856"/>
                      <a:pt x="71759" y="227251"/>
                    </a:cubicBezTo>
                    <a:cubicBezTo>
                      <a:pt x="93498" y="228988"/>
                      <a:pt x="115310" y="229686"/>
                      <a:pt x="137093" y="230506"/>
                    </a:cubicBezTo>
                    <a:cubicBezTo>
                      <a:pt x="161056" y="231415"/>
                      <a:pt x="184684" y="230332"/>
                      <a:pt x="208610" y="229533"/>
                    </a:cubicBezTo>
                    <a:cubicBezTo>
                      <a:pt x="227836" y="228886"/>
                      <a:pt x="247075" y="228777"/>
                      <a:pt x="266287" y="227673"/>
                    </a:cubicBezTo>
                    <a:cubicBezTo>
                      <a:pt x="282126" y="226757"/>
                      <a:pt x="298416" y="225595"/>
                      <a:pt x="314022" y="222020"/>
                    </a:cubicBezTo>
                    <a:cubicBezTo>
                      <a:pt x="305783" y="260914"/>
                      <a:pt x="300937" y="300665"/>
                      <a:pt x="295008" y="3399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FDB286F-E83D-B247-935F-5A23FC447ED7}"/>
                  </a:ext>
                </a:extLst>
              </p:cNvPr>
              <p:cNvSpPr/>
              <p:nvPr/>
            </p:nvSpPr>
            <p:spPr>
              <a:xfrm>
                <a:off x="8907393" y="4116719"/>
                <a:ext cx="26255" cy="26583"/>
              </a:xfrm>
              <a:custGeom>
                <a:avLst/>
                <a:gdLst>
                  <a:gd name="connsiteX0" fmla="*/ 25734 w 26255"/>
                  <a:gd name="connsiteY0" fmla="*/ 9857 h 26583"/>
                  <a:gd name="connsiteX1" fmla="*/ 21033 w 26255"/>
                  <a:gd name="connsiteY1" fmla="*/ 2743 h 26583"/>
                  <a:gd name="connsiteX2" fmla="*/ 2549 w 26255"/>
                  <a:gd name="connsiteY2" fmla="*/ 5570 h 26583"/>
                  <a:gd name="connsiteX3" fmla="*/ 1183 w 26255"/>
                  <a:gd name="connsiteY3" fmla="*/ 18438 h 26583"/>
                  <a:gd name="connsiteX4" fmla="*/ 25734 w 26255"/>
                  <a:gd name="connsiteY4" fmla="*/ 9857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5" h="26583">
                    <a:moveTo>
                      <a:pt x="25734" y="9857"/>
                    </a:moveTo>
                    <a:cubicBezTo>
                      <a:pt x="25218" y="6965"/>
                      <a:pt x="22653" y="3782"/>
                      <a:pt x="21033" y="2743"/>
                    </a:cubicBezTo>
                    <a:cubicBezTo>
                      <a:pt x="15729" y="-2117"/>
                      <a:pt x="5971" y="-112"/>
                      <a:pt x="2549" y="5570"/>
                    </a:cubicBezTo>
                    <a:cubicBezTo>
                      <a:pt x="-285" y="8985"/>
                      <a:pt x="-779" y="14717"/>
                      <a:pt x="1183" y="18438"/>
                    </a:cubicBezTo>
                    <a:cubicBezTo>
                      <a:pt x="7453" y="33456"/>
                      <a:pt x="29948" y="26016"/>
                      <a:pt x="25734" y="98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60E5E96-1E66-B14D-BE7A-1EF9D4B195F1}"/>
                  </a:ext>
                </a:extLst>
              </p:cNvPr>
              <p:cNvSpPr/>
              <p:nvPr/>
            </p:nvSpPr>
            <p:spPr>
              <a:xfrm>
                <a:off x="8984020" y="4120247"/>
                <a:ext cx="20491" cy="20231"/>
              </a:xfrm>
              <a:custGeom>
                <a:avLst/>
                <a:gdLst>
                  <a:gd name="connsiteX0" fmla="*/ 19969 w 20491"/>
                  <a:gd name="connsiteY0" fmla="*/ 7353 h 20231"/>
                  <a:gd name="connsiteX1" fmla="*/ 381 w 20491"/>
                  <a:gd name="connsiteY1" fmla="*/ 12752 h 20231"/>
                  <a:gd name="connsiteX2" fmla="*/ 19969 w 20491"/>
                  <a:gd name="connsiteY2" fmla="*/ 7353 h 2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91" h="20231">
                    <a:moveTo>
                      <a:pt x="19969" y="7353"/>
                    </a:moveTo>
                    <a:cubicBezTo>
                      <a:pt x="16191" y="-5449"/>
                      <a:pt x="-2918" y="-174"/>
                      <a:pt x="381" y="12752"/>
                    </a:cubicBezTo>
                    <a:cubicBezTo>
                      <a:pt x="4196" y="25568"/>
                      <a:pt x="23929" y="20693"/>
                      <a:pt x="19969" y="7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929C83A-1CC5-FD45-A5C0-1647EB5BDD0D}"/>
                  </a:ext>
                </a:extLst>
              </p:cNvPr>
              <p:cNvSpPr/>
              <p:nvPr/>
            </p:nvSpPr>
            <p:spPr>
              <a:xfrm>
                <a:off x="9048202" y="4111345"/>
                <a:ext cx="28042" cy="28081"/>
              </a:xfrm>
              <a:custGeom>
                <a:avLst/>
                <a:gdLst>
                  <a:gd name="connsiteX0" fmla="*/ 23904 w 28042"/>
                  <a:gd name="connsiteY0" fmla="*/ 4158 h 28081"/>
                  <a:gd name="connsiteX1" fmla="*/ 4142 w 28042"/>
                  <a:gd name="connsiteY1" fmla="*/ 23921 h 28081"/>
                  <a:gd name="connsiteX2" fmla="*/ 23904 w 28042"/>
                  <a:gd name="connsiteY2" fmla="*/ 4158 h 2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42" h="28081">
                    <a:moveTo>
                      <a:pt x="23904" y="4158"/>
                    </a:moveTo>
                    <a:cubicBezTo>
                      <a:pt x="10390" y="-8492"/>
                      <a:pt x="-8436" y="10515"/>
                      <a:pt x="4142" y="23921"/>
                    </a:cubicBezTo>
                    <a:cubicBezTo>
                      <a:pt x="17649" y="36578"/>
                      <a:pt x="36474" y="17563"/>
                      <a:pt x="23904" y="4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52" name="Graphic 3" descr="illustration of a house plant">
            <a:extLst>
              <a:ext uri="{FF2B5EF4-FFF2-40B4-BE49-F238E27FC236}">
                <a16:creationId xmlns:a16="http://schemas.microsoft.com/office/drawing/2014/main" id="{D652CBD2-4092-DB40-A7A5-C22D02B867CF}"/>
              </a:ext>
            </a:extLst>
          </p:cNvPr>
          <p:cNvGrpSpPr/>
          <p:nvPr/>
        </p:nvGrpSpPr>
        <p:grpSpPr>
          <a:xfrm>
            <a:off x="9588675" y="4752363"/>
            <a:ext cx="795908" cy="987259"/>
            <a:chOff x="9588675" y="4752363"/>
            <a:chExt cx="795908" cy="987259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1847AE07-BA30-BE48-B31E-7C108EA920B3}"/>
                </a:ext>
              </a:extLst>
            </p:cNvPr>
            <p:cNvSpPr/>
            <p:nvPr/>
          </p:nvSpPr>
          <p:spPr>
            <a:xfrm>
              <a:off x="9749167" y="5463120"/>
              <a:ext cx="489958" cy="256936"/>
            </a:xfrm>
            <a:custGeom>
              <a:avLst/>
              <a:gdLst>
                <a:gd name="connsiteX0" fmla="*/ 487648 w 489958"/>
                <a:gd name="connsiteY0" fmla="*/ 0 h 256936"/>
                <a:gd name="connsiteX1" fmla="*/ 8548 w 489958"/>
                <a:gd name="connsiteY1" fmla="*/ 2885 h 256936"/>
                <a:gd name="connsiteX2" fmla="*/ 106 w 489958"/>
                <a:gd name="connsiteY2" fmla="*/ 10100 h 256936"/>
                <a:gd name="connsiteX3" fmla="*/ 21300 w 489958"/>
                <a:gd name="connsiteY3" fmla="*/ 141582 h 256936"/>
                <a:gd name="connsiteX4" fmla="*/ 36682 w 489958"/>
                <a:gd name="connsiteY4" fmla="*/ 186390 h 256936"/>
                <a:gd name="connsiteX5" fmla="*/ 248509 w 489958"/>
                <a:gd name="connsiteY5" fmla="*/ 256679 h 256936"/>
                <a:gd name="connsiteX6" fmla="*/ 465473 w 489958"/>
                <a:gd name="connsiteY6" fmla="*/ 155154 h 256936"/>
                <a:gd name="connsiteX7" fmla="*/ 489878 w 489958"/>
                <a:gd name="connsiteY7" fmla="*/ 5994 h 256936"/>
                <a:gd name="connsiteX8" fmla="*/ 487648 w 489958"/>
                <a:gd name="connsiteY8" fmla="*/ 0 h 25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958" h="256936">
                  <a:moveTo>
                    <a:pt x="487648" y="0"/>
                  </a:moveTo>
                  <a:cubicBezTo>
                    <a:pt x="341257" y="41314"/>
                    <a:pt x="154373" y="52888"/>
                    <a:pt x="8548" y="2885"/>
                  </a:cubicBezTo>
                  <a:cubicBezTo>
                    <a:pt x="4160" y="1322"/>
                    <a:pt x="-788" y="5464"/>
                    <a:pt x="106" y="10100"/>
                  </a:cubicBezTo>
                  <a:cubicBezTo>
                    <a:pt x="6921" y="53745"/>
                    <a:pt x="13496" y="97558"/>
                    <a:pt x="21300" y="141582"/>
                  </a:cubicBezTo>
                  <a:cubicBezTo>
                    <a:pt x="23829" y="155735"/>
                    <a:pt x="26691" y="171778"/>
                    <a:pt x="36682" y="186390"/>
                  </a:cubicBezTo>
                  <a:cubicBezTo>
                    <a:pt x="69218" y="233327"/>
                    <a:pt x="160542" y="256679"/>
                    <a:pt x="248509" y="256679"/>
                  </a:cubicBezTo>
                  <a:cubicBezTo>
                    <a:pt x="328476" y="260290"/>
                    <a:pt x="455518" y="225945"/>
                    <a:pt x="465473" y="155154"/>
                  </a:cubicBezTo>
                  <a:cubicBezTo>
                    <a:pt x="474809" y="105245"/>
                    <a:pt x="482032" y="55620"/>
                    <a:pt x="489878" y="5994"/>
                  </a:cubicBezTo>
                  <a:cubicBezTo>
                    <a:pt x="490235" y="3742"/>
                    <a:pt x="489392" y="1468"/>
                    <a:pt x="487648" y="0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12F70789-FA3F-554E-B001-A3143AB9CB39}"/>
                </a:ext>
              </a:extLst>
            </p:cNvPr>
            <p:cNvSpPr/>
            <p:nvPr/>
          </p:nvSpPr>
          <p:spPr>
            <a:xfrm>
              <a:off x="9739747" y="5360861"/>
              <a:ext cx="507182" cy="129619"/>
            </a:xfrm>
            <a:custGeom>
              <a:avLst/>
              <a:gdLst>
                <a:gd name="connsiteX0" fmla="*/ 503955 w 507182"/>
                <a:gd name="connsiteY0" fmla="*/ 48325 h 129619"/>
                <a:gd name="connsiteX1" fmla="*/ 483938 w 507182"/>
                <a:gd name="connsiteY1" fmla="*/ 53876 h 129619"/>
                <a:gd name="connsiteX2" fmla="*/ 450486 w 507182"/>
                <a:gd name="connsiteY2" fmla="*/ 21805 h 129619"/>
                <a:gd name="connsiteX3" fmla="*/ 409914 w 507182"/>
                <a:gd name="connsiteY3" fmla="*/ 25619 h 129619"/>
                <a:gd name="connsiteX4" fmla="*/ 351243 w 507182"/>
                <a:gd name="connsiteY4" fmla="*/ 38385 h 129619"/>
                <a:gd name="connsiteX5" fmla="*/ 314500 w 507182"/>
                <a:gd name="connsiteY5" fmla="*/ 2042 h 129619"/>
                <a:gd name="connsiteX6" fmla="*/ 308840 w 507182"/>
                <a:gd name="connsiteY6" fmla="*/ 65 h 129619"/>
                <a:gd name="connsiteX7" fmla="*/ 303964 w 507182"/>
                <a:gd name="connsiteY7" fmla="*/ 3546 h 129619"/>
                <a:gd name="connsiteX8" fmla="*/ 285429 w 507182"/>
                <a:gd name="connsiteY8" fmla="*/ 38204 h 129619"/>
                <a:gd name="connsiteX9" fmla="*/ 262345 w 507182"/>
                <a:gd name="connsiteY9" fmla="*/ 70900 h 129619"/>
                <a:gd name="connsiteX10" fmla="*/ 225384 w 507182"/>
                <a:gd name="connsiteY10" fmla="*/ 40187 h 129619"/>
                <a:gd name="connsiteX11" fmla="*/ 193655 w 507182"/>
                <a:gd name="connsiteY11" fmla="*/ 15411 h 129619"/>
                <a:gd name="connsiteX12" fmla="*/ 137926 w 507182"/>
                <a:gd name="connsiteY12" fmla="*/ 72222 h 129619"/>
                <a:gd name="connsiteX13" fmla="*/ 69424 w 507182"/>
                <a:gd name="connsiteY13" fmla="*/ 11960 h 129619"/>
                <a:gd name="connsiteX14" fmla="*/ 65304 w 507182"/>
                <a:gd name="connsiteY14" fmla="*/ 7869 h 129619"/>
                <a:gd name="connsiteX15" fmla="*/ 45113 w 507182"/>
                <a:gd name="connsiteY15" fmla="*/ 20046 h 129619"/>
                <a:gd name="connsiteX16" fmla="*/ 6451 w 507182"/>
                <a:gd name="connsiteY16" fmla="*/ 43951 h 129619"/>
                <a:gd name="connsiteX17" fmla="*/ 94 w 507182"/>
                <a:gd name="connsiteY17" fmla="*/ 51464 h 129619"/>
                <a:gd name="connsiteX18" fmla="*/ 11821 w 507182"/>
                <a:gd name="connsiteY18" fmla="*/ 100653 h 129619"/>
                <a:gd name="connsiteX19" fmla="*/ 402336 w 507182"/>
                <a:gd name="connsiteY19" fmla="*/ 112387 h 129619"/>
                <a:gd name="connsiteX20" fmla="*/ 473417 w 507182"/>
                <a:gd name="connsiteY20" fmla="*/ 93961 h 129619"/>
                <a:gd name="connsiteX21" fmla="*/ 493412 w 507182"/>
                <a:gd name="connsiteY21" fmla="*/ 92028 h 129619"/>
                <a:gd name="connsiteX22" fmla="*/ 502597 w 507182"/>
                <a:gd name="connsiteY22" fmla="*/ 87095 h 129619"/>
                <a:gd name="connsiteX23" fmla="*/ 503955 w 507182"/>
                <a:gd name="connsiteY23" fmla="*/ 48325 h 1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7182" h="129619">
                  <a:moveTo>
                    <a:pt x="503955" y="48325"/>
                  </a:moveTo>
                  <a:cubicBezTo>
                    <a:pt x="496777" y="45120"/>
                    <a:pt x="491371" y="56332"/>
                    <a:pt x="483938" y="53876"/>
                  </a:cubicBezTo>
                  <a:cubicBezTo>
                    <a:pt x="469450" y="49909"/>
                    <a:pt x="461647" y="31265"/>
                    <a:pt x="450486" y="21805"/>
                  </a:cubicBezTo>
                  <a:cubicBezTo>
                    <a:pt x="427170" y="-6525"/>
                    <a:pt x="430266" y="647"/>
                    <a:pt x="409914" y="25619"/>
                  </a:cubicBezTo>
                  <a:cubicBezTo>
                    <a:pt x="388066" y="54014"/>
                    <a:pt x="379688" y="70631"/>
                    <a:pt x="351243" y="38385"/>
                  </a:cubicBezTo>
                  <a:cubicBezTo>
                    <a:pt x="339232" y="26186"/>
                    <a:pt x="326234" y="14670"/>
                    <a:pt x="314500" y="2042"/>
                  </a:cubicBezTo>
                  <a:cubicBezTo>
                    <a:pt x="313046" y="501"/>
                    <a:pt x="310939" y="-233"/>
                    <a:pt x="308840" y="65"/>
                  </a:cubicBezTo>
                  <a:cubicBezTo>
                    <a:pt x="306747" y="363"/>
                    <a:pt x="304923" y="1664"/>
                    <a:pt x="303964" y="3546"/>
                  </a:cubicBezTo>
                  <a:cubicBezTo>
                    <a:pt x="296851" y="17445"/>
                    <a:pt x="291125" y="28155"/>
                    <a:pt x="285429" y="38204"/>
                  </a:cubicBezTo>
                  <a:cubicBezTo>
                    <a:pt x="277945" y="48426"/>
                    <a:pt x="273804" y="66228"/>
                    <a:pt x="262345" y="70900"/>
                  </a:cubicBezTo>
                  <a:cubicBezTo>
                    <a:pt x="249660" y="74402"/>
                    <a:pt x="235564" y="50032"/>
                    <a:pt x="225384" y="40187"/>
                  </a:cubicBezTo>
                  <a:cubicBezTo>
                    <a:pt x="218024" y="34912"/>
                    <a:pt x="202795" y="6532"/>
                    <a:pt x="193655" y="15411"/>
                  </a:cubicBezTo>
                  <a:cubicBezTo>
                    <a:pt x="176137" y="36031"/>
                    <a:pt x="170215" y="70842"/>
                    <a:pt x="137926" y="72222"/>
                  </a:cubicBezTo>
                  <a:cubicBezTo>
                    <a:pt x="101808" y="74881"/>
                    <a:pt x="80461" y="46421"/>
                    <a:pt x="69424" y="11960"/>
                  </a:cubicBezTo>
                  <a:cubicBezTo>
                    <a:pt x="68763" y="10027"/>
                    <a:pt x="67237" y="8516"/>
                    <a:pt x="65304" y="7869"/>
                  </a:cubicBezTo>
                  <a:cubicBezTo>
                    <a:pt x="57094" y="6772"/>
                    <a:pt x="52611" y="15236"/>
                    <a:pt x="45113" y="20046"/>
                  </a:cubicBezTo>
                  <a:cubicBezTo>
                    <a:pt x="32957" y="30081"/>
                    <a:pt x="16311" y="43820"/>
                    <a:pt x="6451" y="43951"/>
                  </a:cubicBezTo>
                  <a:cubicBezTo>
                    <a:pt x="2629" y="43915"/>
                    <a:pt x="-596" y="47678"/>
                    <a:pt x="94" y="51464"/>
                  </a:cubicBezTo>
                  <a:cubicBezTo>
                    <a:pt x="3327" y="61127"/>
                    <a:pt x="3087" y="98808"/>
                    <a:pt x="11821" y="100653"/>
                  </a:cubicBezTo>
                  <a:cubicBezTo>
                    <a:pt x="146340" y="132419"/>
                    <a:pt x="273680" y="140586"/>
                    <a:pt x="402336" y="112387"/>
                  </a:cubicBezTo>
                  <a:cubicBezTo>
                    <a:pt x="425637" y="107113"/>
                    <a:pt x="449549" y="100915"/>
                    <a:pt x="473417" y="93961"/>
                  </a:cubicBezTo>
                  <a:cubicBezTo>
                    <a:pt x="480879" y="91615"/>
                    <a:pt x="488297" y="89340"/>
                    <a:pt x="493412" y="92028"/>
                  </a:cubicBezTo>
                  <a:cubicBezTo>
                    <a:pt x="497154" y="93896"/>
                    <a:pt x="502095" y="91280"/>
                    <a:pt x="502597" y="87095"/>
                  </a:cubicBezTo>
                  <a:cubicBezTo>
                    <a:pt x="502284" y="77860"/>
                    <a:pt x="512071" y="53229"/>
                    <a:pt x="503955" y="48325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491B6C7-EFAA-F54C-B725-B08367F22E77}"/>
                </a:ext>
              </a:extLst>
            </p:cNvPr>
            <p:cNvSpPr/>
            <p:nvPr/>
          </p:nvSpPr>
          <p:spPr>
            <a:xfrm>
              <a:off x="9705623" y="5198956"/>
              <a:ext cx="571807" cy="222566"/>
            </a:xfrm>
            <a:custGeom>
              <a:avLst/>
              <a:gdLst>
                <a:gd name="connsiteX0" fmla="*/ 571808 w 571807"/>
                <a:gd name="connsiteY0" fmla="*/ 12375 h 222566"/>
                <a:gd name="connsiteX1" fmla="*/ 415230 w 571807"/>
                <a:gd name="connsiteY1" fmla="*/ 24487 h 222566"/>
                <a:gd name="connsiteX2" fmla="*/ 237007 w 571807"/>
                <a:gd name="connsiteY2" fmla="*/ 27851 h 222566"/>
                <a:gd name="connsiteX3" fmla="*/ 9616 w 571807"/>
                <a:gd name="connsiteY3" fmla="*/ 786 h 222566"/>
                <a:gd name="connsiteX4" fmla="*/ 861 w 571807"/>
                <a:gd name="connsiteY4" fmla="*/ 10573 h 222566"/>
                <a:gd name="connsiteX5" fmla="*/ 31675 w 571807"/>
                <a:gd name="connsiteY5" fmla="*/ 196759 h 222566"/>
                <a:gd name="connsiteX6" fmla="*/ 43097 w 571807"/>
                <a:gd name="connsiteY6" fmla="*/ 199868 h 222566"/>
                <a:gd name="connsiteX7" fmla="*/ 99233 w 571807"/>
                <a:gd name="connsiteY7" fmla="*/ 151086 h 222566"/>
                <a:gd name="connsiteX8" fmla="*/ 134189 w 571807"/>
                <a:gd name="connsiteY8" fmla="*/ 205616 h 222566"/>
                <a:gd name="connsiteX9" fmla="*/ 178459 w 571807"/>
                <a:gd name="connsiteY9" fmla="*/ 220990 h 222566"/>
                <a:gd name="connsiteX10" fmla="*/ 232589 w 571807"/>
                <a:gd name="connsiteY10" fmla="*/ 163823 h 222566"/>
                <a:gd name="connsiteX11" fmla="*/ 238053 w 571807"/>
                <a:gd name="connsiteY11" fmla="*/ 164935 h 222566"/>
                <a:gd name="connsiteX12" fmla="*/ 339106 w 571807"/>
                <a:gd name="connsiteY12" fmla="*/ 150868 h 222566"/>
                <a:gd name="connsiteX13" fmla="*/ 344192 w 571807"/>
                <a:gd name="connsiteY13" fmla="*/ 150512 h 222566"/>
                <a:gd name="connsiteX14" fmla="*/ 404898 w 571807"/>
                <a:gd name="connsiteY14" fmla="*/ 206241 h 222566"/>
                <a:gd name="connsiteX15" fmla="*/ 420069 w 571807"/>
                <a:gd name="connsiteY15" fmla="*/ 203182 h 222566"/>
                <a:gd name="connsiteX16" fmla="*/ 442687 w 571807"/>
                <a:gd name="connsiteY16" fmla="*/ 173465 h 222566"/>
                <a:gd name="connsiteX17" fmla="*/ 483485 w 571807"/>
                <a:gd name="connsiteY17" fmla="*/ 166446 h 222566"/>
                <a:gd name="connsiteX18" fmla="*/ 514147 w 571807"/>
                <a:gd name="connsiteY18" fmla="*/ 199687 h 222566"/>
                <a:gd name="connsiteX19" fmla="*/ 547198 w 571807"/>
                <a:gd name="connsiteY19" fmla="*/ 173748 h 222566"/>
                <a:gd name="connsiteX20" fmla="*/ 571808 w 571807"/>
                <a:gd name="connsiteY20" fmla="*/ 12375 h 2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807" h="222566">
                  <a:moveTo>
                    <a:pt x="571808" y="12375"/>
                  </a:moveTo>
                  <a:cubicBezTo>
                    <a:pt x="521615" y="16494"/>
                    <a:pt x="467042" y="26260"/>
                    <a:pt x="415230" y="24487"/>
                  </a:cubicBezTo>
                  <a:cubicBezTo>
                    <a:pt x="355410" y="25206"/>
                    <a:pt x="303068" y="31382"/>
                    <a:pt x="237007" y="27851"/>
                  </a:cubicBezTo>
                  <a:cubicBezTo>
                    <a:pt x="162416" y="22823"/>
                    <a:pt x="80262" y="28497"/>
                    <a:pt x="9616" y="786"/>
                  </a:cubicBezTo>
                  <a:cubicBezTo>
                    <a:pt x="3528" y="-2397"/>
                    <a:pt x="-2227" y="4738"/>
                    <a:pt x="861" y="10573"/>
                  </a:cubicBezTo>
                  <a:cubicBezTo>
                    <a:pt x="15407" y="72238"/>
                    <a:pt x="21118" y="134542"/>
                    <a:pt x="31675" y="196759"/>
                  </a:cubicBezTo>
                  <a:cubicBezTo>
                    <a:pt x="32446" y="202092"/>
                    <a:pt x="39733" y="204126"/>
                    <a:pt x="43097" y="199868"/>
                  </a:cubicBezTo>
                  <a:cubicBezTo>
                    <a:pt x="59045" y="180956"/>
                    <a:pt x="80516" y="167289"/>
                    <a:pt x="99233" y="151086"/>
                  </a:cubicBezTo>
                  <a:cubicBezTo>
                    <a:pt x="114375" y="139010"/>
                    <a:pt x="111948" y="184240"/>
                    <a:pt x="134189" y="205616"/>
                  </a:cubicBezTo>
                  <a:cubicBezTo>
                    <a:pt x="143859" y="216217"/>
                    <a:pt x="161254" y="226607"/>
                    <a:pt x="178459" y="220990"/>
                  </a:cubicBezTo>
                  <a:cubicBezTo>
                    <a:pt x="204580" y="211181"/>
                    <a:pt x="205873" y="171415"/>
                    <a:pt x="232589" y="163823"/>
                  </a:cubicBezTo>
                  <a:cubicBezTo>
                    <a:pt x="234747" y="163394"/>
                    <a:pt x="236447" y="163743"/>
                    <a:pt x="238053" y="164935"/>
                  </a:cubicBezTo>
                  <a:cubicBezTo>
                    <a:pt x="317534" y="253061"/>
                    <a:pt x="280762" y="231605"/>
                    <a:pt x="339106" y="150868"/>
                  </a:cubicBezTo>
                  <a:cubicBezTo>
                    <a:pt x="340951" y="148485"/>
                    <a:pt x="342114" y="149240"/>
                    <a:pt x="344192" y="150512"/>
                  </a:cubicBezTo>
                  <a:cubicBezTo>
                    <a:pt x="365728" y="167768"/>
                    <a:pt x="384241" y="188185"/>
                    <a:pt x="404898" y="206241"/>
                  </a:cubicBezTo>
                  <a:cubicBezTo>
                    <a:pt x="413602" y="212191"/>
                    <a:pt x="418303" y="205652"/>
                    <a:pt x="420069" y="203182"/>
                  </a:cubicBezTo>
                  <a:cubicBezTo>
                    <a:pt x="428592" y="192102"/>
                    <a:pt x="437006" y="181225"/>
                    <a:pt x="442687" y="173465"/>
                  </a:cubicBezTo>
                  <a:cubicBezTo>
                    <a:pt x="464405" y="146022"/>
                    <a:pt x="461259" y="139584"/>
                    <a:pt x="483485" y="166446"/>
                  </a:cubicBezTo>
                  <a:cubicBezTo>
                    <a:pt x="490743" y="174751"/>
                    <a:pt x="500690" y="186129"/>
                    <a:pt x="514147" y="199687"/>
                  </a:cubicBezTo>
                  <a:cubicBezTo>
                    <a:pt x="523251" y="207956"/>
                    <a:pt x="540223" y="182089"/>
                    <a:pt x="547198" y="173748"/>
                  </a:cubicBezTo>
                  <a:cubicBezTo>
                    <a:pt x="553694" y="122590"/>
                    <a:pt x="568887" y="65131"/>
                    <a:pt x="571808" y="12375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6" name="Graphic 3">
              <a:extLst>
                <a:ext uri="{FF2B5EF4-FFF2-40B4-BE49-F238E27FC236}">
                  <a16:creationId xmlns:a16="http://schemas.microsoft.com/office/drawing/2014/main" id="{B95D442F-8C13-7347-95E6-901B7CEFA5CD}"/>
                </a:ext>
              </a:extLst>
            </p:cNvPr>
            <p:cNvGrpSpPr/>
            <p:nvPr/>
          </p:nvGrpSpPr>
          <p:grpSpPr>
            <a:xfrm>
              <a:off x="9615742" y="4799150"/>
              <a:ext cx="699266" cy="414331"/>
              <a:chOff x="9615742" y="4799150"/>
              <a:chExt cx="699266" cy="414331"/>
            </a:xfrm>
            <a:solidFill>
              <a:srgbClr val="FFFFFF"/>
            </a:solidFill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19669FF9-6B8C-F54C-B471-AD69458648FF}"/>
                  </a:ext>
                </a:extLst>
              </p:cNvPr>
              <p:cNvSpPr/>
              <p:nvPr/>
            </p:nvSpPr>
            <p:spPr>
              <a:xfrm>
                <a:off x="9615742" y="4928421"/>
                <a:ext cx="161331" cy="159014"/>
              </a:xfrm>
              <a:custGeom>
                <a:avLst/>
                <a:gdLst>
                  <a:gd name="connsiteX0" fmla="*/ 96372 w 161331"/>
                  <a:gd name="connsiteY0" fmla="*/ 145673 h 159014"/>
                  <a:gd name="connsiteX1" fmla="*/ 104714 w 161331"/>
                  <a:gd name="connsiteY1" fmla="*/ 154377 h 159014"/>
                  <a:gd name="connsiteX2" fmla="*/ 153489 w 161331"/>
                  <a:gd name="connsiteY2" fmla="*/ 158853 h 159014"/>
                  <a:gd name="connsiteX3" fmla="*/ 160537 w 161331"/>
                  <a:gd name="connsiteY3" fmla="*/ 149408 h 159014"/>
                  <a:gd name="connsiteX4" fmla="*/ 122929 w 161331"/>
                  <a:gd name="connsiteY4" fmla="*/ 52758 h 159014"/>
                  <a:gd name="connsiteX5" fmla="*/ 8056 w 161331"/>
                  <a:gd name="connsiteY5" fmla="*/ 219 h 159014"/>
                  <a:gd name="connsiteX6" fmla="*/ 827 w 161331"/>
                  <a:gd name="connsiteY6" fmla="*/ 3125 h 159014"/>
                  <a:gd name="connsiteX7" fmla="*/ 14284 w 161331"/>
                  <a:gd name="connsiteY7" fmla="*/ 24385 h 159014"/>
                  <a:gd name="connsiteX8" fmla="*/ 11268 w 161331"/>
                  <a:gd name="connsiteY8" fmla="*/ 33191 h 159014"/>
                  <a:gd name="connsiteX9" fmla="*/ 96372 w 161331"/>
                  <a:gd name="connsiteY9" fmla="*/ 145673 h 159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331" h="159014">
                    <a:moveTo>
                      <a:pt x="96372" y="145673"/>
                    </a:moveTo>
                    <a:cubicBezTo>
                      <a:pt x="97433" y="146472"/>
                      <a:pt x="101393" y="154421"/>
                      <a:pt x="104714" y="154377"/>
                    </a:cubicBezTo>
                    <a:cubicBezTo>
                      <a:pt x="121440" y="154174"/>
                      <a:pt x="137867" y="155678"/>
                      <a:pt x="153489" y="158853"/>
                    </a:cubicBezTo>
                    <a:cubicBezTo>
                      <a:pt x="158648" y="160081"/>
                      <a:pt x="163225" y="154051"/>
                      <a:pt x="160537" y="149408"/>
                    </a:cubicBezTo>
                    <a:cubicBezTo>
                      <a:pt x="143833" y="120068"/>
                      <a:pt x="135797" y="85301"/>
                      <a:pt x="122929" y="52758"/>
                    </a:cubicBezTo>
                    <a:cubicBezTo>
                      <a:pt x="90058" y="24603"/>
                      <a:pt x="48295" y="10863"/>
                      <a:pt x="8056" y="219"/>
                    </a:cubicBezTo>
                    <a:cubicBezTo>
                      <a:pt x="5260" y="-522"/>
                      <a:pt x="2324" y="662"/>
                      <a:pt x="827" y="3125"/>
                    </a:cubicBezTo>
                    <a:cubicBezTo>
                      <a:pt x="-3467" y="10856"/>
                      <a:pt x="10156" y="18543"/>
                      <a:pt x="14284" y="24385"/>
                    </a:cubicBezTo>
                    <a:cubicBezTo>
                      <a:pt x="11021" y="25911"/>
                      <a:pt x="9619" y="29980"/>
                      <a:pt x="11268" y="33191"/>
                    </a:cubicBezTo>
                    <a:cubicBezTo>
                      <a:pt x="31133" y="72753"/>
                      <a:pt x="53664" y="117591"/>
                      <a:pt x="96372" y="1456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5C6712C3-9332-654A-BAFC-0FE800ED34BD}"/>
                  </a:ext>
                </a:extLst>
              </p:cNvPr>
              <p:cNvSpPr/>
              <p:nvPr/>
            </p:nvSpPr>
            <p:spPr>
              <a:xfrm>
                <a:off x="9636865" y="5094263"/>
                <a:ext cx="283577" cy="118600"/>
              </a:xfrm>
              <a:custGeom>
                <a:avLst/>
                <a:gdLst>
                  <a:gd name="connsiteX0" fmla="*/ 248779 w 283577"/>
                  <a:gd name="connsiteY0" fmla="*/ 62632 h 118600"/>
                  <a:gd name="connsiteX1" fmla="*/ 248779 w 283577"/>
                  <a:gd name="connsiteY1" fmla="*/ 62632 h 118600"/>
                  <a:gd name="connsiteX2" fmla="*/ 24731 w 283577"/>
                  <a:gd name="connsiteY2" fmla="*/ 6061 h 118600"/>
                  <a:gd name="connsiteX3" fmla="*/ 7489 w 283577"/>
                  <a:gd name="connsiteY3" fmla="*/ 10340 h 118600"/>
                  <a:gd name="connsiteX4" fmla="*/ 5418 w 283577"/>
                  <a:gd name="connsiteY4" fmla="*/ 23753 h 118600"/>
                  <a:gd name="connsiteX5" fmla="*/ 114950 w 283577"/>
                  <a:gd name="connsiteY5" fmla="*/ 71468 h 118600"/>
                  <a:gd name="connsiteX6" fmla="*/ 145125 w 283577"/>
                  <a:gd name="connsiteY6" fmla="*/ 105232 h 118600"/>
                  <a:gd name="connsiteX7" fmla="*/ 151025 w 283577"/>
                  <a:gd name="connsiteY7" fmla="*/ 110979 h 118600"/>
                  <a:gd name="connsiteX8" fmla="*/ 277254 w 283577"/>
                  <a:gd name="connsiteY8" fmla="*/ 118601 h 118600"/>
                  <a:gd name="connsiteX9" fmla="*/ 248779 w 283577"/>
                  <a:gd name="connsiteY9" fmla="*/ 62632 h 11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577" h="118600">
                    <a:moveTo>
                      <a:pt x="248779" y="62632"/>
                    </a:moveTo>
                    <a:cubicBezTo>
                      <a:pt x="248779" y="62632"/>
                      <a:pt x="248779" y="62632"/>
                      <a:pt x="248779" y="62632"/>
                    </a:cubicBezTo>
                    <a:cubicBezTo>
                      <a:pt x="200629" y="10842"/>
                      <a:pt x="99162" y="-11864"/>
                      <a:pt x="24731" y="6061"/>
                    </a:cubicBezTo>
                    <a:cubicBezTo>
                      <a:pt x="21759" y="6722"/>
                      <a:pt x="11573" y="9672"/>
                      <a:pt x="7489" y="10340"/>
                    </a:cubicBezTo>
                    <a:cubicBezTo>
                      <a:pt x="-852" y="10944"/>
                      <a:pt x="-3170" y="21472"/>
                      <a:pt x="5418" y="23753"/>
                    </a:cubicBezTo>
                    <a:cubicBezTo>
                      <a:pt x="50241" y="31506"/>
                      <a:pt x="87094" y="47556"/>
                      <a:pt x="114950" y="71468"/>
                    </a:cubicBezTo>
                    <a:cubicBezTo>
                      <a:pt x="125021" y="80891"/>
                      <a:pt x="143483" y="92720"/>
                      <a:pt x="145125" y="105232"/>
                    </a:cubicBezTo>
                    <a:cubicBezTo>
                      <a:pt x="145482" y="108305"/>
                      <a:pt x="147945" y="110703"/>
                      <a:pt x="151025" y="110979"/>
                    </a:cubicBezTo>
                    <a:cubicBezTo>
                      <a:pt x="165412" y="112243"/>
                      <a:pt x="252013" y="117685"/>
                      <a:pt x="277254" y="118601"/>
                    </a:cubicBezTo>
                    <a:cubicBezTo>
                      <a:pt x="300795" y="115644"/>
                      <a:pt x="251199" y="64740"/>
                      <a:pt x="248779" y="626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A2D588A3-F011-EC49-98BA-17595088865D}"/>
                  </a:ext>
                </a:extLst>
              </p:cNvPr>
              <p:cNvSpPr/>
              <p:nvPr/>
            </p:nvSpPr>
            <p:spPr>
              <a:xfrm>
                <a:off x="9855533" y="4799150"/>
                <a:ext cx="125906" cy="299527"/>
              </a:xfrm>
              <a:custGeom>
                <a:avLst/>
                <a:gdLst>
                  <a:gd name="connsiteX0" fmla="*/ 120985 w 125906"/>
                  <a:gd name="connsiteY0" fmla="*/ 138732 h 299527"/>
                  <a:gd name="connsiteX1" fmla="*/ 99543 w 125906"/>
                  <a:gd name="connsiteY1" fmla="*/ 98502 h 299527"/>
                  <a:gd name="connsiteX2" fmla="*/ 22264 w 125906"/>
                  <a:gd name="connsiteY2" fmla="*/ 5696 h 299527"/>
                  <a:gd name="connsiteX3" fmla="*/ 8997 w 125906"/>
                  <a:gd name="connsiteY3" fmla="*/ 4991 h 299527"/>
                  <a:gd name="connsiteX4" fmla="*/ 11569 w 125906"/>
                  <a:gd name="connsiteY4" fmla="*/ 178048 h 299527"/>
                  <a:gd name="connsiteX5" fmla="*/ 14177 w 125906"/>
                  <a:gd name="connsiteY5" fmla="*/ 185575 h 299527"/>
                  <a:gd name="connsiteX6" fmla="*/ 74919 w 125906"/>
                  <a:gd name="connsiteY6" fmla="*/ 295521 h 299527"/>
                  <a:gd name="connsiteX7" fmla="*/ 87446 w 125906"/>
                  <a:gd name="connsiteY7" fmla="*/ 293879 h 299527"/>
                  <a:gd name="connsiteX8" fmla="*/ 125366 w 125906"/>
                  <a:gd name="connsiteY8" fmla="*/ 147560 h 299527"/>
                  <a:gd name="connsiteX9" fmla="*/ 120985 w 125906"/>
                  <a:gd name="connsiteY9" fmla="*/ 138732 h 2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906" h="299527">
                    <a:moveTo>
                      <a:pt x="120985" y="138732"/>
                    </a:moveTo>
                    <a:cubicBezTo>
                      <a:pt x="112128" y="126635"/>
                      <a:pt x="106874" y="111885"/>
                      <a:pt x="99543" y="98502"/>
                    </a:cubicBezTo>
                    <a:cubicBezTo>
                      <a:pt x="78567" y="62449"/>
                      <a:pt x="54873" y="26527"/>
                      <a:pt x="22264" y="5696"/>
                    </a:cubicBezTo>
                    <a:cubicBezTo>
                      <a:pt x="21240" y="-1192"/>
                      <a:pt x="10428" y="-2311"/>
                      <a:pt x="8997" y="4991"/>
                    </a:cubicBezTo>
                    <a:cubicBezTo>
                      <a:pt x="-3813" y="64033"/>
                      <a:pt x="-2933" y="123830"/>
                      <a:pt x="11569" y="178048"/>
                    </a:cubicBezTo>
                    <a:cubicBezTo>
                      <a:pt x="12441" y="180518"/>
                      <a:pt x="12753" y="183344"/>
                      <a:pt x="14177" y="185575"/>
                    </a:cubicBezTo>
                    <a:cubicBezTo>
                      <a:pt x="38554" y="219426"/>
                      <a:pt x="59167" y="255704"/>
                      <a:pt x="74919" y="295521"/>
                    </a:cubicBezTo>
                    <a:cubicBezTo>
                      <a:pt x="77172" y="301661"/>
                      <a:pt x="86879" y="300455"/>
                      <a:pt x="87446" y="293879"/>
                    </a:cubicBezTo>
                    <a:cubicBezTo>
                      <a:pt x="93636" y="241834"/>
                      <a:pt x="106395" y="192608"/>
                      <a:pt x="125366" y="147560"/>
                    </a:cubicBezTo>
                    <a:cubicBezTo>
                      <a:pt x="126986" y="144022"/>
                      <a:pt x="124799" y="139553"/>
                      <a:pt x="120985" y="1387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7A45706C-E71F-FB48-899F-27FAD5A795EE}"/>
                  </a:ext>
                </a:extLst>
              </p:cNvPr>
              <p:cNvSpPr/>
              <p:nvPr/>
            </p:nvSpPr>
            <p:spPr>
              <a:xfrm>
                <a:off x="10014774" y="4879924"/>
                <a:ext cx="300235" cy="333557"/>
              </a:xfrm>
              <a:custGeom>
                <a:avLst/>
                <a:gdLst>
                  <a:gd name="connsiteX0" fmla="*/ 298615 w 300235"/>
                  <a:gd name="connsiteY0" fmla="*/ 2222 h 333557"/>
                  <a:gd name="connsiteX1" fmla="*/ 292294 w 300235"/>
                  <a:gd name="connsiteY1" fmla="*/ 159 h 333557"/>
                  <a:gd name="connsiteX2" fmla="*/ 279310 w 300235"/>
                  <a:gd name="connsiteY2" fmla="*/ 3493 h 333557"/>
                  <a:gd name="connsiteX3" fmla="*/ 124381 w 300235"/>
                  <a:gd name="connsiteY3" fmla="*/ 93313 h 333557"/>
                  <a:gd name="connsiteX4" fmla="*/ 122114 w 300235"/>
                  <a:gd name="connsiteY4" fmla="*/ 97128 h 333557"/>
                  <a:gd name="connsiteX5" fmla="*/ 3159 w 300235"/>
                  <a:gd name="connsiteY5" fmla="*/ 320341 h 333557"/>
                  <a:gd name="connsiteX6" fmla="*/ 375 w 300235"/>
                  <a:gd name="connsiteY6" fmla="*/ 328595 h 333557"/>
                  <a:gd name="connsiteX7" fmla="*/ 7235 w 300235"/>
                  <a:gd name="connsiteY7" fmla="*/ 333557 h 333557"/>
                  <a:gd name="connsiteX8" fmla="*/ 7540 w 300235"/>
                  <a:gd name="connsiteY8" fmla="*/ 333550 h 333557"/>
                  <a:gd name="connsiteX9" fmla="*/ 27310 w 300235"/>
                  <a:gd name="connsiteY9" fmla="*/ 332714 h 333557"/>
                  <a:gd name="connsiteX10" fmla="*/ 91801 w 300235"/>
                  <a:gd name="connsiteY10" fmla="*/ 330440 h 333557"/>
                  <a:gd name="connsiteX11" fmla="*/ 98035 w 300235"/>
                  <a:gd name="connsiteY11" fmla="*/ 325325 h 333557"/>
                  <a:gd name="connsiteX12" fmla="*/ 211832 w 300235"/>
                  <a:gd name="connsiteY12" fmla="*/ 185509 h 333557"/>
                  <a:gd name="connsiteX13" fmla="*/ 214114 w 300235"/>
                  <a:gd name="connsiteY13" fmla="*/ 183308 h 333557"/>
                  <a:gd name="connsiteX14" fmla="*/ 299843 w 300235"/>
                  <a:gd name="connsiteY14" fmla="*/ 8761 h 333557"/>
                  <a:gd name="connsiteX15" fmla="*/ 298615 w 300235"/>
                  <a:gd name="connsiteY15" fmla="*/ 2222 h 33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0235" h="333557">
                    <a:moveTo>
                      <a:pt x="298615" y="2222"/>
                    </a:moveTo>
                    <a:cubicBezTo>
                      <a:pt x="297046" y="427"/>
                      <a:pt x="294619" y="-364"/>
                      <a:pt x="292294" y="159"/>
                    </a:cubicBezTo>
                    <a:cubicBezTo>
                      <a:pt x="290761" y="500"/>
                      <a:pt x="280814" y="3109"/>
                      <a:pt x="279310" y="3493"/>
                    </a:cubicBezTo>
                    <a:cubicBezTo>
                      <a:pt x="217144" y="19478"/>
                      <a:pt x="158516" y="38362"/>
                      <a:pt x="124381" y="93313"/>
                    </a:cubicBezTo>
                    <a:cubicBezTo>
                      <a:pt x="124279" y="93488"/>
                      <a:pt x="122383" y="95885"/>
                      <a:pt x="122114" y="97128"/>
                    </a:cubicBezTo>
                    <a:cubicBezTo>
                      <a:pt x="104291" y="178026"/>
                      <a:pt x="63682" y="279144"/>
                      <a:pt x="3159" y="320341"/>
                    </a:cubicBezTo>
                    <a:cubicBezTo>
                      <a:pt x="470" y="322179"/>
                      <a:pt x="-649" y="325499"/>
                      <a:pt x="375" y="328595"/>
                    </a:cubicBezTo>
                    <a:cubicBezTo>
                      <a:pt x="1371" y="331595"/>
                      <a:pt x="4103" y="333557"/>
                      <a:pt x="7235" y="333557"/>
                    </a:cubicBezTo>
                    <a:cubicBezTo>
                      <a:pt x="7336" y="333557"/>
                      <a:pt x="7438" y="333557"/>
                      <a:pt x="7540" y="333550"/>
                    </a:cubicBezTo>
                    <a:cubicBezTo>
                      <a:pt x="14123" y="333281"/>
                      <a:pt x="20713" y="332998"/>
                      <a:pt x="27310" y="332714"/>
                    </a:cubicBezTo>
                    <a:cubicBezTo>
                      <a:pt x="48453" y="331806"/>
                      <a:pt x="70323" y="330869"/>
                      <a:pt x="91801" y="330440"/>
                    </a:cubicBezTo>
                    <a:cubicBezTo>
                      <a:pt x="94817" y="330382"/>
                      <a:pt x="97389" y="328268"/>
                      <a:pt x="98035" y="325325"/>
                    </a:cubicBezTo>
                    <a:cubicBezTo>
                      <a:pt x="110111" y="270330"/>
                      <a:pt x="150531" y="220668"/>
                      <a:pt x="211832" y="185509"/>
                    </a:cubicBezTo>
                    <a:cubicBezTo>
                      <a:pt x="212762" y="184972"/>
                      <a:pt x="213547" y="184216"/>
                      <a:pt x="214114" y="183308"/>
                    </a:cubicBezTo>
                    <a:cubicBezTo>
                      <a:pt x="249048" y="127383"/>
                      <a:pt x="277893" y="68653"/>
                      <a:pt x="299843" y="8761"/>
                    </a:cubicBezTo>
                    <a:cubicBezTo>
                      <a:pt x="300657" y="6524"/>
                      <a:pt x="300184" y="4017"/>
                      <a:pt x="298615" y="22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1" name="Graphic 3">
              <a:extLst>
                <a:ext uri="{FF2B5EF4-FFF2-40B4-BE49-F238E27FC236}">
                  <a16:creationId xmlns:a16="http://schemas.microsoft.com/office/drawing/2014/main" id="{C9C564D6-50DB-DE47-8B39-F61E6E65F2A5}"/>
                </a:ext>
              </a:extLst>
            </p:cNvPr>
            <p:cNvGrpSpPr/>
            <p:nvPr/>
          </p:nvGrpSpPr>
          <p:grpSpPr>
            <a:xfrm>
              <a:off x="9732127" y="4774770"/>
              <a:ext cx="591740" cy="439519"/>
              <a:chOff x="9732127" y="4774770"/>
              <a:chExt cx="591740" cy="439519"/>
            </a:xfrm>
            <a:solidFill>
              <a:srgbClr val="FFFFFF"/>
            </a:solidFill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28EEF87F-D9C3-EB42-A14F-4C489BB74344}"/>
                  </a:ext>
                </a:extLst>
              </p:cNvPr>
              <p:cNvSpPr/>
              <p:nvPr/>
            </p:nvSpPr>
            <p:spPr>
              <a:xfrm>
                <a:off x="9732127" y="4878786"/>
                <a:ext cx="214652" cy="334562"/>
              </a:xfrm>
              <a:custGeom>
                <a:avLst/>
                <a:gdLst>
                  <a:gd name="connsiteX0" fmla="*/ 207023 w 214652"/>
                  <a:gd name="connsiteY0" fmla="*/ 280165 h 334562"/>
                  <a:gd name="connsiteX1" fmla="*/ 206514 w 214652"/>
                  <a:gd name="connsiteY1" fmla="*/ 268402 h 334562"/>
                  <a:gd name="connsiteX2" fmla="*/ 104662 w 214652"/>
                  <a:gd name="connsiteY2" fmla="*/ 83560 h 334562"/>
                  <a:gd name="connsiteX3" fmla="*/ 18613 w 214652"/>
                  <a:gd name="connsiteY3" fmla="*/ 3418 h 334562"/>
                  <a:gd name="connsiteX4" fmla="*/ 4481 w 214652"/>
                  <a:gd name="connsiteY4" fmla="*/ 178 h 334562"/>
                  <a:gd name="connsiteX5" fmla="*/ 5 w 214652"/>
                  <a:gd name="connsiteY5" fmla="*/ 6630 h 334562"/>
                  <a:gd name="connsiteX6" fmla="*/ 34256 w 214652"/>
                  <a:gd name="connsiteY6" fmla="*/ 164850 h 334562"/>
                  <a:gd name="connsiteX7" fmla="*/ 46681 w 214652"/>
                  <a:gd name="connsiteY7" fmla="*/ 206010 h 334562"/>
                  <a:gd name="connsiteX8" fmla="*/ 51527 w 214652"/>
                  <a:gd name="connsiteY8" fmla="*/ 211932 h 334562"/>
                  <a:gd name="connsiteX9" fmla="*/ 127702 w 214652"/>
                  <a:gd name="connsiteY9" fmla="*/ 252047 h 334562"/>
                  <a:gd name="connsiteX10" fmla="*/ 189795 w 214652"/>
                  <a:gd name="connsiteY10" fmla="*/ 330866 h 334562"/>
                  <a:gd name="connsiteX11" fmla="*/ 195463 w 214652"/>
                  <a:gd name="connsiteY11" fmla="*/ 334550 h 334562"/>
                  <a:gd name="connsiteX12" fmla="*/ 213605 w 214652"/>
                  <a:gd name="connsiteY12" fmla="*/ 331963 h 334562"/>
                  <a:gd name="connsiteX13" fmla="*/ 214012 w 214652"/>
                  <a:gd name="connsiteY13" fmla="*/ 325598 h 334562"/>
                  <a:gd name="connsiteX14" fmla="*/ 207023 w 214652"/>
                  <a:gd name="connsiteY14" fmla="*/ 280165 h 33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4652" h="334562">
                    <a:moveTo>
                      <a:pt x="207023" y="280165"/>
                    </a:moveTo>
                    <a:cubicBezTo>
                      <a:pt x="206993" y="276903"/>
                      <a:pt x="206739" y="269041"/>
                      <a:pt x="206514" y="268402"/>
                    </a:cubicBezTo>
                    <a:cubicBezTo>
                      <a:pt x="179834" y="192859"/>
                      <a:pt x="146498" y="132379"/>
                      <a:pt x="104662" y="83560"/>
                    </a:cubicBezTo>
                    <a:cubicBezTo>
                      <a:pt x="74305" y="47420"/>
                      <a:pt x="46964" y="21953"/>
                      <a:pt x="18613" y="3418"/>
                    </a:cubicBezTo>
                    <a:cubicBezTo>
                      <a:pt x="16629" y="2118"/>
                      <a:pt x="7249" y="-738"/>
                      <a:pt x="4481" y="178"/>
                    </a:cubicBezTo>
                    <a:cubicBezTo>
                      <a:pt x="1713" y="1086"/>
                      <a:pt x="-111" y="3723"/>
                      <a:pt x="5" y="6630"/>
                    </a:cubicBezTo>
                    <a:cubicBezTo>
                      <a:pt x="2170" y="60491"/>
                      <a:pt x="17458" y="112267"/>
                      <a:pt x="34256" y="164850"/>
                    </a:cubicBezTo>
                    <a:cubicBezTo>
                      <a:pt x="38310" y="178764"/>
                      <a:pt x="45823" y="191639"/>
                      <a:pt x="46681" y="206010"/>
                    </a:cubicBezTo>
                    <a:cubicBezTo>
                      <a:pt x="46848" y="208823"/>
                      <a:pt x="48802" y="211213"/>
                      <a:pt x="51527" y="211932"/>
                    </a:cubicBezTo>
                    <a:cubicBezTo>
                      <a:pt x="77270" y="218697"/>
                      <a:pt x="102896" y="232189"/>
                      <a:pt x="127702" y="252047"/>
                    </a:cubicBezTo>
                    <a:cubicBezTo>
                      <a:pt x="153495" y="271737"/>
                      <a:pt x="173120" y="296375"/>
                      <a:pt x="189795" y="330866"/>
                    </a:cubicBezTo>
                    <a:cubicBezTo>
                      <a:pt x="190849" y="333053"/>
                      <a:pt x="193036" y="334477"/>
                      <a:pt x="195463" y="334550"/>
                    </a:cubicBezTo>
                    <a:cubicBezTo>
                      <a:pt x="199626" y="334681"/>
                      <a:pt x="212399" y="333816"/>
                      <a:pt x="213605" y="331963"/>
                    </a:cubicBezTo>
                    <a:cubicBezTo>
                      <a:pt x="214840" y="330059"/>
                      <a:pt x="214993" y="327647"/>
                      <a:pt x="214012" y="325598"/>
                    </a:cubicBezTo>
                    <a:cubicBezTo>
                      <a:pt x="207298" y="311634"/>
                      <a:pt x="207168" y="296346"/>
                      <a:pt x="207023" y="2801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D7570DC9-5CBF-F640-A5FC-7F950B88443B}"/>
                  </a:ext>
                </a:extLst>
              </p:cNvPr>
              <p:cNvSpPr/>
              <p:nvPr/>
            </p:nvSpPr>
            <p:spPr>
              <a:xfrm>
                <a:off x="9950309" y="4774770"/>
                <a:ext cx="195421" cy="439519"/>
              </a:xfrm>
              <a:custGeom>
                <a:avLst/>
                <a:gdLst>
                  <a:gd name="connsiteX0" fmla="*/ 191869 w 195421"/>
                  <a:gd name="connsiteY0" fmla="*/ 714 h 439519"/>
                  <a:gd name="connsiteX1" fmla="*/ 185082 w 195421"/>
                  <a:gd name="connsiteY1" fmla="*/ 1230 h 439519"/>
                  <a:gd name="connsiteX2" fmla="*/ 116392 w 195421"/>
                  <a:gd name="connsiteY2" fmla="*/ 60868 h 439519"/>
                  <a:gd name="connsiteX3" fmla="*/ 22939 w 195421"/>
                  <a:gd name="connsiteY3" fmla="*/ 234673 h 439519"/>
                  <a:gd name="connsiteX4" fmla="*/ 611 w 195421"/>
                  <a:gd name="connsiteY4" fmla="*/ 430080 h 439519"/>
                  <a:gd name="connsiteX5" fmla="*/ 8465 w 195421"/>
                  <a:gd name="connsiteY5" fmla="*/ 439438 h 439519"/>
                  <a:gd name="connsiteX6" fmla="*/ 52133 w 195421"/>
                  <a:gd name="connsiteY6" fmla="*/ 439365 h 439519"/>
                  <a:gd name="connsiteX7" fmla="*/ 88433 w 195421"/>
                  <a:gd name="connsiteY7" fmla="*/ 389776 h 439519"/>
                  <a:gd name="connsiteX8" fmla="*/ 160074 w 195421"/>
                  <a:gd name="connsiteY8" fmla="*/ 250447 h 439519"/>
                  <a:gd name="connsiteX9" fmla="*/ 195422 w 195421"/>
                  <a:gd name="connsiteY9" fmla="*/ 6527 h 439519"/>
                  <a:gd name="connsiteX10" fmla="*/ 191869 w 195421"/>
                  <a:gd name="connsiteY10" fmla="*/ 714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421" h="439519">
                    <a:moveTo>
                      <a:pt x="191869" y="714"/>
                    </a:moveTo>
                    <a:cubicBezTo>
                      <a:pt x="189696" y="-397"/>
                      <a:pt x="187074" y="-201"/>
                      <a:pt x="185082" y="1230"/>
                    </a:cubicBezTo>
                    <a:cubicBezTo>
                      <a:pt x="157705" y="20993"/>
                      <a:pt x="135246" y="40480"/>
                      <a:pt x="116392" y="60868"/>
                    </a:cubicBezTo>
                    <a:cubicBezTo>
                      <a:pt x="74257" y="107238"/>
                      <a:pt x="42811" y="165713"/>
                      <a:pt x="22939" y="234673"/>
                    </a:cubicBezTo>
                    <a:cubicBezTo>
                      <a:pt x="5392" y="295553"/>
                      <a:pt x="-2332" y="363125"/>
                      <a:pt x="611" y="430080"/>
                    </a:cubicBezTo>
                    <a:cubicBezTo>
                      <a:pt x="669" y="431453"/>
                      <a:pt x="5515" y="439351"/>
                      <a:pt x="8465" y="439438"/>
                    </a:cubicBezTo>
                    <a:cubicBezTo>
                      <a:pt x="14852" y="439612"/>
                      <a:pt x="48057" y="439467"/>
                      <a:pt x="52133" y="439365"/>
                    </a:cubicBezTo>
                    <a:cubicBezTo>
                      <a:pt x="54008" y="439322"/>
                      <a:pt x="88404" y="389813"/>
                      <a:pt x="88433" y="389776"/>
                    </a:cubicBezTo>
                    <a:cubicBezTo>
                      <a:pt x="120875" y="347584"/>
                      <a:pt x="143907" y="299688"/>
                      <a:pt x="160074" y="250447"/>
                    </a:cubicBezTo>
                    <a:cubicBezTo>
                      <a:pt x="187880" y="165735"/>
                      <a:pt x="195364" y="77034"/>
                      <a:pt x="195422" y="6527"/>
                    </a:cubicBezTo>
                    <a:cubicBezTo>
                      <a:pt x="195422" y="4071"/>
                      <a:pt x="194049" y="1826"/>
                      <a:pt x="191869" y="7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84B7B708-3424-7D45-837F-1AE1926BD2B0}"/>
                  </a:ext>
                </a:extLst>
              </p:cNvPr>
              <p:cNvSpPr/>
              <p:nvPr/>
            </p:nvSpPr>
            <p:spPr>
              <a:xfrm>
                <a:off x="10120151" y="5037596"/>
                <a:ext cx="203716" cy="172252"/>
              </a:xfrm>
              <a:custGeom>
                <a:avLst/>
                <a:gdLst>
                  <a:gd name="connsiteX0" fmla="*/ 202706 w 203716"/>
                  <a:gd name="connsiteY0" fmla="*/ 3032 h 172252"/>
                  <a:gd name="connsiteX1" fmla="*/ 194888 w 203716"/>
                  <a:gd name="connsiteY1" fmla="*/ 424 h 172252"/>
                  <a:gd name="connsiteX2" fmla="*/ 179579 w 203716"/>
                  <a:gd name="connsiteY2" fmla="*/ 6375 h 172252"/>
                  <a:gd name="connsiteX3" fmla="*/ 179499 w 203716"/>
                  <a:gd name="connsiteY3" fmla="*/ 6404 h 172252"/>
                  <a:gd name="connsiteX4" fmla="*/ 331 w 203716"/>
                  <a:gd name="connsiteY4" fmla="*/ 163679 h 172252"/>
                  <a:gd name="connsiteX5" fmla="*/ 1283 w 203716"/>
                  <a:gd name="connsiteY5" fmla="*/ 169615 h 172252"/>
                  <a:gd name="connsiteX6" fmla="*/ 6514 w 203716"/>
                  <a:gd name="connsiteY6" fmla="*/ 172253 h 172252"/>
                  <a:gd name="connsiteX7" fmla="*/ 6682 w 203716"/>
                  <a:gd name="connsiteY7" fmla="*/ 172253 h 172252"/>
                  <a:gd name="connsiteX8" fmla="*/ 73701 w 203716"/>
                  <a:gd name="connsiteY8" fmla="*/ 169419 h 172252"/>
                  <a:gd name="connsiteX9" fmla="*/ 82507 w 203716"/>
                  <a:gd name="connsiteY9" fmla="*/ 168794 h 172252"/>
                  <a:gd name="connsiteX10" fmla="*/ 82994 w 203716"/>
                  <a:gd name="connsiteY10" fmla="*/ 168780 h 172252"/>
                  <a:gd name="connsiteX11" fmla="*/ 122164 w 203716"/>
                  <a:gd name="connsiteY11" fmla="*/ 164551 h 172252"/>
                  <a:gd name="connsiteX12" fmla="*/ 127643 w 203716"/>
                  <a:gd name="connsiteY12" fmla="*/ 157343 h 172252"/>
                  <a:gd name="connsiteX13" fmla="*/ 152899 w 203716"/>
                  <a:gd name="connsiteY13" fmla="*/ 75363 h 172252"/>
                  <a:gd name="connsiteX14" fmla="*/ 201718 w 203716"/>
                  <a:gd name="connsiteY14" fmla="*/ 11221 h 172252"/>
                  <a:gd name="connsiteX15" fmla="*/ 202706 w 203716"/>
                  <a:gd name="connsiteY15" fmla="*/ 3032 h 172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3716" h="172252">
                    <a:moveTo>
                      <a:pt x="202706" y="3032"/>
                    </a:moveTo>
                    <a:cubicBezTo>
                      <a:pt x="201049" y="417"/>
                      <a:pt x="197787" y="-673"/>
                      <a:pt x="194888" y="424"/>
                    </a:cubicBezTo>
                    <a:cubicBezTo>
                      <a:pt x="189533" y="2451"/>
                      <a:pt x="184374" y="4456"/>
                      <a:pt x="179579" y="6375"/>
                    </a:cubicBezTo>
                    <a:cubicBezTo>
                      <a:pt x="179550" y="6382"/>
                      <a:pt x="179528" y="6396"/>
                      <a:pt x="179499" y="6404"/>
                    </a:cubicBezTo>
                    <a:cubicBezTo>
                      <a:pt x="80459" y="47463"/>
                      <a:pt x="21853" y="98904"/>
                      <a:pt x="331" y="163679"/>
                    </a:cubicBezTo>
                    <a:cubicBezTo>
                      <a:pt x="-337" y="165692"/>
                      <a:pt x="19" y="167908"/>
                      <a:pt x="1283" y="169615"/>
                    </a:cubicBezTo>
                    <a:cubicBezTo>
                      <a:pt x="2511" y="171272"/>
                      <a:pt x="4458" y="172253"/>
                      <a:pt x="6514" y="172253"/>
                    </a:cubicBezTo>
                    <a:cubicBezTo>
                      <a:pt x="6573" y="172253"/>
                      <a:pt x="6631" y="172253"/>
                      <a:pt x="6682" y="172253"/>
                    </a:cubicBezTo>
                    <a:cubicBezTo>
                      <a:pt x="28101" y="171693"/>
                      <a:pt x="51039" y="170967"/>
                      <a:pt x="73701" y="169419"/>
                    </a:cubicBezTo>
                    <a:cubicBezTo>
                      <a:pt x="75474" y="169296"/>
                      <a:pt x="80902" y="168794"/>
                      <a:pt x="82507" y="168794"/>
                    </a:cubicBezTo>
                    <a:cubicBezTo>
                      <a:pt x="82667" y="168794"/>
                      <a:pt x="82827" y="168787"/>
                      <a:pt x="82994" y="168780"/>
                    </a:cubicBezTo>
                    <a:cubicBezTo>
                      <a:pt x="98361" y="167639"/>
                      <a:pt x="110808" y="166295"/>
                      <a:pt x="122164" y="164551"/>
                    </a:cubicBezTo>
                    <a:cubicBezTo>
                      <a:pt x="125637" y="164021"/>
                      <a:pt x="128057" y="160831"/>
                      <a:pt x="127643" y="157343"/>
                    </a:cubicBezTo>
                    <a:cubicBezTo>
                      <a:pt x="124598" y="131768"/>
                      <a:pt x="133092" y="104187"/>
                      <a:pt x="152899" y="75363"/>
                    </a:cubicBezTo>
                    <a:cubicBezTo>
                      <a:pt x="154875" y="72486"/>
                      <a:pt x="184163" y="28099"/>
                      <a:pt x="201718" y="11221"/>
                    </a:cubicBezTo>
                    <a:cubicBezTo>
                      <a:pt x="203948" y="9063"/>
                      <a:pt x="204362" y="5648"/>
                      <a:pt x="202706" y="30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3592390-0194-B046-9032-7DD6DB66CB3C}"/>
                </a:ext>
              </a:extLst>
            </p:cNvPr>
            <p:cNvSpPr/>
            <p:nvPr/>
          </p:nvSpPr>
          <p:spPr>
            <a:xfrm>
              <a:off x="9588675" y="4752363"/>
              <a:ext cx="795908" cy="987259"/>
            </a:xfrm>
            <a:custGeom>
              <a:avLst/>
              <a:gdLst>
                <a:gd name="connsiteX0" fmla="*/ 789743 w 795908"/>
                <a:gd name="connsiteY0" fmla="*/ 250831 h 987259"/>
                <a:gd name="connsiteX1" fmla="*/ 789627 w 795908"/>
                <a:gd name="connsiteY1" fmla="*/ 250802 h 987259"/>
                <a:gd name="connsiteX2" fmla="*/ 769973 w 795908"/>
                <a:gd name="connsiteY2" fmla="*/ 253621 h 987259"/>
                <a:gd name="connsiteX3" fmla="*/ 670766 w 795908"/>
                <a:gd name="connsiteY3" fmla="*/ 288163 h 987259"/>
                <a:gd name="connsiteX4" fmla="*/ 670359 w 795908"/>
                <a:gd name="connsiteY4" fmla="*/ 287683 h 987259"/>
                <a:gd name="connsiteX5" fmla="*/ 726495 w 795908"/>
                <a:gd name="connsiteY5" fmla="*/ 178777 h 987259"/>
                <a:gd name="connsiteX6" fmla="*/ 740736 w 795908"/>
                <a:gd name="connsiteY6" fmla="*/ 122801 h 987259"/>
                <a:gd name="connsiteX7" fmla="*/ 729169 w 795908"/>
                <a:gd name="connsiteY7" fmla="*/ 115738 h 987259"/>
                <a:gd name="connsiteX8" fmla="*/ 729045 w 795908"/>
                <a:gd name="connsiteY8" fmla="*/ 115767 h 987259"/>
                <a:gd name="connsiteX9" fmla="*/ 563617 w 795908"/>
                <a:gd name="connsiteY9" fmla="*/ 182605 h 987259"/>
                <a:gd name="connsiteX10" fmla="*/ 563058 w 795908"/>
                <a:gd name="connsiteY10" fmla="*/ 182344 h 987259"/>
                <a:gd name="connsiteX11" fmla="*/ 572183 w 795908"/>
                <a:gd name="connsiteY11" fmla="*/ 13959 h 987259"/>
                <a:gd name="connsiteX12" fmla="*/ 572278 w 795908"/>
                <a:gd name="connsiteY12" fmla="*/ 13697 h 987259"/>
                <a:gd name="connsiteX13" fmla="*/ 565405 w 795908"/>
                <a:gd name="connsiteY13" fmla="*/ 997 h 987259"/>
                <a:gd name="connsiteX14" fmla="*/ 565172 w 795908"/>
                <a:gd name="connsiteY14" fmla="*/ 982 h 987259"/>
                <a:gd name="connsiteX15" fmla="*/ 550124 w 795908"/>
                <a:gd name="connsiteY15" fmla="*/ 6671 h 987259"/>
                <a:gd name="connsiteX16" fmla="*/ 549965 w 795908"/>
                <a:gd name="connsiteY16" fmla="*/ 6824 h 987259"/>
                <a:gd name="connsiteX17" fmla="*/ 394426 w 795908"/>
                <a:gd name="connsiteY17" fmla="*/ 173414 h 987259"/>
                <a:gd name="connsiteX18" fmla="*/ 393830 w 795908"/>
                <a:gd name="connsiteY18" fmla="*/ 173349 h 987259"/>
                <a:gd name="connsiteX19" fmla="*/ 354500 w 795908"/>
                <a:gd name="connsiteY19" fmla="*/ 98075 h 987259"/>
                <a:gd name="connsiteX20" fmla="*/ 285308 w 795908"/>
                <a:gd name="connsiteY20" fmla="*/ 29987 h 987259"/>
                <a:gd name="connsiteX21" fmla="*/ 270195 w 795908"/>
                <a:gd name="connsiteY21" fmla="*/ 36556 h 987259"/>
                <a:gd name="connsiteX22" fmla="*/ 270137 w 795908"/>
                <a:gd name="connsiteY22" fmla="*/ 36679 h 987259"/>
                <a:gd name="connsiteX23" fmla="*/ 257444 w 795908"/>
                <a:gd name="connsiteY23" fmla="*/ 191303 h 987259"/>
                <a:gd name="connsiteX24" fmla="*/ 256877 w 795908"/>
                <a:gd name="connsiteY24" fmla="*/ 191557 h 987259"/>
                <a:gd name="connsiteX25" fmla="*/ 213660 w 795908"/>
                <a:gd name="connsiteY25" fmla="*/ 148929 h 987259"/>
                <a:gd name="connsiteX26" fmla="*/ 145281 w 795908"/>
                <a:gd name="connsiteY26" fmla="*/ 105058 h 987259"/>
                <a:gd name="connsiteX27" fmla="*/ 130953 w 795908"/>
                <a:gd name="connsiteY27" fmla="*/ 117409 h 987259"/>
                <a:gd name="connsiteX28" fmla="*/ 130975 w 795908"/>
                <a:gd name="connsiteY28" fmla="*/ 117577 h 987259"/>
                <a:gd name="connsiteX29" fmla="*/ 138917 w 795908"/>
                <a:gd name="connsiteY29" fmla="*/ 206917 h 987259"/>
                <a:gd name="connsiteX30" fmla="*/ 138408 w 795908"/>
                <a:gd name="connsiteY30" fmla="*/ 207237 h 987259"/>
                <a:gd name="connsiteX31" fmla="*/ 16074 w 795908"/>
                <a:gd name="connsiteY31" fmla="*/ 165437 h 987259"/>
                <a:gd name="connsiteX32" fmla="*/ 15921 w 795908"/>
                <a:gd name="connsiteY32" fmla="*/ 165386 h 987259"/>
                <a:gd name="connsiteX33" fmla="*/ 307 w 795908"/>
                <a:gd name="connsiteY33" fmla="*/ 169680 h 987259"/>
                <a:gd name="connsiteX34" fmla="*/ 12419 w 795908"/>
                <a:gd name="connsiteY34" fmla="*/ 199092 h 987259"/>
                <a:gd name="connsiteX35" fmla="*/ 25737 w 795908"/>
                <a:gd name="connsiteY35" fmla="*/ 223054 h 987259"/>
                <a:gd name="connsiteX36" fmla="*/ 103496 w 795908"/>
                <a:gd name="connsiteY36" fmla="*/ 325240 h 987259"/>
                <a:gd name="connsiteX37" fmla="*/ 103350 w 795908"/>
                <a:gd name="connsiteY37" fmla="*/ 325822 h 987259"/>
                <a:gd name="connsiteX38" fmla="*/ 11314 w 795908"/>
                <a:gd name="connsiteY38" fmla="*/ 354464 h 987259"/>
                <a:gd name="connsiteX39" fmla="*/ 13894 w 795908"/>
                <a:gd name="connsiteY39" fmla="*/ 370942 h 987259"/>
                <a:gd name="connsiteX40" fmla="*/ 150200 w 795908"/>
                <a:gd name="connsiteY40" fmla="*/ 420662 h 987259"/>
                <a:gd name="connsiteX41" fmla="*/ 150026 w 795908"/>
                <a:gd name="connsiteY41" fmla="*/ 421251 h 987259"/>
                <a:gd name="connsiteX42" fmla="*/ 107652 w 795908"/>
                <a:gd name="connsiteY42" fmla="*/ 436516 h 987259"/>
                <a:gd name="connsiteX43" fmla="*/ 107514 w 795908"/>
                <a:gd name="connsiteY43" fmla="*/ 436640 h 987259"/>
                <a:gd name="connsiteX44" fmla="*/ 102021 w 795908"/>
                <a:gd name="connsiteY44" fmla="*/ 448192 h 987259"/>
                <a:gd name="connsiteX45" fmla="*/ 116356 w 795908"/>
                <a:gd name="connsiteY45" fmla="*/ 560907 h 987259"/>
                <a:gd name="connsiteX46" fmla="*/ 167907 w 795908"/>
                <a:gd name="connsiteY46" fmla="*/ 881205 h 987259"/>
                <a:gd name="connsiteX47" fmla="*/ 167922 w 795908"/>
                <a:gd name="connsiteY47" fmla="*/ 881256 h 987259"/>
                <a:gd name="connsiteX48" fmla="*/ 624541 w 795908"/>
                <a:gd name="connsiteY48" fmla="*/ 914301 h 987259"/>
                <a:gd name="connsiteX49" fmla="*/ 646563 w 795908"/>
                <a:gd name="connsiteY49" fmla="*/ 861943 h 987259"/>
                <a:gd name="connsiteX50" fmla="*/ 664524 w 795908"/>
                <a:gd name="connsiteY50" fmla="*/ 751830 h 987259"/>
                <a:gd name="connsiteX51" fmla="*/ 708294 w 795908"/>
                <a:gd name="connsiteY51" fmla="*/ 454049 h 987259"/>
                <a:gd name="connsiteX52" fmla="*/ 708352 w 795908"/>
                <a:gd name="connsiteY52" fmla="*/ 453896 h 987259"/>
                <a:gd name="connsiteX53" fmla="*/ 710997 w 795908"/>
                <a:gd name="connsiteY53" fmla="*/ 444312 h 987259"/>
                <a:gd name="connsiteX54" fmla="*/ 711019 w 795908"/>
                <a:gd name="connsiteY54" fmla="*/ 444182 h 987259"/>
                <a:gd name="connsiteX55" fmla="*/ 677232 w 795908"/>
                <a:gd name="connsiteY55" fmla="*/ 415903 h 987259"/>
                <a:gd name="connsiteX56" fmla="*/ 677051 w 795908"/>
                <a:gd name="connsiteY56" fmla="*/ 415496 h 987259"/>
                <a:gd name="connsiteX57" fmla="*/ 754962 w 795908"/>
                <a:gd name="connsiteY57" fmla="*/ 308464 h 987259"/>
                <a:gd name="connsiteX58" fmla="*/ 793464 w 795908"/>
                <a:gd name="connsiteY58" fmla="*/ 263873 h 987259"/>
                <a:gd name="connsiteX59" fmla="*/ 793536 w 795908"/>
                <a:gd name="connsiteY59" fmla="*/ 263779 h 987259"/>
                <a:gd name="connsiteX60" fmla="*/ 789743 w 795908"/>
                <a:gd name="connsiteY60" fmla="*/ 250831 h 987259"/>
                <a:gd name="connsiteX61" fmla="*/ 652347 w 795908"/>
                <a:gd name="connsiteY61" fmla="*/ 443382 h 987259"/>
                <a:gd name="connsiteX62" fmla="*/ 614645 w 795908"/>
                <a:gd name="connsiteY62" fmla="*/ 447451 h 987259"/>
                <a:gd name="connsiteX63" fmla="*/ 614340 w 795908"/>
                <a:gd name="connsiteY63" fmla="*/ 446950 h 987259"/>
                <a:gd name="connsiteX64" fmla="*/ 669320 w 795908"/>
                <a:gd name="connsiteY64" fmla="*/ 368879 h 987259"/>
                <a:gd name="connsiteX65" fmla="*/ 670780 w 795908"/>
                <a:gd name="connsiteY65" fmla="*/ 369889 h 987259"/>
                <a:gd name="connsiteX66" fmla="*/ 652623 w 795908"/>
                <a:gd name="connsiteY66" fmla="*/ 443019 h 987259"/>
                <a:gd name="connsiteX67" fmla="*/ 652347 w 795908"/>
                <a:gd name="connsiteY67" fmla="*/ 443382 h 987259"/>
                <a:gd name="connsiteX68" fmla="*/ 713467 w 795908"/>
                <a:gd name="connsiteY68" fmla="*/ 297660 h 987259"/>
                <a:gd name="connsiteX69" fmla="*/ 727170 w 795908"/>
                <a:gd name="connsiteY69" fmla="*/ 292319 h 987259"/>
                <a:gd name="connsiteX70" fmla="*/ 727519 w 795908"/>
                <a:gd name="connsiteY70" fmla="*/ 292857 h 987259"/>
                <a:gd name="connsiteX71" fmla="*/ 604807 w 795908"/>
                <a:gd name="connsiteY71" fmla="*/ 447967 h 987259"/>
                <a:gd name="connsiteX72" fmla="*/ 604531 w 795908"/>
                <a:gd name="connsiteY72" fmla="*/ 448156 h 987259"/>
                <a:gd name="connsiteX73" fmla="*/ 538456 w 795908"/>
                <a:gd name="connsiteY73" fmla="*/ 450953 h 987259"/>
                <a:gd name="connsiteX74" fmla="*/ 538129 w 795908"/>
                <a:gd name="connsiteY74" fmla="*/ 450517 h 987259"/>
                <a:gd name="connsiteX75" fmla="*/ 713467 w 795908"/>
                <a:gd name="connsiteY75" fmla="*/ 297660 h 987259"/>
                <a:gd name="connsiteX76" fmla="*/ 556082 w 795908"/>
                <a:gd name="connsiteY76" fmla="*/ 224209 h 987259"/>
                <a:gd name="connsiteX77" fmla="*/ 705802 w 795908"/>
                <a:gd name="connsiteY77" fmla="*/ 137688 h 987259"/>
                <a:gd name="connsiteX78" fmla="*/ 706107 w 795908"/>
                <a:gd name="connsiteY78" fmla="*/ 138241 h 987259"/>
                <a:gd name="connsiteX79" fmla="*/ 551767 w 795908"/>
                <a:gd name="connsiteY79" fmla="*/ 314494 h 987259"/>
                <a:gd name="connsiteX80" fmla="*/ 557884 w 795908"/>
                <a:gd name="connsiteY80" fmla="*/ 320612 h 987259"/>
                <a:gd name="connsiteX81" fmla="*/ 715095 w 795908"/>
                <a:gd name="connsiteY81" fmla="*/ 135240 h 987259"/>
                <a:gd name="connsiteX82" fmla="*/ 715283 w 795908"/>
                <a:gd name="connsiteY82" fmla="*/ 135116 h 987259"/>
                <a:gd name="connsiteX83" fmla="*/ 719229 w 795908"/>
                <a:gd name="connsiteY83" fmla="*/ 134201 h 987259"/>
                <a:gd name="connsiteX84" fmla="*/ 719614 w 795908"/>
                <a:gd name="connsiteY84" fmla="*/ 134637 h 987259"/>
                <a:gd name="connsiteX85" fmla="*/ 634735 w 795908"/>
                <a:gd name="connsiteY85" fmla="*/ 307338 h 987259"/>
                <a:gd name="connsiteX86" fmla="*/ 634619 w 795908"/>
                <a:gd name="connsiteY86" fmla="*/ 307446 h 987259"/>
                <a:gd name="connsiteX87" fmla="*/ 517821 w 795908"/>
                <a:gd name="connsiteY87" fmla="*/ 451222 h 987259"/>
                <a:gd name="connsiteX88" fmla="*/ 517509 w 795908"/>
                <a:gd name="connsiteY88" fmla="*/ 451476 h 987259"/>
                <a:gd name="connsiteX89" fmla="*/ 432339 w 795908"/>
                <a:gd name="connsiteY89" fmla="*/ 454623 h 987259"/>
                <a:gd name="connsiteX90" fmla="*/ 432084 w 795908"/>
                <a:gd name="connsiteY90" fmla="*/ 453838 h 987259"/>
                <a:gd name="connsiteX91" fmla="*/ 554542 w 795908"/>
                <a:gd name="connsiteY91" fmla="*/ 226164 h 987259"/>
                <a:gd name="connsiteX92" fmla="*/ 554629 w 795908"/>
                <a:gd name="connsiteY92" fmla="*/ 226011 h 987259"/>
                <a:gd name="connsiteX93" fmla="*/ 556082 w 795908"/>
                <a:gd name="connsiteY93" fmla="*/ 224209 h 987259"/>
                <a:gd name="connsiteX94" fmla="*/ 482851 w 795908"/>
                <a:gd name="connsiteY94" fmla="*/ 87649 h 987259"/>
                <a:gd name="connsiteX95" fmla="*/ 550008 w 795908"/>
                <a:gd name="connsiteY95" fmla="*/ 29304 h 987259"/>
                <a:gd name="connsiteX96" fmla="*/ 550532 w 795908"/>
                <a:gd name="connsiteY96" fmla="*/ 29573 h 987259"/>
                <a:gd name="connsiteX97" fmla="*/ 444901 w 795908"/>
                <a:gd name="connsiteY97" fmla="*/ 408209 h 987259"/>
                <a:gd name="connsiteX98" fmla="*/ 414465 w 795908"/>
                <a:gd name="connsiteY98" fmla="*/ 451556 h 987259"/>
                <a:gd name="connsiteX99" fmla="*/ 413571 w 795908"/>
                <a:gd name="connsiteY99" fmla="*/ 454906 h 987259"/>
                <a:gd name="connsiteX100" fmla="*/ 413259 w 795908"/>
                <a:gd name="connsiteY100" fmla="*/ 455262 h 987259"/>
                <a:gd name="connsiteX101" fmla="*/ 401815 w 795908"/>
                <a:gd name="connsiteY101" fmla="*/ 455494 h 987259"/>
                <a:gd name="connsiteX102" fmla="*/ 401488 w 795908"/>
                <a:gd name="connsiteY102" fmla="*/ 455109 h 987259"/>
                <a:gd name="connsiteX103" fmla="*/ 526794 w 795908"/>
                <a:gd name="connsiteY103" fmla="*/ 67428 h 987259"/>
                <a:gd name="connsiteX104" fmla="*/ 519143 w 795908"/>
                <a:gd name="connsiteY104" fmla="*/ 62960 h 987259"/>
                <a:gd name="connsiteX105" fmla="*/ 397085 w 795908"/>
                <a:gd name="connsiteY105" fmla="*/ 455277 h 987259"/>
                <a:gd name="connsiteX106" fmla="*/ 396765 w 795908"/>
                <a:gd name="connsiteY106" fmla="*/ 455553 h 987259"/>
                <a:gd name="connsiteX107" fmla="*/ 370529 w 795908"/>
                <a:gd name="connsiteY107" fmla="*/ 455335 h 987259"/>
                <a:gd name="connsiteX108" fmla="*/ 370224 w 795908"/>
                <a:gd name="connsiteY108" fmla="*/ 455095 h 987259"/>
                <a:gd name="connsiteX109" fmla="*/ 368821 w 795908"/>
                <a:gd name="connsiteY109" fmla="*/ 452268 h 987259"/>
                <a:gd name="connsiteX110" fmla="*/ 368756 w 795908"/>
                <a:gd name="connsiteY110" fmla="*/ 452087 h 987259"/>
                <a:gd name="connsiteX111" fmla="*/ 482851 w 795908"/>
                <a:gd name="connsiteY111" fmla="*/ 87649 h 987259"/>
                <a:gd name="connsiteX112" fmla="*/ 284697 w 795908"/>
                <a:gd name="connsiteY112" fmla="*/ 223018 h 987259"/>
                <a:gd name="connsiteX113" fmla="*/ 281355 w 795908"/>
                <a:gd name="connsiteY113" fmla="*/ 57336 h 987259"/>
                <a:gd name="connsiteX114" fmla="*/ 282539 w 795908"/>
                <a:gd name="connsiteY114" fmla="*/ 57467 h 987259"/>
                <a:gd name="connsiteX115" fmla="*/ 294623 w 795908"/>
                <a:gd name="connsiteY115" fmla="*/ 139461 h 987259"/>
                <a:gd name="connsiteX116" fmla="*/ 315832 w 795908"/>
                <a:gd name="connsiteY116" fmla="*/ 209395 h 987259"/>
                <a:gd name="connsiteX117" fmla="*/ 325081 w 795908"/>
                <a:gd name="connsiteY117" fmla="*/ 231577 h 987259"/>
                <a:gd name="connsiteX118" fmla="*/ 331591 w 795908"/>
                <a:gd name="connsiteY118" fmla="*/ 228830 h 987259"/>
                <a:gd name="connsiteX119" fmla="*/ 289377 w 795908"/>
                <a:gd name="connsiteY119" fmla="*/ 59835 h 987259"/>
                <a:gd name="connsiteX120" fmla="*/ 289929 w 795908"/>
                <a:gd name="connsiteY120" fmla="*/ 59545 h 987259"/>
                <a:gd name="connsiteX121" fmla="*/ 360676 w 795908"/>
                <a:gd name="connsiteY121" fmla="*/ 148391 h 987259"/>
                <a:gd name="connsiteX122" fmla="*/ 381856 w 795908"/>
                <a:gd name="connsiteY122" fmla="*/ 188266 h 987259"/>
                <a:gd name="connsiteX123" fmla="*/ 385874 w 795908"/>
                <a:gd name="connsiteY123" fmla="*/ 191717 h 987259"/>
                <a:gd name="connsiteX124" fmla="*/ 386085 w 795908"/>
                <a:gd name="connsiteY124" fmla="*/ 192146 h 987259"/>
                <a:gd name="connsiteX125" fmla="*/ 347983 w 795908"/>
                <a:gd name="connsiteY125" fmla="*/ 338646 h 987259"/>
                <a:gd name="connsiteX126" fmla="*/ 347365 w 795908"/>
                <a:gd name="connsiteY126" fmla="*/ 338726 h 987259"/>
                <a:gd name="connsiteX127" fmla="*/ 314597 w 795908"/>
                <a:gd name="connsiteY127" fmla="*/ 271859 h 987259"/>
                <a:gd name="connsiteX128" fmla="*/ 286354 w 795908"/>
                <a:gd name="connsiteY128" fmla="*/ 228591 h 987259"/>
                <a:gd name="connsiteX129" fmla="*/ 286303 w 795908"/>
                <a:gd name="connsiteY129" fmla="*/ 228496 h 987259"/>
                <a:gd name="connsiteX130" fmla="*/ 284697 w 795908"/>
                <a:gd name="connsiteY130" fmla="*/ 223018 h 987259"/>
                <a:gd name="connsiteX131" fmla="*/ 243115 w 795908"/>
                <a:gd name="connsiteY131" fmla="*/ 214175 h 987259"/>
                <a:gd name="connsiteX132" fmla="*/ 343805 w 795908"/>
                <a:gd name="connsiteY132" fmla="*/ 396939 h 987259"/>
                <a:gd name="connsiteX133" fmla="*/ 343826 w 795908"/>
                <a:gd name="connsiteY133" fmla="*/ 397041 h 987259"/>
                <a:gd name="connsiteX134" fmla="*/ 351354 w 795908"/>
                <a:gd name="connsiteY134" fmla="*/ 454347 h 987259"/>
                <a:gd name="connsiteX135" fmla="*/ 351056 w 795908"/>
                <a:gd name="connsiteY135" fmla="*/ 454812 h 987259"/>
                <a:gd name="connsiteX136" fmla="*/ 339315 w 795908"/>
                <a:gd name="connsiteY136" fmla="*/ 454455 h 987259"/>
                <a:gd name="connsiteX137" fmla="*/ 339031 w 795908"/>
                <a:gd name="connsiteY137" fmla="*/ 454274 h 987259"/>
                <a:gd name="connsiteX138" fmla="*/ 282118 w 795908"/>
                <a:gd name="connsiteY138" fmla="*/ 378957 h 987259"/>
                <a:gd name="connsiteX139" fmla="*/ 282017 w 795908"/>
                <a:gd name="connsiteY139" fmla="*/ 378818 h 987259"/>
                <a:gd name="connsiteX140" fmla="*/ 159421 w 795908"/>
                <a:gd name="connsiteY140" fmla="*/ 136671 h 987259"/>
                <a:gd name="connsiteX141" fmla="*/ 159878 w 795908"/>
                <a:gd name="connsiteY141" fmla="*/ 136213 h 987259"/>
                <a:gd name="connsiteX142" fmla="*/ 243115 w 795908"/>
                <a:gd name="connsiteY142" fmla="*/ 214175 h 987259"/>
                <a:gd name="connsiteX143" fmla="*/ 196854 w 795908"/>
                <a:gd name="connsiteY143" fmla="*/ 332114 h 987259"/>
                <a:gd name="connsiteX144" fmla="*/ 196614 w 795908"/>
                <a:gd name="connsiteY144" fmla="*/ 331823 h 987259"/>
                <a:gd name="connsiteX145" fmla="*/ 183950 w 795908"/>
                <a:gd name="connsiteY145" fmla="*/ 289413 h 987259"/>
                <a:gd name="connsiteX146" fmla="*/ 150004 w 795908"/>
                <a:gd name="connsiteY146" fmla="*/ 133975 h 987259"/>
                <a:gd name="connsiteX147" fmla="*/ 150614 w 795908"/>
                <a:gd name="connsiteY147" fmla="*/ 133772 h 987259"/>
                <a:gd name="connsiteX148" fmla="*/ 274780 w 795908"/>
                <a:gd name="connsiteY148" fmla="*/ 372258 h 987259"/>
                <a:gd name="connsiteX149" fmla="*/ 274271 w 795908"/>
                <a:gd name="connsiteY149" fmla="*/ 372628 h 987259"/>
                <a:gd name="connsiteX150" fmla="*/ 196854 w 795908"/>
                <a:gd name="connsiteY150" fmla="*/ 332114 h 987259"/>
                <a:gd name="connsiteX151" fmla="*/ 127153 w 795908"/>
                <a:gd name="connsiteY151" fmla="*/ 316383 h 987259"/>
                <a:gd name="connsiteX152" fmla="*/ 45101 w 795908"/>
                <a:gd name="connsiteY152" fmla="*/ 208203 h 987259"/>
                <a:gd name="connsiteX153" fmla="*/ 45623 w 795908"/>
                <a:gd name="connsiteY153" fmla="*/ 207825 h 987259"/>
                <a:gd name="connsiteX154" fmla="*/ 138568 w 795908"/>
                <a:gd name="connsiteY154" fmla="*/ 278093 h 987259"/>
                <a:gd name="connsiteX155" fmla="*/ 141540 w 795908"/>
                <a:gd name="connsiteY155" fmla="*/ 272985 h 987259"/>
                <a:gd name="connsiteX156" fmla="*/ 34209 w 795908"/>
                <a:gd name="connsiteY156" fmla="*/ 183412 h 987259"/>
                <a:gd name="connsiteX157" fmla="*/ 34543 w 795908"/>
                <a:gd name="connsiteY157" fmla="*/ 182867 h 987259"/>
                <a:gd name="connsiteX158" fmla="*/ 145681 w 795908"/>
                <a:gd name="connsiteY158" fmla="*/ 233706 h 987259"/>
                <a:gd name="connsiteX159" fmla="*/ 145783 w 795908"/>
                <a:gd name="connsiteY159" fmla="*/ 233866 h 987259"/>
                <a:gd name="connsiteX160" fmla="*/ 181545 w 795908"/>
                <a:gd name="connsiteY160" fmla="*/ 327936 h 987259"/>
                <a:gd name="connsiteX161" fmla="*/ 181196 w 795908"/>
                <a:gd name="connsiteY161" fmla="*/ 328401 h 987259"/>
                <a:gd name="connsiteX162" fmla="*/ 131985 w 795908"/>
                <a:gd name="connsiteY162" fmla="*/ 323925 h 987259"/>
                <a:gd name="connsiteX163" fmla="*/ 131665 w 795908"/>
                <a:gd name="connsiteY163" fmla="*/ 323649 h 987259"/>
                <a:gd name="connsiteX164" fmla="*/ 127153 w 795908"/>
                <a:gd name="connsiteY164" fmla="*/ 316383 h 987259"/>
                <a:gd name="connsiteX165" fmla="*/ 171707 w 795908"/>
                <a:gd name="connsiteY165" fmla="*/ 351797 h 987259"/>
                <a:gd name="connsiteX166" fmla="*/ 267594 w 795908"/>
                <a:gd name="connsiteY166" fmla="*/ 388024 h 987259"/>
                <a:gd name="connsiteX167" fmla="*/ 292392 w 795908"/>
                <a:gd name="connsiteY167" fmla="*/ 409182 h 987259"/>
                <a:gd name="connsiteX168" fmla="*/ 325473 w 795908"/>
                <a:gd name="connsiteY168" fmla="*/ 453504 h 987259"/>
                <a:gd name="connsiteX169" fmla="*/ 325154 w 795908"/>
                <a:gd name="connsiteY169" fmla="*/ 453976 h 987259"/>
                <a:gd name="connsiteX170" fmla="*/ 254377 w 795908"/>
                <a:gd name="connsiteY170" fmla="*/ 450481 h 987259"/>
                <a:gd name="connsiteX171" fmla="*/ 254137 w 795908"/>
                <a:gd name="connsiteY171" fmla="*/ 450350 h 987259"/>
                <a:gd name="connsiteX172" fmla="*/ 75770 w 795908"/>
                <a:gd name="connsiteY172" fmla="*/ 354652 h 987259"/>
                <a:gd name="connsiteX173" fmla="*/ 75777 w 795908"/>
                <a:gd name="connsiteY173" fmla="*/ 354006 h 987259"/>
                <a:gd name="connsiteX174" fmla="*/ 171707 w 795908"/>
                <a:gd name="connsiteY174" fmla="*/ 351797 h 987259"/>
                <a:gd name="connsiteX175" fmla="*/ 92314 w 795908"/>
                <a:gd name="connsiteY175" fmla="*/ 367099 h 987259"/>
                <a:gd name="connsiteX176" fmla="*/ 244779 w 795908"/>
                <a:gd name="connsiteY176" fmla="*/ 449275 h 987259"/>
                <a:gd name="connsiteX177" fmla="*/ 244503 w 795908"/>
                <a:gd name="connsiteY177" fmla="*/ 449827 h 987259"/>
                <a:gd name="connsiteX178" fmla="*/ 200051 w 795908"/>
                <a:gd name="connsiteY178" fmla="*/ 446412 h 987259"/>
                <a:gd name="connsiteX179" fmla="*/ 199761 w 795908"/>
                <a:gd name="connsiteY179" fmla="*/ 446129 h 987259"/>
                <a:gd name="connsiteX180" fmla="*/ 167493 w 795908"/>
                <a:gd name="connsiteY180" fmla="*/ 408506 h 987259"/>
                <a:gd name="connsiteX181" fmla="*/ 87511 w 795908"/>
                <a:gd name="connsiteY181" fmla="*/ 366750 h 987259"/>
                <a:gd name="connsiteX182" fmla="*/ 92314 w 795908"/>
                <a:gd name="connsiteY182" fmla="*/ 367099 h 987259"/>
                <a:gd name="connsiteX183" fmla="*/ 125584 w 795908"/>
                <a:gd name="connsiteY183" fmla="*/ 461453 h 987259"/>
                <a:gd name="connsiteX184" fmla="*/ 123673 w 795908"/>
                <a:gd name="connsiteY184" fmla="*/ 453831 h 987259"/>
                <a:gd name="connsiteX185" fmla="*/ 124138 w 795908"/>
                <a:gd name="connsiteY185" fmla="*/ 453460 h 987259"/>
                <a:gd name="connsiteX186" fmla="*/ 171249 w 795908"/>
                <a:gd name="connsiteY186" fmla="*/ 467258 h 987259"/>
                <a:gd name="connsiteX187" fmla="*/ 353679 w 795908"/>
                <a:gd name="connsiteY187" fmla="*/ 480947 h 987259"/>
                <a:gd name="connsiteX188" fmla="*/ 483519 w 795908"/>
                <a:gd name="connsiteY188" fmla="*/ 478978 h 987259"/>
                <a:gd name="connsiteX189" fmla="*/ 683736 w 795908"/>
                <a:gd name="connsiteY189" fmla="*/ 463756 h 987259"/>
                <a:gd name="connsiteX190" fmla="*/ 684128 w 795908"/>
                <a:gd name="connsiteY190" fmla="*/ 464133 h 987259"/>
                <a:gd name="connsiteX191" fmla="*/ 658734 w 795908"/>
                <a:gd name="connsiteY191" fmla="*/ 616643 h 987259"/>
                <a:gd name="connsiteX192" fmla="*/ 658683 w 795908"/>
                <a:gd name="connsiteY192" fmla="*/ 616781 h 987259"/>
                <a:gd name="connsiteX193" fmla="*/ 635941 w 795908"/>
                <a:gd name="connsiteY193" fmla="*/ 641477 h 987259"/>
                <a:gd name="connsiteX194" fmla="*/ 635483 w 795908"/>
                <a:gd name="connsiteY194" fmla="*/ 641456 h 987259"/>
                <a:gd name="connsiteX195" fmla="*/ 533166 w 795908"/>
                <a:gd name="connsiteY195" fmla="*/ 644006 h 987259"/>
                <a:gd name="connsiteX196" fmla="*/ 525508 w 795908"/>
                <a:gd name="connsiteY196" fmla="*/ 647435 h 987259"/>
                <a:gd name="connsiteX197" fmla="*/ 511899 w 795908"/>
                <a:gd name="connsiteY197" fmla="*/ 634640 h 987259"/>
                <a:gd name="connsiteX198" fmla="*/ 465260 w 795908"/>
                <a:gd name="connsiteY198" fmla="*/ 592055 h 987259"/>
                <a:gd name="connsiteX199" fmla="*/ 450547 w 795908"/>
                <a:gd name="connsiteY199" fmla="*/ 593952 h 987259"/>
                <a:gd name="connsiteX200" fmla="*/ 410076 w 795908"/>
                <a:gd name="connsiteY200" fmla="*/ 662352 h 987259"/>
                <a:gd name="connsiteX201" fmla="*/ 409546 w 795908"/>
                <a:gd name="connsiteY201" fmla="*/ 662410 h 987259"/>
                <a:gd name="connsiteX202" fmla="*/ 359521 w 795908"/>
                <a:gd name="connsiteY202" fmla="*/ 606783 h 987259"/>
                <a:gd name="connsiteX203" fmla="*/ 359477 w 795908"/>
                <a:gd name="connsiteY203" fmla="*/ 606739 h 987259"/>
                <a:gd name="connsiteX204" fmla="*/ 317183 w 795908"/>
                <a:gd name="connsiteY204" fmla="*/ 632969 h 987259"/>
                <a:gd name="connsiteX205" fmla="*/ 293395 w 795908"/>
                <a:gd name="connsiteY205" fmla="*/ 661378 h 987259"/>
                <a:gd name="connsiteX206" fmla="*/ 255954 w 795908"/>
                <a:gd name="connsiteY206" fmla="*/ 647813 h 987259"/>
                <a:gd name="connsiteX207" fmla="*/ 232936 w 795908"/>
                <a:gd name="connsiteY207" fmla="*/ 598180 h 987259"/>
                <a:gd name="connsiteX208" fmla="*/ 212011 w 795908"/>
                <a:gd name="connsiteY208" fmla="*/ 592658 h 987259"/>
                <a:gd name="connsiteX209" fmla="*/ 155505 w 795908"/>
                <a:gd name="connsiteY209" fmla="*/ 641717 h 987259"/>
                <a:gd name="connsiteX210" fmla="*/ 154930 w 795908"/>
                <a:gd name="connsiteY210" fmla="*/ 641564 h 987259"/>
                <a:gd name="connsiteX211" fmla="*/ 125584 w 795908"/>
                <a:gd name="connsiteY211" fmla="*/ 461453 h 987259"/>
                <a:gd name="connsiteX212" fmla="*/ 647268 w 795908"/>
                <a:gd name="connsiteY212" fmla="*/ 694183 h 987259"/>
                <a:gd name="connsiteX213" fmla="*/ 646818 w 795908"/>
                <a:gd name="connsiteY213" fmla="*/ 694423 h 987259"/>
                <a:gd name="connsiteX214" fmla="*/ 622630 w 795908"/>
                <a:gd name="connsiteY214" fmla="*/ 696196 h 987259"/>
                <a:gd name="connsiteX215" fmla="*/ 551956 w 795908"/>
                <a:gd name="connsiteY215" fmla="*/ 714520 h 987259"/>
                <a:gd name="connsiteX216" fmla="*/ 164616 w 795908"/>
                <a:gd name="connsiteY216" fmla="*/ 702859 h 987259"/>
                <a:gd name="connsiteX217" fmla="*/ 164369 w 795908"/>
                <a:gd name="connsiteY217" fmla="*/ 702590 h 987259"/>
                <a:gd name="connsiteX218" fmla="*/ 157662 w 795908"/>
                <a:gd name="connsiteY218" fmla="*/ 659307 h 987259"/>
                <a:gd name="connsiteX219" fmla="*/ 157968 w 795908"/>
                <a:gd name="connsiteY219" fmla="*/ 658937 h 987259"/>
                <a:gd name="connsiteX220" fmla="*/ 213965 w 795908"/>
                <a:gd name="connsiteY220" fmla="*/ 622797 h 987259"/>
                <a:gd name="connsiteX221" fmla="*/ 214459 w 795908"/>
                <a:gd name="connsiteY221" fmla="*/ 622964 h 987259"/>
                <a:gd name="connsiteX222" fmla="*/ 236162 w 795908"/>
                <a:gd name="connsiteY222" fmla="*/ 664277 h 987259"/>
                <a:gd name="connsiteX223" fmla="*/ 330545 w 795908"/>
                <a:gd name="connsiteY223" fmla="*/ 659424 h 987259"/>
                <a:gd name="connsiteX224" fmla="*/ 349145 w 795908"/>
                <a:gd name="connsiteY224" fmla="*/ 628697 h 987259"/>
                <a:gd name="connsiteX225" fmla="*/ 349639 w 795908"/>
                <a:gd name="connsiteY225" fmla="*/ 628704 h 987259"/>
                <a:gd name="connsiteX226" fmla="*/ 377954 w 795908"/>
                <a:gd name="connsiteY226" fmla="*/ 660092 h 987259"/>
                <a:gd name="connsiteX227" fmla="*/ 415366 w 795908"/>
                <a:gd name="connsiteY227" fmla="*/ 685610 h 987259"/>
                <a:gd name="connsiteX228" fmla="*/ 415417 w 795908"/>
                <a:gd name="connsiteY228" fmla="*/ 685595 h 987259"/>
                <a:gd name="connsiteX229" fmla="*/ 442017 w 795908"/>
                <a:gd name="connsiteY229" fmla="*/ 650189 h 987259"/>
                <a:gd name="connsiteX230" fmla="*/ 442031 w 795908"/>
                <a:gd name="connsiteY230" fmla="*/ 650167 h 987259"/>
                <a:gd name="connsiteX231" fmla="*/ 460639 w 795908"/>
                <a:gd name="connsiteY231" fmla="*/ 615415 h 987259"/>
                <a:gd name="connsiteX232" fmla="*/ 461162 w 795908"/>
                <a:gd name="connsiteY232" fmla="*/ 615342 h 987259"/>
                <a:gd name="connsiteX233" fmla="*/ 487130 w 795908"/>
                <a:gd name="connsiteY233" fmla="*/ 641186 h 987259"/>
                <a:gd name="connsiteX234" fmla="*/ 523016 w 795908"/>
                <a:gd name="connsiteY234" fmla="*/ 670606 h 987259"/>
                <a:gd name="connsiteX235" fmla="*/ 523052 w 795908"/>
                <a:gd name="connsiteY235" fmla="*/ 670620 h 987259"/>
                <a:gd name="connsiteX236" fmla="*/ 557826 w 795908"/>
                <a:gd name="connsiteY236" fmla="*/ 648649 h 987259"/>
                <a:gd name="connsiteX237" fmla="*/ 581687 w 795908"/>
                <a:gd name="connsiteY237" fmla="*/ 618437 h 987259"/>
                <a:gd name="connsiteX238" fmla="*/ 582189 w 795908"/>
                <a:gd name="connsiteY238" fmla="*/ 618423 h 987259"/>
                <a:gd name="connsiteX239" fmla="*/ 617355 w 795908"/>
                <a:gd name="connsiteY239" fmla="*/ 657898 h 987259"/>
                <a:gd name="connsiteX240" fmla="*/ 617377 w 795908"/>
                <a:gd name="connsiteY240" fmla="*/ 657920 h 987259"/>
                <a:gd name="connsiteX241" fmla="*/ 651352 w 795908"/>
                <a:gd name="connsiteY241" fmla="*/ 663202 h 987259"/>
                <a:gd name="connsiteX242" fmla="*/ 651890 w 795908"/>
                <a:gd name="connsiteY242" fmla="*/ 663485 h 987259"/>
                <a:gd name="connsiteX243" fmla="*/ 647268 w 795908"/>
                <a:gd name="connsiteY243" fmla="*/ 694183 h 987259"/>
                <a:gd name="connsiteX244" fmla="*/ 619557 w 795908"/>
                <a:gd name="connsiteY244" fmla="*/ 864712 h 987259"/>
                <a:gd name="connsiteX245" fmla="*/ 202529 w 795908"/>
                <a:gd name="connsiteY245" fmla="*/ 893434 h 987259"/>
                <a:gd name="connsiteX246" fmla="*/ 188208 w 795908"/>
                <a:gd name="connsiteY246" fmla="*/ 851190 h 987259"/>
                <a:gd name="connsiteX247" fmla="*/ 167123 w 795908"/>
                <a:gd name="connsiteY247" fmla="*/ 720369 h 987259"/>
                <a:gd name="connsiteX248" fmla="*/ 167544 w 795908"/>
                <a:gd name="connsiteY248" fmla="*/ 720006 h 987259"/>
                <a:gd name="connsiteX249" fmla="*/ 643432 w 795908"/>
                <a:gd name="connsiteY249" fmla="*/ 715908 h 987259"/>
                <a:gd name="connsiteX250" fmla="*/ 643853 w 795908"/>
                <a:gd name="connsiteY250" fmla="*/ 716272 h 987259"/>
                <a:gd name="connsiteX251" fmla="*/ 619557 w 795908"/>
                <a:gd name="connsiteY251" fmla="*/ 864712 h 9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795908" h="987259">
                  <a:moveTo>
                    <a:pt x="789743" y="250831"/>
                  </a:moveTo>
                  <a:cubicBezTo>
                    <a:pt x="789707" y="250831"/>
                    <a:pt x="789663" y="250817"/>
                    <a:pt x="789627" y="250802"/>
                  </a:cubicBezTo>
                  <a:cubicBezTo>
                    <a:pt x="782776" y="247075"/>
                    <a:pt x="776825" y="253818"/>
                    <a:pt x="769973" y="253621"/>
                  </a:cubicBezTo>
                  <a:cubicBezTo>
                    <a:pt x="735199" y="258170"/>
                    <a:pt x="702634" y="274089"/>
                    <a:pt x="670766" y="288163"/>
                  </a:cubicBezTo>
                  <a:cubicBezTo>
                    <a:pt x="670468" y="288294"/>
                    <a:pt x="670185" y="287960"/>
                    <a:pt x="670359" y="287683"/>
                  </a:cubicBezTo>
                  <a:cubicBezTo>
                    <a:pt x="692585" y="253396"/>
                    <a:pt x="712900" y="217430"/>
                    <a:pt x="726495" y="178777"/>
                  </a:cubicBezTo>
                  <a:cubicBezTo>
                    <a:pt x="733186" y="160626"/>
                    <a:pt x="739065" y="142171"/>
                    <a:pt x="740736" y="122801"/>
                  </a:cubicBezTo>
                  <a:cubicBezTo>
                    <a:pt x="741448" y="116865"/>
                    <a:pt x="733913" y="113530"/>
                    <a:pt x="729169" y="115738"/>
                  </a:cubicBezTo>
                  <a:cubicBezTo>
                    <a:pt x="729132" y="115760"/>
                    <a:pt x="729089" y="115767"/>
                    <a:pt x="729045" y="115767"/>
                  </a:cubicBezTo>
                  <a:cubicBezTo>
                    <a:pt x="668368" y="114823"/>
                    <a:pt x="604509" y="136242"/>
                    <a:pt x="563617" y="182605"/>
                  </a:cubicBezTo>
                  <a:cubicBezTo>
                    <a:pt x="563399" y="182853"/>
                    <a:pt x="563007" y="182664"/>
                    <a:pt x="563058" y="182344"/>
                  </a:cubicBezTo>
                  <a:cubicBezTo>
                    <a:pt x="571966" y="126572"/>
                    <a:pt x="578773" y="70254"/>
                    <a:pt x="572183" y="13959"/>
                  </a:cubicBezTo>
                  <a:cubicBezTo>
                    <a:pt x="572169" y="13864"/>
                    <a:pt x="572205" y="13763"/>
                    <a:pt x="572278" y="13697"/>
                  </a:cubicBezTo>
                  <a:cubicBezTo>
                    <a:pt x="577480" y="8706"/>
                    <a:pt x="573310" y="-1757"/>
                    <a:pt x="565405" y="997"/>
                  </a:cubicBezTo>
                  <a:cubicBezTo>
                    <a:pt x="565332" y="1026"/>
                    <a:pt x="565245" y="1019"/>
                    <a:pt x="565172" y="982"/>
                  </a:cubicBezTo>
                  <a:cubicBezTo>
                    <a:pt x="559861" y="-1648"/>
                    <a:pt x="552675" y="1258"/>
                    <a:pt x="550124" y="6671"/>
                  </a:cubicBezTo>
                  <a:cubicBezTo>
                    <a:pt x="550096" y="6737"/>
                    <a:pt x="550038" y="6795"/>
                    <a:pt x="549965" y="6824"/>
                  </a:cubicBezTo>
                  <a:cubicBezTo>
                    <a:pt x="478447" y="37471"/>
                    <a:pt x="427086" y="104781"/>
                    <a:pt x="394426" y="173414"/>
                  </a:cubicBezTo>
                  <a:cubicBezTo>
                    <a:pt x="394295" y="173690"/>
                    <a:pt x="393903" y="173647"/>
                    <a:pt x="393830" y="173349"/>
                  </a:cubicBezTo>
                  <a:cubicBezTo>
                    <a:pt x="387182" y="146138"/>
                    <a:pt x="370645" y="120795"/>
                    <a:pt x="354500" y="98075"/>
                  </a:cubicBezTo>
                  <a:cubicBezTo>
                    <a:pt x="334839" y="71969"/>
                    <a:pt x="311712" y="49234"/>
                    <a:pt x="285308" y="29987"/>
                  </a:cubicBezTo>
                  <a:cubicBezTo>
                    <a:pt x="279859" y="26100"/>
                    <a:pt x="271423" y="30387"/>
                    <a:pt x="270195" y="36556"/>
                  </a:cubicBezTo>
                  <a:cubicBezTo>
                    <a:pt x="270188" y="36599"/>
                    <a:pt x="270166" y="36643"/>
                    <a:pt x="270137" y="36679"/>
                  </a:cubicBezTo>
                  <a:cubicBezTo>
                    <a:pt x="247083" y="65241"/>
                    <a:pt x="251551" y="154036"/>
                    <a:pt x="257444" y="191303"/>
                  </a:cubicBezTo>
                  <a:cubicBezTo>
                    <a:pt x="257495" y="191630"/>
                    <a:pt x="257095" y="191804"/>
                    <a:pt x="256877" y="191557"/>
                  </a:cubicBezTo>
                  <a:cubicBezTo>
                    <a:pt x="243486" y="176335"/>
                    <a:pt x="229107" y="162022"/>
                    <a:pt x="213660" y="148929"/>
                  </a:cubicBezTo>
                  <a:cubicBezTo>
                    <a:pt x="192909" y="131345"/>
                    <a:pt x="170225" y="116051"/>
                    <a:pt x="145281" y="105058"/>
                  </a:cubicBezTo>
                  <a:cubicBezTo>
                    <a:pt x="136308" y="101105"/>
                    <a:pt x="128119" y="110507"/>
                    <a:pt x="130953" y="117409"/>
                  </a:cubicBezTo>
                  <a:cubicBezTo>
                    <a:pt x="130975" y="117460"/>
                    <a:pt x="130982" y="117519"/>
                    <a:pt x="130975" y="117577"/>
                  </a:cubicBezTo>
                  <a:cubicBezTo>
                    <a:pt x="125605" y="147337"/>
                    <a:pt x="133315" y="177730"/>
                    <a:pt x="138917" y="206917"/>
                  </a:cubicBezTo>
                  <a:cubicBezTo>
                    <a:pt x="138975" y="207208"/>
                    <a:pt x="138648" y="207411"/>
                    <a:pt x="138408" y="207237"/>
                  </a:cubicBezTo>
                  <a:cubicBezTo>
                    <a:pt x="102588" y="181603"/>
                    <a:pt x="59676" y="167449"/>
                    <a:pt x="16074" y="165437"/>
                  </a:cubicBezTo>
                  <a:cubicBezTo>
                    <a:pt x="16016" y="165437"/>
                    <a:pt x="15965" y="165415"/>
                    <a:pt x="15921" y="165386"/>
                  </a:cubicBezTo>
                  <a:cubicBezTo>
                    <a:pt x="10806" y="161847"/>
                    <a:pt x="1905" y="162690"/>
                    <a:pt x="307" y="169680"/>
                  </a:cubicBezTo>
                  <a:cubicBezTo>
                    <a:pt x="-1793" y="179975"/>
                    <a:pt x="7398" y="190503"/>
                    <a:pt x="12419" y="199092"/>
                  </a:cubicBezTo>
                  <a:cubicBezTo>
                    <a:pt x="17033" y="206982"/>
                    <a:pt x="21494" y="214953"/>
                    <a:pt x="25737" y="223054"/>
                  </a:cubicBezTo>
                  <a:cubicBezTo>
                    <a:pt x="44054" y="262457"/>
                    <a:pt x="67966" y="299607"/>
                    <a:pt x="103496" y="325240"/>
                  </a:cubicBezTo>
                  <a:cubicBezTo>
                    <a:pt x="103736" y="325415"/>
                    <a:pt x="103648" y="325785"/>
                    <a:pt x="103350" y="325822"/>
                  </a:cubicBezTo>
                  <a:cubicBezTo>
                    <a:pt x="71948" y="329578"/>
                    <a:pt x="37915" y="336517"/>
                    <a:pt x="11314" y="354464"/>
                  </a:cubicBezTo>
                  <a:cubicBezTo>
                    <a:pt x="5291" y="358569"/>
                    <a:pt x="6279" y="369707"/>
                    <a:pt x="13894" y="370942"/>
                  </a:cubicBezTo>
                  <a:cubicBezTo>
                    <a:pt x="62102" y="377264"/>
                    <a:pt x="111859" y="389150"/>
                    <a:pt x="150200" y="420662"/>
                  </a:cubicBezTo>
                  <a:cubicBezTo>
                    <a:pt x="150433" y="420851"/>
                    <a:pt x="150324" y="421229"/>
                    <a:pt x="150026" y="421251"/>
                  </a:cubicBezTo>
                  <a:cubicBezTo>
                    <a:pt x="135741" y="422377"/>
                    <a:pt x="115579" y="422755"/>
                    <a:pt x="107652" y="436516"/>
                  </a:cubicBezTo>
                  <a:cubicBezTo>
                    <a:pt x="107623" y="436567"/>
                    <a:pt x="107572" y="436611"/>
                    <a:pt x="107514" y="436640"/>
                  </a:cubicBezTo>
                  <a:cubicBezTo>
                    <a:pt x="103023" y="438616"/>
                    <a:pt x="101323" y="443455"/>
                    <a:pt x="102021" y="448192"/>
                  </a:cubicBezTo>
                  <a:cubicBezTo>
                    <a:pt x="104091" y="484231"/>
                    <a:pt x="110435" y="523836"/>
                    <a:pt x="116356" y="560907"/>
                  </a:cubicBezTo>
                  <a:cubicBezTo>
                    <a:pt x="133736" y="667591"/>
                    <a:pt x="146931" y="775204"/>
                    <a:pt x="167907" y="881205"/>
                  </a:cubicBezTo>
                  <a:cubicBezTo>
                    <a:pt x="167907" y="881220"/>
                    <a:pt x="167914" y="881241"/>
                    <a:pt x="167922" y="881256"/>
                  </a:cubicBezTo>
                  <a:cubicBezTo>
                    <a:pt x="215062" y="1018609"/>
                    <a:pt x="543142" y="1014671"/>
                    <a:pt x="624541" y="914301"/>
                  </a:cubicBezTo>
                  <a:cubicBezTo>
                    <a:pt x="637016" y="898658"/>
                    <a:pt x="643025" y="881322"/>
                    <a:pt x="646563" y="861943"/>
                  </a:cubicBezTo>
                  <a:cubicBezTo>
                    <a:pt x="653241" y="825367"/>
                    <a:pt x="658770" y="788559"/>
                    <a:pt x="664524" y="751830"/>
                  </a:cubicBezTo>
                  <a:cubicBezTo>
                    <a:pt x="679056" y="652296"/>
                    <a:pt x="697439" y="554215"/>
                    <a:pt x="708294" y="454049"/>
                  </a:cubicBezTo>
                  <a:cubicBezTo>
                    <a:pt x="708301" y="453990"/>
                    <a:pt x="708323" y="453940"/>
                    <a:pt x="708352" y="453896"/>
                  </a:cubicBezTo>
                  <a:cubicBezTo>
                    <a:pt x="710474" y="451128"/>
                    <a:pt x="711280" y="447662"/>
                    <a:pt x="710997" y="444312"/>
                  </a:cubicBezTo>
                  <a:cubicBezTo>
                    <a:pt x="710989" y="444269"/>
                    <a:pt x="710997" y="444225"/>
                    <a:pt x="711019" y="444182"/>
                  </a:cubicBezTo>
                  <a:cubicBezTo>
                    <a:pt x="717863" y="426518"/>
                    <a:pt x="689286" y="420873"/>
                    <a:pt x="677232" y="415903"/>
                  </a:cubicBezTo>
                  <a:cubicBezTo>
                    <a:pt x="677073" y="415838"/>
                    <a:pt x="677000" y="415663"/>
                    <a:pt x="677051" y="415496"/>
                  </a:cubicBezTo>
                  <a:cubicBezTo>
                    <a:pt x="690536" y="372497"/>
                    <a:pt x="724715" y="340244"/>
                    <a:pt x="754962" y="308464"/>
                  </a:cubicBezTo>
                  <a:cubicBezTo>
                    <a:pt x="768019" y="293990"/>
                    <a:pt x="785159" y="281878"/>
                    <a:pt x="793464" y="263873"/>
                  </a:cubicBezTo>
                  <a:cubicBezTo>
                    <a:pt x="793478" y="263837"/>
                    <a:pt x="793507" y="263801"/>
                    <a:pt x="793536" y="263779"/>
                  </a:cubicBezTo>
                  <a:cubicBezTo>
                    <a:pt x="798012" y="260052"/>
                    <a:pt x="795825" y="251115"/>
                    <a:pt x="789743" y="250831"/>
                  </a:cubicBezTo>
                  <a:close/>
                  <a:moveTo>
                    <a:pt x="652347" y="443382"/>
                  </a:moveTo>
                  <a:cubicBezTo>
                    <a:pt x="639843" y="445293"/>
                    <a:pt x="627200" y="446514"/>
                    <a:pt x="614645" y="447451"/>
                  </a:cubicBezTo>
                  <a:cubicBezTo>
                    <a:pt x="614376" y="447473"/>
                    <a:pt x="614194" y="447175"/>
                    <a:pt x="614340" y="446950"/>
                  </a:cubicBezTo>
                  <a:cubicBezTo>
                    <a:pt x="631029" y="419841"/>
                    <a:pt x="649492" y="393830"/>
                    <a:pt x="669320" y="368879"/>
                  </a:cubicBezTo>
                  <a:cubicBezTo>
                    <a:pt x="670003" y="368014"/>
                    <a:pt x="671333" y="368937"/>
                    <a:pt x="670780" y="369889"/>
                  </a:cubicBezTo>
                  <a:cubicBezTo>
                    <a:pt x="657942" y="392050"/>
                    <a:pt x="649623" y="417073"/>
                    <a:pt x="652623" y="443019"/>
                  </a:cubicBezTo>
                  <a:cubicBezTo>
                    <a:pt x="652638" y="443194"/>
                    <a:pt x="652521" y="443353"/>
                    <a:pt x="652347" y="443382"/>
                  </a:cubicBezTo>
                  <a:close/>
                  <a:moveTo>
                    <a:pt x="713467" y="297660"/>
                  </a:moveTo>
                  <a:cubicBezTo>
                    <a:pt x="718015" y="295836"/>
                    <a:pt x="722586" y="294063"/>
                    <a:pt x="727170" y="292319"/>
                  </a:cubicBezTo>
                  <a:cubicBezTo>
                    <a:pt x="727505" y="292188"/>
                    <a:pt x="727781" y="292610"/>
                    <a:pt x="727519" y="292857"/>
                  </a:cubicBezTo>
                  <a:cubicBezTo>
                    <a:pt x="681396" y="337302"/>
                    <a:pt x="630630" y="390596"/>
                    <a:pt x="604807" y="447967"/>
                  </a:cubicBezTo>
                  <a:cubicBezTo>
                    <a:pt x="604756" y="448076"/>
                    <a:pt x="604654" y="448149"/>
                    <a:pt x="604531" y="448156"/>
                  </a:cubicBezTo>
                  <a:cubicBezTo>
                    <a:pt x="582530" y="449646"/>
                    <a:pt x="560500" y="450379"/>
                    <a:pt x="538456" y="450953"/>
                  </a:cubicBezTo>
                  <a:cubicBezTo>
                    <a:pt x="538223" y="450961"/>
                    <a:pt x="538056" y="450735"/>
                    <a:pt x="538129" y="450517"/>
                  </a:cubicBezTo>
                  <a:cubicBezTo>
                    <a:pt x="564089" y="373115"/>
                    <a:pt x="641855" y="327340"/>
                    <a:pt x="713467" y="297660"/>
                  </a:cubicBezTo>
                  <a:close/>
                  <a:moveTo>
                    <a:pt x="556082" y="224209"/>
                  </a:moveTo>
                  <a:cubicBezTo>
                    <a:pt x="589302" y="170726"/>
                    <a:pt x="648511" y="152452"/>
                    <a:pt x="705802" y="137688"/>
                  </a:cubicBezTo>
                  <a:cubicBezTo>
                    <a:pt x="706129" y="137601"/>
                    <a:pt x="706354" y="138008"/>
                    <a:pt x="706107" y="138241"/>
                  </a:cubicBezTo>
                  <a:cubicBezTo>
                    <a:pt x="649201" y="191840"/>
                    <a:pt x="600651" y="253680"/>
                    <a:pt x="551767" y="314494"/>
                  </a:cubicBezTo>
                  <a:cubicBezTo>
                    <a:pt x="548381" y="318803"/>
                    <a:pt x="554353" y="324964"/>
                    <a:pt x="557884" y="320612"/>
                  </a:cubicBezTo>
                  <a:cubicBezTo>
                    <a:pt x="607263" y="256571"/>
                    <a:pt x="666842" y="199302"/>
                    <a:pt x="715095" y="135240"/>
                  </a:cubicBezTo>
                  <a:cubicBezTo>
                    <a:pt x="715138" y="135182"/>
                    <a:pt x="715204" y="135138"/>
                    <a:pt x="715283" y="135116"/>
                  </a:cubicBezTo>
                  <a:cubicBezTo>
                    <a:pt x="716599" y="134804"/>
                    <a:pt x="717914" y="134499"/>
                    <a:pt x="719229" y="134201"/>
                  </a:cubicBezTo>
                  <a:cubicBezTo>
                    <a:pt x="719483" y="134143"/>
                    <a:pt x="719701" y="134397"/>
                    <a:pt x="719614" y="134637"/>
                  </a:cubicBezTo>
                  <a:cubicBezTo>
                    <a:pt x="697402" y="195110"/>
                    <a:pt x="668848" y="252699"/>
                    <a:pt x="634735" y="307338"/>
                  </a:cubicBezTo>
                  <a:cubicBezTo>
                    <a:pt x="634706" y="307381"/>
                    <a:pt x="634670" y="307425"/>
                    <a:pt x="634619" y="307446"/>
                  </a:cubicBezTo>
                  <a:cubicBezTo>
                    <a:pt x="579595" y="339009"/>
                    <a:pt x="531851" y="387799"/>
                    <a:pt x="517821" y="451222"/>
                  </a:cubicBezTo>
                  <a:cubicBezTo>
                    <a:pt x="517792" y="451368"/>
                    <a:pt x="517661" y="451476"/>
                    <a:pt x="517509" y="451476"/>
                  </a:cubicBezTo>
                  <a:cubicBezTo>
                    <a:pt x="489099" y="452051"/>
                    <a:pt x="460682" y="453474"/>
                    <a:pt x="432339" y="454623"/>
                  </a:cubicBezTo>
                  <a:cubicBezTo>
                    <a:pt x="431903" y="454637"/>
                    <a:pt x="431721" y="454085"/>
                    <a:pt x="432084" y="453838"/>
                  </a:cubicBezTo>
                  <a:cubicBezTo>
                    <a:pt x="497549" y="409981"/>
                    <a:pt x="538114" y="300668"/>
                    <a:pt x="554542" y="226164"/>
                  </a:cubicBezTo>
                  <a:cubicBezTo>
                    <a:pt x="554557" y="226106"/>
                    <a:pt x="554586" y="226055"/>
                    <a:pt x="554629" y="226011"/>
                  </a:cubicBezTo>
                  <a:cubicBezTo>
                    <a:pt x="555152" y="225525"/>
                    <a:pt x="555647" y="224929"/>
                    <a:pt x="556082" y="224209"/>
                  </a:cubicBezTo>
                  <a:close/>
                  <a:moveTo>
                    <a:pt x="482851" y="87649"/>
                  </a:moveTo>
                  <a:cubicBezTo>
                    <a:pt x="502969" y="65917"/>
                    <a:pt x="525937" y="46713"/>
                    <a:pt x="550008" y="29304"/>
                  </a:cubicBezTo>
                  <a:cubicBezTo>
                    <a:pt x="550226" y="29144"/>
                    <a:pt x="550532" y="29304"/>
                    <a:pt x="550532" y="29573"/>
                  </a:cubicBezTo>
                  <a:cubicBezTo>
                    <a:pt x="550336" y="159079"/>
                    <a:pt x="525355" y="303559"/>
                    <a:pt x="444901" y="408209"/>
                  </a:cubicBezTo>
                  <a:cubicBezTo>
                    <a:pt x="433806" y="421977"/>
                    <a:pt x="424201" y="436792"/>
                    <a:pt x="414465" y="451556"/>
                  </a:cubicBezTo>
                  <a:cubicBezTo>
                    <a:pt x="413731" y="452675"/>
                    <a:pt x="413476" y="453823"/>
                    <a:pt x="413571" y="454906"/>
                  </a:cubicBezTo>
                  <a:cubicBezTo>
                    <a:pt x="413586" y="455095"/>
                    <a:pt x="413455" y="455262"/>
                    <a:pt x="413259" y="455262"/>
                  </a:cubicBezTo>
                  <a:cubicBezTo>
                    <a:pt x="409444" y="455356"/>
                    <a:pt x="405630" y="455436"/>
                    <a:pt x="401815" y="455494"/>
                  </a:cubicBezTo>
                  <a:cubicBezTo>
                    <a:pt x="401611" y="455494"/>
                    <a:pt x="401452" y="455313"/>
                    <a:pt x="401488" y="455109"/>
                  </a:cubicBezTo>
                  <a:cubicBezTo>
                    <a:pt x="424499" y="321070"/>
                    <a:pt x="452480" y="183623"/>
                    <a:pt x="526794" y="67428"/>
                  </a:cubicBezTo>
                  <a:cubicBezTo>
                    <a:pt x="529802" y="62407"/>
                    <a:pt x="522478" y="58520"/>
                    <a:pt x="519143" y="62960"/>
                  </a:cubicBezTo>
                  <a:cubicBezTo>
                    <a:pt x="437708" y="176677"/>
                    <a:pt x="418047" y="320321"/>
                    <a:pt x="397085" y="455277"/>
                  </a:cubicBezTo>
                  <a:cubicBezTo>
                    <a:pt x="397063" y="455436"/>
                    <a:pt x="396925" y="455553"/>
                    <a:pt x="396765" y="455553"/>
                  </a:cubicBezTo>
                  <a:cubicBezTo>
                    <a:pt x="388032" y="455633"/>
                    <a:pt x="379277" y="455574"/>
                    <a:pt x="370529" y="455335"/>
                  </a:cubicBezTo>
                  <a:cubicBezTo>
                    <a:pt x="370383" y="455327"/>
                    <a:pt x="370267" y="455233"/>
                    <a:pt x="370224" y="455095"/>
                  </a:cubicBezTo>
                  <a:cubicBezTo>
                    <a:pt x="369962" y="454121"/>
                    <a:pt x="369511" y="453162"/>
                    <a:pt x="368821" y="452268"/>
                  </a:cubicBezTo>
                  <a:cubicBezTo>
                    <a:pt x="368777" y="452218"/>
                    <a:pt x="368756" y="452152"/>
                    <a:pt x="368756" y="452087"/>
                  </a:cubicBezTo>
                  <a:cubicBezTo>
                    <a:pt x="363241" y="326141"/>
                    <a:pt x="395167" y="184160"/>
                    <a:pt x="482851" y="87649"/>
                  </a:cubicBezTo>
                  <a:close/>
                  <a:moveTo>
                    <a:pt x="284697" y="223018"/>
                  </a:moveTo>
                  <a:cubicBezTo>
                    <a:pt x="270333" y="169331"/>
                    <a:pt x="270180" y="111669"/>
                    <a:pt x="281355" y="57336"/>
                  </a:cubicBezTo>
                  <a:cubicBezTo>
                    <a:pt x="282075" y="57416"/>
                    <a:pt x="281820" y="57387"/>
                    <a:pt x="282539" y="57467"/>
                  </a:cubicBezTo>
                  <a:cubicBezTo>
                    <a:pt x="281733" y="85011"/>
                    <a:pt x="289231" y="112571"/>
                    <a:pt x="294623" y="139461"/>
                  </a:cubicBezTo>
                  <a:cubicBezTo>
                    <a:pt x="300152" y="163199"/>
                    <a:pt x="307505" y="186493"/>
                    <a:pt x="315832" y="209395"/>
                  </a:cubicBezTo>
                  <a:cubicBezTo>
                    <a:pt x="318542" y="216827"/>
                    <a:pt x="320881" y="224834"/>
                    <a:pt x="325081" y="231577"/>
                  </a:cubicBezTo>
                  <a:cubicBezTo>
                    <a:pt x="327289" y="235130"/>
                    <a:pt x="332310" y="232732"/>
                    <a:pt x="331591" y="228830"/>
                  </a:cubicBezTo>
                  <a:cubicBezTo>
                    <a:pt x="313725" y="173683"/>
                    <a:pt x="296047" y="117707"/>
                    <a:pt x="289377" y="59835"/>
                  </a:cubicBezTo>
                  <a:cubicBezTo>
                    <a:pt x="289340" y="59537"/>
                    <a:pt x="289697" y="59348"/>
                    <a:pt x="289929" y="59545"/>
                  </a:cubicBezTo>
                  <a:cubicBezTo>
                    <a:pt x="318956" y="84328"/>
                    <a:pt x="342555" y="114932"/>
                    <a:pt x="360676" y="148391"/>
                  </a:cubicBezTo>
                  <a:cubicBezTo>
                    <a:pt x="367971" y="161665"/>
                    <a:pt x="372934" y="175950"/>
                    <a:pt x="381856" y="188266"/>
                  </a:cubicBezTo>
                  <a:cubicBezTo>
                    <a:pt x="382888" y="190169"/>
                    <a:pt x="384326" y="191252"/>
                    <a:pt x="385874" y="191717"/>
                  </a:cubicBezTo>
                  <a:cubicBezTo>
                    <a:pt x="386063" y="191775"/>
                    <a:pt x="386164" y="191971"/>
                    <a:pt x="386085" y="192146"/>
                  </a:cubicBezTo>
                  <a:cubicBezTo>
                    <a:pt x="366554" y="238603"/>
                    <a:pt x="354050" y="288541"/>
                    <a:pt x="347983" y="338646"/>
                  </a:cubicBezTo>
                  <a:cubicBezTo>
                    <a:pt x="347939" y="338980"/>
                    <a:pt x="347489" y="339038"/>
                    <a:pt x="347365" y="338726"/>
                  </a:cubicBezTo>
                  <a:cubicBezTo>
                    <a:pt x="338123" y="315657"/>
                    <a:pt x="327239" y="293256"/>
                    <a:pt x="314597" y="271859"/>
                  </a:cubicBezTo>
                  <a:cubicBezTo>
                    <a:pt x="305856" y="257065"/>
                    <a:pt x="296446" y="242592"/>
                    <a:pt x="286354" y="228591"/>
                  </a:cubicBezTo>
                  <a:cubicBezTo>
                    <a:pt x="286332" y="228562"/>
                    <a:pt x="286318" y="228525"/>
                    <a:pt x="286303" y="228496"/>
                  </a:cubicBezTo>
                  <a:cubicBezTo>
                    <a:pt x="285766" y="226673"/>
                    <a:pt x="285228" y="224842"/>
                    <a:pt x="284697" y="223018"/>
                  </a:cubicBezTo>
                  <a:close/>
                  <a:moveTo>
                    <a:pt x="243115" y="214175"/>
                  </a:moveTo>
                  <a:cubicBezTo>
                    <a:pt x="288781" y="267456"/>
                    <a:pt x="320620" y="331329"/>
                    <a:pt x="343805" y="396939"/>
                  </a:cubicBezTo>
                  <a:cubicBezTo>
                    <a:pt x="343819" y="396976"/>
                    <a:pt x="343826" y="397005"/>
                    <a:pt x="343826" y="397041"/>
                  </a:cubicBezTo>
                  <a:cubicBezTo>
                    <a:pt x="344328" y="416325"/>
                    <a:pt x="342853" y="436218"/>
                    <a:pt x="351354" y="454347"/>
                  </a:cubicBezTo>
                  <a:cubicBezTo>
                    <a:pt x="351456" y="454565"/>
                    <a:pt x="351296" y="454819"/>
                    <a:pt x="351056" y="454812"/>
                  </a:cubicBezTo>
                  <a:cubicBezTo>
                    <a:pt x="347140" y="454695"/>
                    <a:pt x="343231" y="454579"/>
                    <a:pt x="339315" y="454455"/>
                  </a:cubicBezTo>
                  <a:cubicBezTo>
                    <a:pt x="339191" y="454448"/>
                    <a:pt x="339082" y="454383"/>
                    <a:pt x="339031" y="454274"/>
                  </a:cubicBezTo>
                  <a:cubicBezTo>
                    <a:pt x="325212" y="425632"/>
                    <a:pt x="306800" y="399003"/>
                    <a:pt x="282118" y="378957"/>
                  </a:cubicBezTo>
                  <a:cubicBezTo>
                    <a:pt x="282075" y="378920"/>
                    <a:pt x="282038" y="378869"/>
                    <a:pt x="282017" y="378818"/>
                  </a:cubicBezTo>
                  <a:cubicBezTo>
                    <a:pt x="251667" y="293264"/>
                    <a:pt x="210121" y="211858"/>
                    <a:pt x="159421" y="136671"/>
                  </a:cubicBezTo>
                  <a:cubicBezTo>
                    <a:pt x="159217" y="136373"/>
                    <a:pt x="159573" y="136010"/>
                    <a:pt x="159878" y="136213"/>
                  </a:cubicBezTo>
                  <a:cubicBezTo>
                    <a:pt x="191608" y="157248"/>
                    <a:pt x="218768" y="185178"/>
                    <a:pt x="243115" y="214175"/>
                  </a:cubicBezTo>
                  <a:close/>
                  <a:moveTo>
                    <a:pt x="196854" y="332114"/>
                  </a:moveTo>
                  <a:cubicBezTo>
                    <a:pt x="196723" y="332078"/>
                    <a:pt x="196629" y="331961"/>
                    <a:pt x="196614" y="331823"/>
                  </a:cubicBezTo>
                  <a:cubicBezTo>
                    <a:pt x="195648" y="316471"/>
                    <a:pt x="188201" y="303726"/>
                    <a:pt x="183950" y="289413"/>
                  </a:cubicBezTo>
                  <a:cubicBezTo>
                    <a:pt x="167827" y="238952"/>
                    <a:pt x="152351" y="187198"/>
                    <a:pt x="150004" y="133975"/>
                  </a:cubicBezTo>
                  <a:cubicBezTo>
                    <a:pt x="149990" y="133641"/>
                    <a:pt x="150433" y="133496"/>
                    <a:pt x="150614" y="133772"/>
                  </a:cubicBezTo>
                  <a:cubicBezTo>
                    <a:pt x="200872" y="208210"/>
                    <a:pt x="242665" y="288439"/>
                    <a:pt x="274780" y="372258"/>
                  </a:cubicBezTo>
                  <a:cubicBezTo>
                    <a:pt x="274896" y="372570"/>
                    <a:pt x="274533" y="372839"/>
                    <a:pt x="274271" y="372628"/>
                  </a:cubicBezTo>
                  <a:cubicBezTo>
                    <a:pt x="251318" y="354405"/>
                    <a:pt x="225002" y="339547"/>
                    <a:pt x="196854" y="332114"/>
                  </a:cubicBezTo>
                  <a:close/>
                  <a:moveTo>
                    <a:pt x="127153" y="316383"/>
                  </a:moveTo>
                  <a:cubicBezTo>
                    <a:pt x="87380" y="290277"/>
                    <a:pt x="65844" y="249451"/>
                    <a:pt x="45101" y="208203"/>
                  </a:cubicBezTo>
                  <a:cubicBezTo>
                    <a:pt x="44933" y="207869"/>
                    <a:pt x="45362" y="207556"/>
                    <a:pt x="45623" y="207825"/>
                  </a:cubicBezTo>
                  <a:cubicBezTo>
                    <a:pt x="72573" y="235377"/>
                    <a:pt x="103220" y="262159"/>
                    <a:pt x="138568" y="278093"/>
                  </a:cubicBezTo>
                  <a:cubicBezTo>
                    <a:pt x="141329" y="279248"/>
                    <a:pt x="143887" y="274823"/>
                    <a:pt x="141540" y="272985"/>
                  </a:cubicBezTo>
                  <a:cubicBezTo>
                    <a:pt x="102842" y="246930"/>
                    <a:pt x="65677" y="218099"/>
                    <a:pt x="34209" y="183412"/>
                  </a:cubicBezTo>
                  <a:cubicBezTo>
                    <a:pt x="33991" y="183172"/>
                    <a:pt x="34224" y="182780"/>
                    <a:pt x="34543" y="182867"/>
                  </a:cubicBezTo>
                  <a:cubicBezTo>
                    <a:pt x="74207" y="193424"/>
                    <a:pt x="114155" y="206735"/>
                    <a:pt x="145681" y="233706"/>
                  </a:cubicBezTo>
                  <a:cubicBezTo>
                    <a:pt x="145732" y="233749"/>
                    <a:pt x="145768" y="233800"/>
                    <a:pt x="145783" y="233866"/>
                  </a:cubicBezTo>
                  <a:cubicBezTo>
                    <a:pt x="155570" y="265981"/>
                    <a:pt x="165836" y="298262"/>
                    <a:pt x="181545" y="327936"/>
                  </a:cubicBezTo>
                  <a:cubicBezTo>
                    <a:pt x="181676" y="328176"/>
                    <a:pt x="181465" y="328452"/>
                    <a:pt x="181196" y="328401"/>
                  </a:cubicBezTo>
                  <a:cubicBezTo>
                    <a:pt x="165081" y="325190"/>
                    <a:pt x="148566" y="323744"/>
                    <a:pt x="131985" y="323925"/>
                  </a:cubicBezTo>
                  <a:cubicBezTo>
                    <a:pt x="131825" y="323925"/>
                    <a:pt x="131687" y="323809"/>
                    <a:pt x="131665" y="323649"/>
                  </a:cubicBezTo>
                  <a:cubicBezTo>
                    <a:pt x="131273" y="320954"/>
                    <a:pt x="129878" y="318345"/>
                    <a:pt x="127153" y="316383"/>
                  </a:cubicBezTo>
                  <a:close/>
                  <a:moveTo>
                    <a:pt x="171707" y="351797"/>
                  </a:moveTo>
                  <a:cubicBezTo>
                    <a:pt x="202485" y="357857"/>
                    <a:pt x="240056" y="368675"/>
                    <a:pt x="267594" y="388024"/>
                  </a:cubicBezTo>
                  <a:cubicBezTo>
                    <a:pt x="282453" y="398465"/>
                    <a:pt x="292014" y="408812"/>
                    <a:pt x="292392" y="409182"/>
                  </a:cubicBezTo>
                  <a:cubicBezTo>
                    <a:pt x="305565" y="422144"/>
                    <a:pt x="317844" y="436567"/>
                    <a:pt x="325473" y="453504"/>
                  </a:cubicBezTo>
                  <a:cubicBezTo>
                    <a:pt x="325575" y="453729"/>
                    <a:pt x="325401" y="453983"/>
                    <a:pt x="325154" y="453976"/>
                  </a:cubicBezTo>
                  <a:cubicBezTo>
                    <a:pt x="301540" y="453111"/>
                    <a:pt x="277933" y="451978"/>
                    <a:pt x="254377" y="450481"/>
                  </a:cubicBezTo>
                  <a:cubicBezTo>
                    <a:pt x="254283" y="450474"/>
                    <a:pt x="254196" y="450430"/>
                    <a:pt x="254137" y="450350"/>
                  </a:cubicBezTo>
                  <a:cubicBezTo>
                    <a:pt x="211531" y="394316"/>
                    <a:pt x="142055" y="369976"/>
                    <a:pt x="75770" y="354652"/>
                  </a:cubicBezTo>
                  <a:cubicBezTo>
                    <a:pt x="75428" y="354572"/>
                    <a:pt x="75428" y="354078"/>
                    <a:pt x="75777" y="354006"/>
                  </a:cubicBezTo>
                  <a:cubicBezTo>
                    <a:pt x="107071" y="347263"/>
                    <a:pt x="140130" y="346558"/>
                    <a:pt x="171707" y="351797"/>
                  </a:cubicBezTo>
                  <a:close/>
                  <a:moveTo>
                    <a:pt x="92314" y="367099"/>
                  </a:moveTo>
                  <a:cubicBezTo>
                    <a:pt x="149190" y="382117"/>
                    <a:pt x="205936" y="403791"/>
                    <a:pt x="244779" y="449275"/>
                  </a:cubicBezTo>
                  <a:cubicBezTo>
                    <a:pt x="244968" y="449500"/>
                    <a:pt x="244794" y="449849"/>
                    <a:pt x="244503" y="449827"/>
                  </a:cubicBezTo>
                  <a:cubicBezTo>
                    <a:pt x="229681" y="448832"/>
                    <a:pt x="214851" y="447720"/>
                    <a:pt x="200051" y="446412"/>
                  </a:cubicBezTo>
                  <a:cubicBezTo>
                    <a:pt x="199898" y="446398"/>
                    <a:pt x="199782" y="446281"/>
                    <a:pt x="199761" y="446129"/>
                  </a:cubicBezTo>
                  <a:cubicBezTo>
                    <a:pt x="197813" y="430914"/>
                    <a:pt x="178188" y="418461"/>
                    <a:pt x="167493" y="408506"/>
                  </a:cubicBezTo>
                  <a:cubicBezTo>
                    <a:pt x="144293" y="388555"/>
                    <a:pt x="116647" y="375237"/>
                    <a:pt x="87511" y="366750"/>
                  </a:cubicBezTo>
                  <a:cubicBezTo>
                    <a:pt x="76736" y="363619"/>
                    <a:pt x="80616" y="364011"/>
                    <a:pt x="92314" y="367099"/>
                  </a:cubicBezTo>
                  <a:close/>
                  <a:moveTo>
                    <a:pt x="125584" y="461453"/>
                  </a:moveTo>
                  <a:cubicBezTo>
                    <a:pt x="124995" y="458931"/>
                    <a:pt x="124327" y="456388"/>
                    <a:pt x="123673" y="453831"/>
                  </a:cubicBezTo>
                  <a:cubicBezTo>
                    <a:pt x="123600" y="453555"/>
                    <a:pt x="123883" y="453329"/>
                    <a:pt x="124138" y="453460"/>
                  </a:cubicBezTo>
                  <a:cubicBezTo>
                    <a:pt x="138532" y="460966"/>
                    <a:pt x="155258" y="464315"/>
                    <a:pt x="171249" y="467258"/>
                  </a:cubicBezTo>
                  <a:cubicBezTo>
                    <a:pt x="231490" y="477750"/>
                    <a:pt x="292741" y="478433"/>
                    <a:pt x="353679" y="480947"/>
                  </a:cubicBezTo>
                  <a:cubicBezTo>
                    <a:pt x="396990" y="483141"/>
                    <a:pt x="440280" y="481586"/>
                    <a:pt x="483519" y="478978"/>
                  </a:cubicBezTo>
                  <a:cubicBezTo>
                    <a:pt x="550292" y="476108"/>
                    <a:pt x="618169" y="479130"/>
                    <a:pt x="683736" y="463756"/>
                  </a:cubicBezTo>
                  <a:cubicBezTo>
                    <a:pt x="683968" y="463705"/>
                    <a:pt x="684171" y="463901"/>
                    <a:pt x="684128" y="464133"/>
                  </a:cubicBezTo>
                  <a:cubicBezTo>
                    <a:pt x="673963" y="514595"/>
                    <a:pt x="666211" y="565622"/>
                    <a:pt x="658734" y="616643"/>
                  </a:cubicBezTo>
                  <a:cubicBezTo>
                    <a:pt x="658727" y="616694"/>
                    <a:pt x="658705" y="616737"/>
                    <a:pt x="658683" y="616781"/>
                  </a:cubicBezTo>
                  <a:cubicBezTo>
                    <a:pt x="652318" y="626292"/>
                    <a:pt x="644602" y="633906"/>
                    <a:pt x="635941" y="641477"/>
                  </a:cubicBezTo>
                  <a:cubicBezTo>
                    <a:pt x="635810" y="641594"/>
                    <a:pt x="635607" y="641586"/>
                    <a:pt x="635483" y="641456"/>
                  </a:cubicBezTo>
                  <a:cubicBezTo>
                    <a:pt x="569008" y="574414"/>
                    <a:pt x="594054" y="566647"/>
                    <a:pt x="533166" y="644006"/>
                  </a:cubicBezTo>
                  <a:cubicBezTo>
                    <a:pt x="530064" y="647908"/>
                    <a:pt x="529715" y="650320"/>
                    <a:pt x="525508" y="647435"/>
                  </a:cubicBezTo>
                  <a:cubicBezTo>
                    <a:pt x="520575" y="644049"/>
                    <a:pt x="516215" y="638753"/>
                    <a:pt x="511899" y="634640"/>
                  </a:cubicBezTo>
                  <a:cubicBezTo>
                    <a:pt x="496597" y="620203"/>
                    <a:pt x="481535" y="605388"/>
                    <a:pt x="465260" y="592055"/>
                  </a:cubicBezTo>
                  <a:cubicBezTo>
                    <a:pt x="460486" y="588212"/>
                    <a:pt x="454056" y="588451"/>
                    <a:pt x="450547" y="593952"/>
                  </a:cubicBezTo>
                  <a:cubicBezTo>
                    <a:pt x="435761" y="616279"/>
                    <a:pt x="422901" y="638745"/>
                    <a:pt x="410076" y="662352"/>
                  </a:cubicBezTo>
                  <a:cubicBezTo>
                    <a:pt x="409967" y="662548"/>
                    <a:pt x="409691" y="662584"/>
                    <a:pt x="409546" y="662410"/>
                  </a:cubicBezTo>
                  <a:cubicBezTo>
                    <a:pt x="392675" y="643504"/>
                    <a:pt x="376268" y="625645"/>
                    <a:pt x="359521" y="606783"/>
                  </a:cubicBezTo>
                  <a:cubicBezTo>
                    <a:pt x="359506" y="606768"/>
                    <a:pt x="359492" y="606754"/>
                    <a:pt x="359477" y="606739"/>
                  </a:cubicBezTo>
                  <a:cubicBezTo>
                    <a:pt x="345040" y="594823"/>
                    <a:pt x="323526" y="621082"/>
                    <a:pt x="317183" y="632969"/>
                  </a:cubicBezTo>
                  <a:cubicBezTo>
                    <a:pt x="311269" y="643301"/>
                    <a:pt x="305689" y="657360"/>
                    <a:pt x="293395" y="661378"/>
                  </a:cubicBezTo>
                  <a:cubicBezTo>
                    <a:pt x="279779" y="665825"/>
                    <a:pt x="264935" y="657658"/>
                    <a:pt x="255954" y="647813"/>
                  </a:cubicBezTo>
                  <a:cubicBezTo>
                    <a:pt x="243537" y="634204"/>
                    <a:pt x="238218" y="615378"/>
                    <a:pt x="232936" y="598180"/>
                  </a:cubicBezTo>
                  <a:cubicBezTo>
                    <a:pt x="229971" y="588539"/>
                    <a:pt x="219283" y="586759"/>
                    <a:pt x="212011" y="592658"/>
                  </a:cubicBezTo>
                  <a:cubicBezTo>
                    <a:pt x="193207" y="608919"/>
                    <a:pt x="171649" y="622695"/>
                    <a:pt x="155505" y="641717"/>
                  </a:cubicBezTo>
                  <a:cubicBezTo>
                    <a:pt x="155323" y="641928"/>
                    <a:pt x="154981" y="641833"/>
                    <a:pt x="154930" y="641564"/>
                  </a:cubicBezTo>
                  <a:cubicBezTo>
                    <a:pt x="144918" y="581621"/>
                    <a:pt x="138764" y="520828"/>
                    <a:pt x="125584" y="461453"/>
                  </a:cubicBezTo>
                  <a:close/>
                  <a:moveTo>
                    <a:pt x="647268" y="694183"/>
                  </a:moveTo>
                  <a:cubicBezTo>
                    <a:pt x="647239" y="694394"/>
                    <a:pt x="647014" y="694511"/>
                    <a:pt x="646818" y="694423"/>
                  </a:cubicBezTo>
                  <a:cubicBezTo>
                    <a:pt x="638687" y="690863"/>
                    <a:pt x="630775" y="693798"/>
                    <a:pt x="622630" y="696196"/>
                  </a:cubicBezTo>
                  <a:cubicBezTo>
                    <a:pt x="599263" y="703011"/>
                    <a:pt x="575693" y="709151"/>
                    <a:pt x="551956" y="714520"/>
                  </a:cubicBezTo>
                  <a:cubicBezTo>
                    <a:pt x="424027" y="743220"/>
                    <a:pt x="291179" y="733201"/>
                    <a:pt x="164616" y="702859"/>
                  </a:cubicBezTo>
                  <a:cubicBezTo>
                    <a:pt x="164485" y="702830"/>
                    <a:pt x="164390" y="702720"/>
                    <a:pt x="164369" y="702590"/>
                  </a:cubicBezTo>
                  <a:cubicBezTo>
                    <a:pt x="162131" y="688160"/>
                    <a:pt x="159886" y="673738"/>
                    <a:pt x="157662" y="659307"/>
                  </a:cubicBezTo>
                  <a:cubicBezTo>
                    <a:pt x="157633" y="659119"/>
                    <a:pt x="157771" y="658944"/>
                    <a:pt x="157968" y="658937"/>
                  </a:cubicBezTo>
                  <a:cubicBezTo>
                    <a:pt x="174591" y="658370"/>
                    <a:pt x="199615" y="632809"/>
                    <a:pt x="213965" y="622797"/>
                  </a:cubicBezTo>
                  <a:cubicBezTo>
                    <a:pt x="214147" y="622673"/>
                    <a:pt x="214387" y="622761"/>
                    <a:pt x="214459" y="622964"/>
                  </a:cubicBezTo>
                  <a:cubicBezTo>
                    <a:pt x="219538" y="637801"/>
                    <a:pt x="225946" y="652121"/>
                    <a:pt x="236162" y="664277"/>
                  </a:cubicBezTo>
                  <a:cubicBezTo>
                    <a:pt x="261360" y="695113"/>
                    <a:pt x="310666" y="696864"/>
                    <a:pt x="330545" y="659424"/>
                  </a:cubicBezTo>
                  <a:cubicBezTo>
                    <a:pt x="336989" y="649455"/>
                    <a:pt x="340913" y="637343"/>
                    <a:pt x="349145" y="628697"/>
                  </a:cubicBezTo>
                  <a:cubicBezTo>
                    <a:pt x="349276" y="628559"/>
                    <a:pt x="349509" y="628559"/>
                    <a:pt x="349639" y="628704"/>
                  </a:cubicBezTo>
                  <a:cubicBezTo>
                    <a:pt x="359179" y="639065"/>
                    <a:pt x="368537" y="649607"/>
                    <a:pt x="377954" y="660092"/>
                  </a:cubicBezTo>
                  <a:cubicBezTo>
                    <a:pt x="387094" y="670272"/>
                    <a:pt x="399105" y="689867"/>
                    <a:pt x="415366" y="685610"/>
                  </a:cubicBezTo>
                  <a:cubicBezTo>
                    <a:pt x="415380" y="685603"/>
                    <a:pt x="415402" y="685603"/>
                    <a:pt x="415417" y="685595"/>
                  </a:cubicBezTo>
                  <a:cubicBezTo>
                    <a:pt x="429847" y="680190"/>
                    <a:pt x="433748" y="661887"/>
                    <a:pt x="442017" y="650189"/>
                  </a:cubicBezTo>
                  <a:cubicBezTo>
                    <a:pt x="442024" y="650182"/>
                    <a:pt x="442024" y="650174"/>
                    <a:pt x="442031" y="650167"/>
                  </a:cubicBezTo>
                  <a:cubicBezTo>
                    <a:pt x="448556" y="638673"/>
                    <a:pt x="454652" y="627105"/>
                    <a:pt x="460639" y="615415"/>
                  </a:cubicBezTo>
                  <a:cubicBezTo>
                    <a:pt x="460741" y="615212"/>
                    <a:pt x="461010" y="615175"/>
                    <a:pt x="461162" y="615342"/>
                  </a:cubicBezTo>
                  <a:cubicBezTo>
                    <a:pt x="469562" y="624206"/>
                    <a:pt x="478389" y="632722"/>
                    <a:pt x="487130" y="641186"/>
                  </a:cubicBezTo>
                  <a:cubicBezTo>
                    <a:pt x="498792" y="651126"/>
                    <a:pt x="508085" y="665461"/>
                    <a:pt x="523016" y="670606"/>
                  </a:cubicBezTo>
                  <a:cubicBezTo>
                    <a:pt x="523030" y="670613"/>
                    <a:pt x="523045" y="670613"/>
                    <a:pt x="523052" y="670620"/>
                  </a:cubicBezTo>
                  <a:cubicBezTo>
                    <a:pt x="539553" y="675067"/>
                    <a:pt x="549100" y="659685"/>
                    <a:pt x="557826" y="648649"/>
                  </a:cubicBezTo>
                  <a:cubicBezTo>
                    <a:pt x="565782" y="638578"/>
                    <a:pt x="573731" y="628508"/>
                    <a:pt x="581687" y="618437"/>
                  </a:cubicBezTo>
                  <a:cubicBezTo>
                    <a:pt x="581811" y="618278"/>
                    <a:pt x="582058" y="618270"/>
                    <a:pt x="582189" y="618423"/>
                  </a:cubicBezTo>
                  <a:cubicBezTo>
                    <a:pt x="593828" y="631647"/>
                    <a:pt x="605890" y="644522"/>
                    <a:pt x="617355" y="657898"/>
                  </a:cubicBezTo>
                  <a:cubicBezTo>
                    <a:pt x="617362" y="657905"/>
                    <a:pt x="617369" y="657912"/>
                    <a:pt x="617377" y="657920"/>
                  </a:cubicBezTo>
                  <a:cubicBezTo>
                    <a:pt x="625515" y="670032"/>
                    <a:pt x="640308" y="672822"/>
                    <a:pt x="651352" y="663202"/>
                  </a:cubicBezTo>
                  <a:cubicBezTo>
                    <a:pt x="651584" y="662998"/>
                    <a:pt x="651933" y="663180"/>
                    <a:pt x="651890" y="663485"/>
                  </a:cubicBezTo>
                  <a:cubicBezTo>
                    <a:pt x="650364" y="673723"/>
                    <a:pt x="648830" y="683960"/>
                    <a:pt x="647268" y="694183"/>
                  </a:cubicBezTo>
                  <a:close/>
                  <a:moveTo>
                    <a:pt x="619557" y="864712"/>
                  </a:moveTo>
                  <a:cubicBezTo>
                    <a:pt x="591155" y="990497"/>
                    <a:pt x="266286" y="985418"/>
                    <a:pt x="202529" y="893434"/>
                  </a:cubicBezTo>
                  <a:cubicBezTo>
                    <a:pt x="193701" y="880515"/>
                    <a:pt x="190954" y="866623"/>
                    <a:pt x="188208" y="851190"/>
                  </a:cubicBezTo>
                  <a:cubicBezTo>
                    <a:pt x="180491" y="807704"/>
                    <a:pt x="173945" y="764008"/>
                    <a:pt x="167123" y="720369"/>
                  </a:cubicBezTo>
                  <a:cubicBezTo>
                    <a:pt x="167086" y="720130"/>
                    <a:pt x="167311" y="719933"/>
                    <a:pt x="167544" y="720006"/>
                  </a:cubicBezTo>
                  <a:cubicBezTo>
                    <a:pt x="312794" y="766761"/>
                    <a:pt x="498973" y="764480"/>
                    <a:pt x="643432" y="715908"/>
                  </a:cubicBezTo>
                  <a:cubicBezTo>
                    <a:pt x="643665" y="715828"/>
                    <a:pt x="643897" y="716025"/>
                    <a:pt x="643853" y="716272"/>
                  </a:cubicBezTo>
                  <a:cubicBezTo>
                    <a:pt x="636021" y="765788"/>
                    <a:pt x="628806" y="815435"/>
                    <a:pt x="619557" y="864712"/>
                  </a:cubicBez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6" name="Graphic 3">
              <a:extLst>
                <a:ext uri="{FF2B5EF4-FFF2-40B4-BE49-F238E27FC236}">
                  <a16:creationId xmlns:a16="http://schemas.microsoft.com/office/drawing/2014/main" id="{51AB4D07-B4EC-6A49-81CB-8B10C6221DE8}"/>
                </a:ext>
              </a:extLst>
            </p:cNvPr>
            <p:cNvGrpSpPr/>
            <p:nvPr/>
          </p:nvGrpSpPr>
          <p:grpSpPr>
            <a:xfrm>
              <a:off x="9847706" y="5337609"/>
              <a:ext cx="284527" cy="52308"/>
              <a:chOff x="9847706" y="5337609"/>
              <a:chExt cx="284527" cy="52308"/>
            </a:xfrm>
            <a:solidFill>
              <a:srgbClr val="000000"/>
            </a:solidFill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B34EA130-6311-AC44-9A6A-18FFD1C87E7F}"/>
                  </a:ext>
                </a:extLst>
              </p:cNvPr>
              <p:cNvSpPr/>
              <p:nvPr/>
            </p:nvSpPr>
            <p:spPr>
              <a:xfrm>
                <a:off x="9847706" y="5353880"/>
                <a:ext cx="35343" cy="36037"/>
              </a:xfrm>
              <a:custGeom>
                <a:avLst/>
                <a:gdLst>
                  <a:gd name="connsiteX0" fmla="*/ 635 w 35343"/>
                  <a:gd name="connsiteY0" fmla="*/ 22552 h 36037"/>
                  <a:gd name="connsiteX1" fmla="*/ 28093 w 35343"/>
                  <a:gd name="connsiteY1" fmla="*/ 3755 h 36037"/>
                  <a:gd name="connsiteX2" fmla="*/ 635 w 35343"/>
                  <a:gd name="connsiteY2" fmla="*/ 22552 h 3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43" h="36037">
                    <a:moveTo>
                      <a:pt x="635" y="22552"/>
                    </a:moveTo>
                    <a:cubicBezTo>
                      <a:pt x="12253" y="53090"/>
                      <a:pt x="51343" y="25160"/>
                      <a:pt x="28093" y="3755"/>
                    </a:cubicBezTo>
                    <a:cubicBezTo>
                      <a:pt x="14927" y="-6802"/>
                      <a:pt x="-3680" y="6640"/>
                      <a:pt x="635" y="225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A1BF25C3-E21F-D842-8A35-F4956470DD29}"/>
                  </a:ext>
                </a:extLst>
              </p:cNvPr>
              <p:cNvSpPr/>
              <p:nvPr/>
            </p:nvSpPr>
            <p:spPr>
              <a:xfrm>
                <a:off x="9977919" y="5351526"/>
                <a:ext cx="27615" cy="27611"/>
              </a:xfrm>
              <a:custGeom>
                <a:avLst/>
                <a:gdLst>
                  <a:gd name="connsiteX0" fmla="*/ 4062 w 27615"/>
                  <a:gd name="connsiteY0" fmla="*/ 23212 h 27611"/>
                  <a:gd name="connsiteX1" fmla="*/ 23215 w 27615"/>
                  <a:gd name="connsiteY1" fmla="*/ 4060 h 27611"/>
                  <a:gd name="connsiteX2" fmla="*/ 4062 w 27615"/>
                  <a:gd name="connsiteY2" fmla="*/ 23212 h 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5" h="27611">
                    <a:moveTo>
                      <a:pt x="4062" y="23212"/>
                    </a:moveTo>
                    <a:cubicBezTo>
                      <a:pt x="17736" y="36160"/>
                      <a:pt x="36163" y="17726"/>
                      <a:pt x="23215" y="4060"/>
                    </a:cubicBezTo>
                    <a:cubicBezTo>
                      <a:pt x="10652" y="-8402"/>
                      <a:pt x="-8406" y="10649"/>
                      <a:pt x="4062" y="23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C201424-B6AD-424C-8FFE-ADE02DA9DFCD}"/>
                  </a:ext>
                </a:extLst>
              </p:cNvPr>
              <p:cNvSpPr/>
              <p:nvPr/>
            </p:nvSpPr>
            <p:spPr>
              <a:xfrm>
                <a:off x="10094819" y="5337609"/>
                <a:ext cx="37415" cy="37461"/>
              </a:xfrm>
              <a:custGeom>
                <a:avLst/>
                <a:gdLst>
                  <a:gd name="connsiteX0" fmla="*/ 5530 w 37415"/>
                  <a:gd name="connsiteY0" fmla="*/ 31905 h 37461"/>
                  <a:gd name="connsiteX1" fmla="*/ 31883 w 37415"/>
                  <a:gd name="connsiteY1" fmla="*/ 5552 h 37461"/>
                  <a:gd name="connsiteX2" fmla="*/ 5530 w 37415"/>
                  <a:gd name="connsiteY2" fmla="*/ 31905 h 3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415" h="37461">
                    <a:moveTo>
                      <a:pt x="5530" y="31905"/>
                    </a:moveTo>
                    <a:cubicBezTo>
                      <a:pt x="23324" y="48864"/>
                      <a:pt x="48747" y="23223"/>
                      <a:pt x="31883" y="5552"/>
                    </a:cubicBezTo>
                    <a:cubicBezTo>
                      <a:pt x="14089" y="-11399"/>
                      <a:pt x="-11327" y="14242"/>
                      <a:pt x="5530" y="319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 descr="illustration of a woman standing and saying Perfect!">
            <a:extLst>
              <a:ext uri="{FF2B5EF4-FFF2-40B4-BE49-F238E27FC236}">
                <a16:creationId xmlns:a16="http://schemas.microsoft.com/office/drawing/2014/main" id="{7FB6A998-928C-984D-8031-51C5392257C5}"/>
              </a:ext>
            </a:extLst>
          </p:cNvPr>
          <p:cNvGrpSpPr/>
          <p:nvPr/>
        </p:nvGrpSpPr>
        <p:grpSpPr>
          <a:xfrm>
            <a:off x="5190366" y="2093977"/>
            <a:ext cx="2192385" cy="4414945"/>
            <a:chOff x="9280215" y="1437544"/>
            <a:chExt cx="2192385" cy="44149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4774D-B78B-734F-8BEE-42DC226296FF}"/>
                </a:ext>
              </a:extLst>
            </p:cNvPr>
            <p:cNvGrpSpPr/>
            <p:nvPr/>
          </p:nvGrpSpPr>
          <p:grpSpPr>
            <a:xfrm>
              <a:off x="9280215" y="1437544"/>
              <a:ext cx="2192385" cy="4414945"/>
              <a:chOff x="9280215" y="1437544"/>
              <a:chExt cx="2192385" cy="4414945"/>
            </a:xfrm>
          </p:grpSpPr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5D1F4198-E156-AB46-89DA-A43474AC1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94551" y="1437544"/>
                <a:ext cx="1278049" cy="1060864"/>
              </a:xfrm>
              <a:prstGeom prst="rect">
                <a:avLst/>
              </a:prstGeom>
            </p:spPr>
          </p:pic>
          <p:grpSp>
            <p:nvGrpSpPr>
              <p:cNvPr id="2" name="Graphic 71">
                <a:extLst>
                  <a:ext uri="{FF2B5EF4-FFF2-40B4-BE49-F238E27FC236}">
                    <a16:creationId xmlns:a16="http://schemas.microsoft.com/office/drawing/2014/main" id="{56222681-CCF7-AC46-8C55-14C6A182E925}"/>
                  </a:ext>
                </a:extLst>
              </p:cNvPr>
              <p:cNvGrpSpPr/>
              <p:nvPr/>
            </p:nvGrpSpPr>
            <p:grpSpPr>
              <a:xfrm>
                <a:off x="9280215" y="2049107"/>
                <a:ext cx="1964373" cy="3803382"/>
                <a:chOff x="9280215" y="2049107"/>
                <a:chExt cx="1964373" cy="3803382"/>
              </a:xfrm>
            </p:grpSpPr>
            <p:grpSp>
              <p:nvGrpSpPr>
                <p:cNvPr id="3" name="Graphic 71">
                  <a:extLst>
                    <a:ext uri="{FF2B5EF4-FFF2-40B4-BE49-F238E27FC236}">
                      <a16:creationId xmlns:a16="http://schemas.microsoft.com/office/drawing/2014/main" id="{C51F9FE3-BF7C-4A42-81B8-CA2E57D572F6}"/>
                    </a:ext>
                  </a:extLst>
                </p:cNvPr>
                <p:cNvGrpSpPr/>
                <p:nvPr/>
              </p:nvGrpSpPr>
              <p:grpSpPr>
                <a:xfrm>
                  <a:off x="9280215" y="2513895"/>
                  <a:ext cx="1964373" cy="3338594"/>
                  <a:chOff x="9280215" y="2513895"/>
                  <a:chExt cx="1964373" cy="3338594"/>
                </a:xfrm>
              </p:grpSpPr>
              <p:sp>
                <p:nvSpPr>
                  <p:cNvPr id="7" name="Freeform 6">
                    <a:extLst>
                      <a:ext uri="{FF2B5EF4-FFF2-40B4-BE49-F238E27FC236}">
                        <a16:creationId xmlns:a16="http://schemas.microsoft.com/office/drawing/2014/main" id="{23280839-8923-324B-870C-4E0424C6B5BB}"/>
                      </a:ext>
                    </a:extLst>
                  </p:cNvPr>
                  <p:cNvSpPr/>
                  <p:nvPr/>
                </p:nvSpPr>
                <p:spPr>
                  <a:xfrm>
                    <a:off x="9287097" y="2515775"/>
                    <a:ext cx="1950768" cy="3330878"/>
                  </a:xfrm>
                  <a:custGeom>
                    <a:avLst/>
                    <a:gdLst>
                      <a:gd name="connsiteX0" fmla="*/ 1949463 w 1950768"/>
                      <a:gd name="connsiteY0" fmla="*/ 463432 h 3330878"/>
                      <a:gd name="connsiteX1" fmla="*/ 1918304 w 1950768"/>
                      <a:gd name="connsiteY1" fmla="*/ 462191 h 3330878"/>
                      <a:gd name="connsiteX2" fmla="*/ 1896958 w 1950768"/>
                      <a:gd name="connsiteY2" fmla="*/ 441928 h 3330878"/>
                      <a:gd name="connsiteX3" fmla="*/ 1796460 w 1950768"/>
                      <a:gd name="connsiteY3" fmla="*/ 421343 h 3330878"/>
                      <a:gd name="connsiteX4" fmla="*/ 1816277 w 1950768"/>
                      <a:gd name="connsiteY4" fmla="*/ 409231 h 3330878"/>
                      <a:gd name="connsiteX5" fmla="*/ 1743541 w 1950768"/>
                      <a:gd name="connsiteY5" fmla="*/ 380907 h 3330878"/>
                      <a:gd name="connsiteX6" fmla="*/ 1714532 w 1950768"/>
                      <a:gd name="connsiteY6" fmla="*/ 369771 h 3330878"/>
                      <a:gd name="connsiteX7" fmla="*/ 1641482 w 1950768"/>
                      <a:gd name="connsiteY7" fmla="*/ 353534 h 3330878"/>
                      <a:gd name="connsiteX8" fmla="*/ 1399961 w 1950768"/>
                      <a:gd name="connsiteY8" fmla="*/ 527958 h 3330878"/>
                      <a:gd name="connsiteX9" fmla="*/ 1275819 w 1950768"/>
                      <a:gd name="connsiteY9" fmla="*/ 636863 h 3330878"/>
                      <a:gd name="connsiteX10" fmla="*/ 1133729 w 1950768"/>
                      <a:gd name="connsiteY10" fmla="*/ 318894 h 3330878"/>
                      <a:gd name="connsiteX11" fmla="*/ 987654 w 1950768"/>
                      <a:gd name="connsiteY11" fmla="*/ 192504 h 3330878"/>
                      <a:gd name="connsiteX12" fmla="*/ 870556 w 1950768"/>
                      <a:gd name="connsiteY12" fmla="*/ 169695 h 3330878"/>
                      <a:gd name="connsiteX13" fmla="*/ 813297 w 1950768"/>
                      <a:gd name="connsiteY13" fmla="*/ 124696 h 3330878"/>
                      <a:gd name="connsiteX14" fmla="*/ 584582 w 1950768"/>
                      <a:gd name="connsiteY14" fmla="*/ 0 h 3330878"/>
                      <a:gd name="connsiteX15" fmla="*/ 559028 w 1950768"/>
                      <a:gd name="connsiteY15" fmla="*/ 125903 h 3330878"/>
                      <a:gd name="connsiteX16" fmla="*/ 497320 w 1950768"/>
                      <a:gd name="connsiteY16" fmla="*/ 151812 h 3330878"/>
                      <a:gd name="connsiteX17" fmla="*/ 351990 w 1950768"/>
                      <a:gd name="connsiteY17" fmla="*/ 207021 h 3330878"/>
                      <a:gd name="connsiteX18" fmla="*/ 96803 w 1950768"/>
                      <a:gd name="connsiteY18" fmla="*/ 489168 h 3330878"/>
                      <a:gd name="connsiteX19" fmla="*/ 1729 w 1950768"/>
                      <a:gd name="connsiteY19" fmla="*/ 727415 h 3330878"/>
                      <a:gd name="connsiteX20" fmla="*/ 1547 w 1950768"/>
                      <a:gd name="connsiteY20" fmla="*/ 749563 h 3330878"/>
                      <a:gd name="connsiteX21" fmla="*/ 360042 w 1950768"/>
                      <a:gd name="connsiteY21" fmla="*/ 1038488 h 3330878"/>
                      <a:gd name="connsiteX22" fmla="*/ 457604 w 1950768"/>
                      <a:gd name="connsiteY22" fmla="*/ 1048665 h 3330878"/>
                      <a:gd name="connsiteX23" fmla="*/ 425841 w 1950768"/>
                      <a:gd name="connsiteY23" fmla="*/ 1180487 h 3330878"/>
                      <a:gd name="connsiteX24" fmla="*/ 457117 w 1950768"/>
                      <a:gd name="connsiteY24" fmla="*/ 1192351 h 3330878"/>
                      <a:gd name="connsiteX25" fmla="*/ 405256 w 1950768"/>
                      <a:gd name="connsiteY25" fmla="*/ 1333044 h 3330878"/>
                      <a:gd name="connsiteX26" fmla="*/ 361671 w 1950768"/>
                      <a:gd name="connsiteY26" fmla="*/ 1595787 h 3330878"/>
                      <a:gd name="connsiteX27" fmla="*/ 336240 w 1950768"/>
                      <a:gd name="connsiteY27" fmla="*/ 1791936 h 3330878"/>
                      <a:gd name="connsiteX28" fmla="*/ 312025 w 1950768"/>
                      <a:gd name="connsiteY28" fmla="*/ 1982035 h 3330878"/>
                      <a:gd name="connsiteX29" fmla="*/ 285669 w 1950768"/>
                      <a:gd name="connsiteY29" fmla="*/ 2118850 h 3330878"/>
                      <a:gd name="connsiteX30" fmla="*/ 500908 w 1950768"/>
                      <a:gd name="connsiteY30" fmla="*/ 2197555 h 3330878"/>
                      <a:gd name="connsiteX31" fmla="*/ 494724 w 1950768"/>
                      <a:gd name="connsiteY31" fmla="*/ 2533033 h 3330878"/>
                      <a:gd name="connsiteX32" fmla="*/ 522808 w 1950768"/>
                      <a:gd name="connsiteY32" fmla="*/ 2659242 h 3330878"/>
                      <a:gd name="connsiteX33" fmla="*/ 609714 w 1950768"/>
                      <a:gd name="connsiteY33" fmla="*/ 2895844 h 3330878"/>
                      <a:gd name="connsiteX34" fmla="*/ 632921 w 1950768"/>
                      <a:gd name="connsiteY34" fmla="*/ 3008866 h 3330878"/>
                      <a:gd name="connsiteX35" fmla="*/ 630341 w 1950768"/>
                      <a:gd name="connsiteY35" fmla="*/ 3011776 h 3330878"/>
                      <a:gd name="connsiteX36" fmla="*/ 607457 w 1950768"/>
                      <a:gd name="connsiteY36" fmla="*/ 3082651 h 3330878"/>
                      <a:gd name="connsiteX37" fmla="*/ 658310 w 1950768"/>
                      <a:gd name="connsiteY37" fmla="*/ 3186778 h 3330878"/>
                      <a:gd name="connsiteX38" fmla="*/ 661683 w 1950768"/>
                      <a:gd name="connsiteY38" fmla="*/ 3259944 h 3330878"/>
                      <a:gd name="connsiteX39" fmla="*/ 697050 w 1950768"/>
                      <a:gd name="connsiteY39" fmla="*/ 3261845 h 3330878"/>
                      <a:gd name="connsiteX40" fmla="*/ 693421 w 1950768"/>
                      <a:gd name="connsiteY40" fmla="*/ 3190408 h 3330878"/>
                      <a:gd name="connsiteX41" fmla="*/ 714287 w 1950768"/>
                      <a:gd name="connsiteY41" fmla="*/ 3193070 h 3330878"/>
                      <a:gd name="connsiteX42" fmla="*/ 859304 w 1950768"/>
                      <a:gd name="connsiteY42" fmla="*/ 3328438 h 3330878"/>
                      <a:gd name="connsiteX43" fmla="*/ 1036084 w 1950768"/>
                      <a:gd name="connsiteY43" fmla="*/ 3275164 h 3330878"/>
                      <a:gd name="connsiteX44" fmla="*/ 977766 w 1950768"/>
                      <a:gd name="connsiteY44" fmla="*/ 3217284 h 3330878"/>
                      <a:gd name="connsiteX45" fmla="*/ 1004610 w 1950768"/>
                      <a:gd name="connsiteY45" fmla="*/ 3121392 h 3330878"/>
                      <a:gd name="connsiteX46" fmla="*/ 1043359 w 1950768"/>
                      <a:gd name="connsiteY46" fmla="*/ 3243682 h 3330878"/>
                      <a:gd name="connsiteX47" fmla="*/ 1186995 w 1950768"/>
                      <a:gd name="connsiteY47" fmla="*/ 3294774 h 3330878"/>
                      <a:gd name="connsiteX48" fmla="*/ 1232242 w 1950768"/>
                      <a:gd name="connsiteY48" fmla="*/ 3203726 h 3330878"/>
                      <a:gd name="connsiteX49" fmla="*/ 1164723 w 1950768"/>
                      <a:gd name="connsiteY49" fmla="*/ 3166920 h 3330878"/>
                      <a:gd name="connsiteX50" fmla="*/ 1143410 w 1950768"/>
                      <a:gd name="connsiteY50" fmla="*/ 3070060 h 3330878"/>
                      <a:gd name="connsiteX51" fmla="*/ 1141475 w 1950768"/>
                      <a:gd name="connsiteY51" fmla="*/ 2928731 h 3330878"/>
                      <a:gd name="connsiteX52" fmla="*/ 1232250 w 1950768"/>
                      <a:gd name="connsiteY52" fmla="*/ 2430039 h 3330878"/>
                      <a:gd name="connsiteX53" fmla="*/ 1277051 w 1950768"/>
                      <a:gd name="connsiteY53" fmla="*/ 2219364 h 3330878"/>
                      <a:gd name="connsiteX54" fmla="*/ 1313898 w 1950768"/>
                      <a:gd name="connsiteY54" fmla="*/ 2192487 h 3330878"/>
                      <a:gd name="connsiteX55" fmla="*/ 1325869 w 1950768"/>
                      <a:gd name="connsiteY55" fmla="*/ 2132888 h 3330878"/>
                      <a:gd name="connsiteX56" fmla="*/ 1399556 w 1950768"/>
                      <a:gd name="connsiteY56" fmla="*/ 2101728 h 3330878"/>
                      <a:gd name="connsiteX57" fmla="*/ 1385650 w 1950768"/>
                      <a:gd name="connsiteY57" fmla="*/ 1900850 h 3330878"/>
                      <a:gd name="connsiteX58" fmla="*/ 1307152 w 1950768"/>
                      <a:gd name="connsiteY58" fmla="*/ 1435045 h 3330878"/>
                      <a:gd name="connsiteX59" fmla="*/ 1254051 w 1950768"/>
                      <a:gd name="connsiteY59" fmla="*/ 1228934 h 3330878"/>
                      <a:gd name="connsiteX60" fmla="*/ 1249661 w 1950768"/>
                      <a:gd name="connsiteY60" fmla="*/ 1208778 h 3330878"/>
                      <a:gd name="connsiteX61" fmla="*/ 1254043 w 1950768"/>
                      <a:gd name="connsiteY61" fmla="*/ 1207893 h 3330878"/>
                      <a:gd name="connsiteX62" fmla="*/ 1263302 w 1950768"/>
                      <a:gd name="connsiteY62" fmla="*/ 1192822 h 3330878"/>
                      <a:gd name="connsiteX63" fmla="*/ 1169303 w 1950768"/>
                      <a:gd name="connsiteY63" fmla="*/ 852383 h 3330878"/>
                      <a:gd name="connsiteX64" fmla="*/ 1275166 w 1950768"/>
                      <a:gd name="connsiteY64" fmla="*/ 892256 h 3330878"/>
                      <a:gd name="connsiteX65" fmla="*/ 1649055 w 1950768"/>
                      <a:gd name="connsiteY65" fmla="*/ 445392 h 3330878"/>
                      <a:gd name="connsiteX66" fmla="*/ 1792583 w 1950768"/>
                      <a:gd name="connsiteY66" fmla="*/ 494781 h 3330878"/>
                      <a:gd name="connsiteX67" fmla="*/ 1949463 w 1950768"/>
                      <a:gd name="connsiteY67" fmla="*/ 463432 h 3330878"/>
                      <a:gd name="connsiteX68" fmla="*/ 498486 w 1950768"/>
                      <a:gd name="connsiteY68" fmla="*/ 813651 h 3330878"/>
                      <a:gd name="connsiteX69" fmla="*/ 485688 w 1950768"/>
                      <a:gd name="connsiteY69" fmla="*/ 875159 h 3330878"/>
                      <a:gd name="connsiteX70" fmla="*/ 459340 w 1950768"/>
                      <a:gd name="connsiteY70" fmla="*/ 940016 h 3330878"/>
                      <a:gd name="connsiteX71" fmla="*/ 445823 w 1950768"/>
                      <a:gd name="connsiteY71" fmla="*/ 946705 h 3330878"/>
                      <a:gd name="connsiteX72" fmla="*/ 406901 w 1950768"/>
                      <a:gd name="connsiteY72" fmla="*/ 932452 h 3330878"/>
                      <a:gd name="connsiteX73" fmla="*/ 279171 w 1950768"/>
                      <a:gd name="connsiteY73" fmla="*/ 831318 h 3330878"/>
                      <a:gd name="connsiteX74" fmla="*/ 198962 w 1950768"/>
                      <a:gd name="connsiteY74" fmla="*/ 765494 h 3330878"/>
                      <a:gd name="connsiteX75" fmla="*/ 392532 w 1950768"/>
                      <a:gd name="connsiteY75" fmla="*/ 588450 h 3330878"/>
                      <a:gd name="connsiteX76" fmla="*/ 500900 w 1950768"/>
                      <a:gd name="connsiteY76" fmla="*/ 765229 h 3330878"/>
                      <a:gd name="connsiteX77" fmla="*/ 498486 w 1950768"/>
                      <a:gd name="connsiteY77" fmla="*/ 813651 h 3330878"/>
                      <a:gd name="connsiteX78" fmla="*/ 980511 w 1950768"/>
                      <a:gd name="connsiteY78" fmla="*/ 2443879 h 3330878"/>
                      <a:gd name="connsiteX79" fmla="*/ 962910 w 1950768"/>
                      <a:gd name="connsiteY79" fmla="*/ 2973250 h 3330878"/>
                      <a:gd name="connsiteX80" fmla="*/ 947111 w 1950768"/>
                      <a:gd name="connsiteY80" fmla="*/ 3070284 h 3330878"/>
                      <a:gd name="connsiteX81" fmla="*/ 952741 w 1950768"/>
                      <a:gd name="connsiteY81" fmla="*/ 3195368 h 3330878"/>
                      <a:gd name="connsiteX82" fmla="*/ 948202 w 1950768"/>
                      <a:gd name="connsiteY82" fmla="*/ 3196633 h 3330878"/>
                      <a:gd name="connsiteX83" fmla="*/ 813975 w 1950768"/>
                      <a:gd name="connsiteY83" fmla="*/ 2989049 h 3330878"/>
                      <a:gd name="connsiteX84" fmla="*/ 770199 w 1950768"/>
                      <a:gd name="connsiteY84" fmla="*/ 2550411 h 3330878"/>
                      <a:gd name="connsiteX85" fmla="*/ 766148 w 1950768"/>
                      <a:gd name="connsiteY85" fmla="*/ 2256145 h 3330878"/>
                      <a:gd name="connsiteX86" fmla="*/ 999468 w 1950768"/>
                      <a:gd name="connsiteY86" fmla="*/ 2275102 h 3330878"/>
                      <a:gd name="connsiteX87" fmla="*/ 980511 w 1950768"/>
                      <a:gd name="connsiteY87" fmla="*/ 2443879 h 3330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</a:cxnLst>
                    <a:rect l="l" t="t" r="r" b="b"/>
                    <a:pathLst>
                      <a:path w="1950768" h="3330878">
                        <a:moveTo>
                          <a:pt x="1949463" y="463432"/>
                        </a:moveTo>
                        <a:cubicBezTo>
                          <a:pt x="1935095" y="449278"/>
                          <a:pt x="1918304" y="462191"/>
                          <a:pt x="1918304" y="462191"/>
                        </a:cubicBezTo>
                        <a:cubicBezTo>
                          <a:pt x="1926778" y="440399"/>
                          <a:pt x="1896958" y="441928"/>
                          <a:pt x="1896958" y="441928"/>
                        </a:cubicBezTo>
                        <a:cubicBezTo>
                          <a:pt x="1831778" y="446045"/>
                          <a:pt x="1796460" y="421343"/>
                          <a:pt x="1796460" y="421343"/>
                        </a:cubicBezTo>
                        <a:lnTo>
                          <a:pt x="1816277" y="409231"/>
                        </a:lnTo>
                        <a:cubicBezTo>
                          <a:pt x="1812871" y="391349"/>
                          <a:pt x="1767649" y="384256"/>
                          <a:pt x="1743541" y="380907"/>
                        </a:cubicBezTo>
                        <a:cubicBezTo>
                          <a:pt x="1733141" y="379461"/>
                          <a:pt x="1723254" y="375616"/>
                          <a:pt x="1714532" y="369771"/>
                        </a:cubicBezTo>
                        <a:cubicBezTo>
                          <a:pt x="1668400" y="338843"/>
                          <a:pt x="1641482" y="353534"/>
                          <a:pt x="1641482" y="353534"/>
                        </a:cubicBezTo>
                        <a:lnTo>
                          <a:pt x="1399961" y="527958"/>
                        </a:lnTo>
                        <a:lnTo>
                          <a:pt x="1275819" y="636863"/>
                        </a:lnTo>
                        <a:cubicBezTo>
                          <a:pt x="1275819" y="636863"/>
                          <a:pt x="1174098" y="401642"/>
                          <a:pt x="1133729" y="318894"/>
                        </a:cubicBezTo>
                        <a:cubicBezTo>
                          <a:pt x="1102040" y="253947"/>
                          <a:pt x="1061167" y="217744"/>
                          <a:pt x="987654" y="192504"/>
                        </a:cubicBezTo>
                        <a:cubicBezTo>
                          <a:pt x="898202" y="161799"/>
                          <a:pt x="870556" y="169695"/>
                          <a:pt x="870556" y="169695"/>
                        </a:cubicBezTo>
                        <a:cubicBezTo>
                          <a:pt x="844812" y="168182"/>
                          <a:pt x="817711" y="131682"/>
                          <a:pt x="813297" y="124696"/>
                        </a:cubicBezTo>
                        <a:cubicBezTo>
                          <a:pt x="784237" y="78688"/>
                          <a:pt x="584582" y="0"/>
                          <a:pt x="584582" y="0"/>
                        </a:cubicBezTo>
                        <a:cubicBezTo>
                          <a:pt x="589327" y="81011"/>
                          <a:pt x="574140" y="106813"/>
                          <a:pt x="559028" y="125903"/>
                        </a:cubicBezTo>
                        <a:cubicBezTo>
                          <a:pt x="531564" y="160609"/>
                          <a:pt x="497320" y="151812"/>
                          <a:pt x="497320" y="151812"/>
                        </a:cubicBezTo>
                        <a:cubicBezTo>
                          <a:pt x="457365" y="146968"/>
                          <a:pt x="351990" y="207021"/>
                          <a:pt x="351990" y="207021"/>
                        </a:cubicBezTo>
                        <a:cubicBezTo>
                          <a:pt x="221226" y="289355"/>
                          <a:pt x="140396" y="421368"/>
                          <a:pt x="96803" y="489168"/>
                        </a:cubicBezTo>
                        <a:cubicBezTo>
                          <a:pt x="59575" y="547072"/>
                          <a:pt x="14188" y="687616"/>
                          <a:pt x="1729" y="727415"/>
                        </a:cubicBezTo>
                        <a:cubicBezTo>
                          <a:pt x="-528" y="734615"/>
                          <a:pt x="-561" y="742312"/>
                          <a:pt x="1547" y="749563"/>
                        </a:cubicBezTo>
                        <a:cubicBezTo>
                          <a:pt x="64238" y="965364"/>
                          <a:pt x="322707" y="1031287"/>
                          <a:pt x="360042" y="1038488"/>
                        </a:cubicBezTo>
                        <a:cubicBezTo>
                          <a:pt x="398758" y="1045962"/>
                          <a:pt x="457604" y="1048665"/>
                          <a:pt x="457604" y="1048665"/>
                        </a:cubicBezTo>
                        <a:cubicBezTo>
                          <a:pt x="467294" y="1074095"/>
                          <a:pt x="425841" y="1180487"/>
                          <a:pt x="425841" y="1180487"/>
                        </a:cubicBezTo>
                        <a:lnTo>
                          <a:pt x="457117" y="1192351"/>
                        </a:lnTo>
                        <a:cubicBezTo>
                          <a:pt x="457117" y="1192351"/>
                          <a:pt x="416152" y="1288243"/>
                          <a:pt x="405256" y="1333044"/>
                        </a:cubicBezTo>
                        <a:cubicBezTo>
                          <a:pt x="394359" y="1377844"/>
                          <a:pt x="361671" y="1595787"/>
                          <a:pt x="361671" y="1595787"/>
                        </a:cubicBezTo>
                        <a:lnTo>
                          <a:pt x="336240" y="1791936"/>
                        </a:lnTo>
                        <a:lnTo>
                          <a:pt x="312025" y="1982035"/>
                        </a:lnTo>
                        <a:lnTo>
                          <a:pt x="285669" y="2118850"/>
                        </a:lnTo>
                        <a:lnTo>
                          <a:pt x="500908" y="2197555"/>
                        </a:lnTo>
                        <a:cubicBezTo>
                          <a:pt x="469228" y="2373607"/>
                          <a:pt x="477942" y="2449153"/>
                          <a:pt x="494724" y="2533033"/>
                        </a:cubicBezTo>
                        <a:cubicBezTo>
                          <a:pt x="503223" y="2575502"/>
                          <a:pt x="507621" y="2618683"/>
                          <a:pt x="522808" y="2659242"/>
                        </a:cubicBezTo>
                        <a:lnTo>
                          <a:pt x="609714" y="2895844"/>
                        </a:lnTo>
                        <a:cubicBezTo>
                          <a:pt x="622843" y="2931592"/>
                          <a:pt x="633946" y="2970795"/>
                          <a:pt x="632921" y="3008866"/>
                        </a:cubicBezTo>
                        <a:lnTo>
                          <a:pt x="630341" y="3011776"/>
                        </a:lnTo>
                        <a:cubicBezTo>
                          <a:pt x="602497" y="3035991"/>
                          <a:pt x="607457" y="3082651"/>
                          <a:pt x="607457" y="3082651"/>
                        </a:cubicBezTo>
                        <a:lnTo>
                          <a:pt x="658310" y="3186778"/>
                        </a:lnTo>
                        <a:lnTo>
                          <a:pt x="661683" y="3259944"/>
                        </a:lnTo>
                        <a:lnTo>
                          <a:pt x="697050" y="3261845"/>
                        </a:lnTo>
                        <a:lnTo>
                          <a:pt x="693421" y="3190408"/>
                        </a:lnTo>
                        <a:lnTo>
                          <a:pt x="714287" y="3193070"/>
                        </a:lnTo>
                        <a:cubicBezTo>
                          <a:pt x="748192" y="3226007"/>
                          <a:pt x="759815" y="3306398"/>
                          <a:pt x="859304" y="3328438"/>
                        </a:cubicBezTo>
                        <a:cubicBezTo>
                          <a:pt x="922532" y="3342443"/>
                          <a:pt x="1036282" y="3292360"/>
                          <a:pt x="1036084" y="3275164"/>
                        </a:cubicBezTo>
                        <a:cubicBezTo>
                          <a:pt x="1035877" y="3257968"/>
                          <a:pt x="977766" y="3217284"/>
                          <a:pt x="977766" y="3217284"/>
                        </a:cubicBezTo>
                        <a:cubicBezTo>
                          <a:pt x="977766" y="3217284"/>
                          <a:pt x="983983" y="3120425"/>
                          <a:pt x="1004610" y="3121392"/>
                        </a:cubicBezTo>
                        <a:cubicBezTo>
                          <a:pt x="1025237" y="3122359"/>
                          <a:pt x="1028825" y="3203726"/>
                          <a:pt x="1043359" y="3243682"/>
                        </a:cubicBezTo>
                        <a:cubicBezTo>
                          <a:pt x="1057893" y="3283638"/>
                          <a:pt x="1115599" y="3298138"/>
                          <a:pt x="1186995" y="3294774"/>
                        </a:cubicBezTo>
                        <a:cubicBezTo>
                          <a:pt x="1269329" y="3290897"/>
                          <a:pt x="1252819" y="3230363"/>
                          <a:pt x="1232242" y="3203726"/>
                        </a:cubicBezTo>
                        <a:cubicBezTo>
                          <a:pt x="1211657" y="3177089"/>
                          <a:pt x="1164723" y="3166920"/>
                          <a:pt x="1164723" y="3166920"/>
                        </a:cubicBezTo>
                        <a:lnTo>
                          <a:pt x="1143410" y="3070060"/>
                        </a:lnTo>
                        <a:cubicBezTo>
                          <a:pt x="1137499" y="3034618"/>
                          <a:pt x="1135035" y="2964082"/>
                          <a:pt x="1141475" y="2928731"/>
                        </a:cubicBezTo>
                        <a:lnTo>
                          <a:pt x="1232250" y="2430039"/>
                        </a:lnTo>
                        <a:lnTo>
                          <a:pt x="1277051" y="2219364"/>
                        </a:lnTo>
                        <a:cubicBezTo>
                          <a:pt x="1277051" y="2219364"/>
                          <a:pt x="1300786" y="2212345"/>
                          <a:pt x="1313898" y="2192487"/>
                        </a:cubicBezTo>
                        <a:cubicBezTo>
                          <a:pt x="1327010" y="2172629"/>
                          <a:pt x="1325869" y="2132888"/>
                          <a:pt x="1325869" y="2132888"/>
                        </a:cubicBezTo>
                        <a:cubicBezTo>
                          <a:pt x="1365825" y="2129259"/>
                          <a:pt x="1399556" y="2101728"/>
                          <a:pt x="1399556" y="2101728"/>
                        </a:cubicBezTo>
                        <a:lnTo>
                          <a:pt x="1385650" y="1900850"/>
                        </a:lnTo>
                        <a:cubicBezTo>
                          <a:pt x="1382748" y="1872625"/>
                          <a:pt x="1343512" y="1589735"/>
                          <a:pt x="1307152" y="1435045"/>
                        </a:cubicBezTo>
                        <a:lnTo>
                          <a:pt x="1254051" y="1228934"/>
                        </a:lnTo>
                        <a:lnTo>
                          <a:pt x="1249661" y="1208778"/>
                        </a:lnTo>
                        <a:lnTo>
                          <a:pt x="1254043" y="1207893"/>
                        </a:lnTo>
                        <a:cubicBezTo>
                          <a:pt x="1260913" y="1206504"/>
                          <a:pt x="1265171" y="1199576"/>
                          <a:pt x="1263302" y="1192822"/>
                        </a:cubicBezTo>
                        <a:lnTo>
                          <a:pt x="1169303" y="852383"/>
                        </a:lnTo>
                        <a:cubicBezTo>
                          <a:pt x="1231052" y="903235"/>
                          <a:pt x="1275166" y="892256"/>
                          <a:pt x="1275166" y="892256"/>
                        </a:cubicBezTo>
                        <a:cubicBezTo>
                          <a:pt x="1403507" y="847456"/>
                          <a:pt x="1649055" y="445392"/>
                          <a:pt x="1649055" y="445392"/>
                        </a:cubicBezTo>
                        <a:cubicBezTo>
                          <a:pt x="1685381" y="469607"/>
                          <a:pt x="1792583" y="494781"/>
                          <a:pt x="1792583" y="494781"/>
                        </a:cubicBezTo>
                        <a:cubicBezTo>
                          <a:pt x="1894254" y="511746"/>
                          <a:pt x="1961062" y="474865"/>
                          <a:pt x="1949463" y="463432"/>
                        </a:cubicBezTo>
                        <a:close/>
                        <a:moveTo>
                          <a:pt x="498486" y="813651"/>
                        </a:moveTo>
                        <a:lnTo>
                          <a:pt x="485688" y="875159"/>
                        </a:lnTo>
                        <a:lnTo>
                          <a:pt x="459340" y="940016"/>
                        </a:lnTo>
                        <a:cubicBezTo>
                          <a:pt x="457580" y="945704"/>
                          <a:pt x="451412" y="948755"/>
                          <a:pt x="445823" y="946705"/>
                        </a:cubicBezTo>
                        <a:lnTo>
                          <a:pt x="406901" y="932452"/>
                        </a:lnTo>
                        <a:cubicBezTo>
                          <a:pt x="379652" y="919456"/>
                          <a:pt x="299666" y="855293"/>
                          <a:pt x="279171" y="831318"/>
                        </a:cubicBezTo>
                        <a:lnTo>
                          <a:pt x="198962" y="765494"/>
                        </a:lnTo>
                        <a:cubicBezTo>
                          <a:pt x="330701" y="685309"/>
                          <a:pt x="392532" y="588450"/>
                          <a:pt x="392532" y="588450"/>
                        </a:cubicBezTo>
                        <a:cubicBezTo>
                          <a:pt x="434381" y="628554"/>
                          <a:pt x="500900" y="765229"/>
                          <a:pt x="500900" y="765229"/>
                        </a:cubicBezTo>
                        <a:cubicBezTo>
                          <a:pt x="486383" y="784591"/>
                          <a:pt x="498486" y="813651"/>
                          <a:pt x="498486" y="813651"/>
                        </a:cubicBezTo>
                        <a:close/>
                        <a:moveTo>
                          <a:pt x="980511" y="2443879"/>
                        </a:moveTo>
                        <a:cubicBezTo>
                          <a:pt x="989084" y="2541358"/>
                          <a:pt x="1000815" y="2776489"/>
                          <a:pt x="962910" y="2973250"/>
                        </a:cubicBezTo>
                        <a:cubicBezTo>
                          <a:pt x="962910" y="2973250"/>
                          <a:pt x="933123" y="2990397"/>
                          <a:pt x="947111" y="3070284"/>
                        </a:cubicBezTo>
                        <a:cubicBezTo>
                          <a:pt x="958338" y="3134388"/>
                          <a:pt x="954643" y="3179900"/>
                          <a:pt x="952741" y="3195368"/>
                        </a:cubicBezTo>
                        <a:cubicBezTo>
                          <a:pt x="952468" y="3197616"/>
                          <a:pt x="949633" y="3198394"/>
                          <a:pt x="948202" y="3196633"/>
                        </a:cubicBezTo>
                        <a:cubicBezTo>
                          <a:pt x="928014" y="3171872"/>
                          <a:pt x="831733" y="3051591"/>
                          <a:pt x="813975" y="2989049"/>
                        </a:cubicBezTo>
                        <a:cubicBezTo>
                          <a:pt x="813975" y="2989049"/>
                          <a:pt x="778706" y="2690873"/>
                          <a:pt x="770199" y="2550411"/>
                        </a:cubicBezTo>
                        <a:cubicBezTo>
                          <a:pt x="761692" y="2409950"/>
                          <a:pt x="766148" y="2256145"/>
                          <a:pt x="766148" y="2256145"/>
                        </a:cubicBezTo>
                        <a:cubicBezTo>
                          <a:pt x="766148" y="2256145"/>
                          <a:pt x="932230" y="2282319"/>
                          <a:pt x="999468" y="2275102"/>
                        </a:cubicBezTo>
                        <a:cubicBezTo>
                          <a:pt x="999468" y="2275094"/>
                          <a:pt x="971938" y="2346399"/>
                          <a:pt x="980511" y="244387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9" name="Freeform 8">
                    <a:extLst>
                      <a:ext uri="{FF2B5EF4-FFF2-40B4-BE49-F238E27FC236}">
                        <a16:creationId xmlns:a16="http://schemas.microsoft.com/office/drawing/2014/main" id="{558E67F5-9DD7-3147-B770-9ABF9B86320C}"/>
                      </a:ext>
                    </a:extLst>
                  </p:cNvPr>
                  <p:cNvSpPr/>
                  <p:nvPr/>
                </p:nvSpPr>
                <p:spPr>
                  <a:xfrm>
                    <a:off x="10050733" y="2895038"/>
                    <a:ext cx="366708" cy="798539"/>
                  </a:xfrm>
                  <a:custGeom>
                    <a:avLst/>
                    <a:gdLst>
                      <a:gd name="connsiteX0" fmla="*/ 366083 w 366708"/>
                      <a:gd name="connsiteY0" fmla="*/ 778614 h 798539"/>
                      <a:gd name="connsiteX1" fmla="*/ 335693 w 366708"/>
                      <a:gd name="connsiteY1" fmla="*/ 448112 h 798539"/>
                      <a:gd name="connsiteX2" fmla="*/ 294687 w 366708"/>
                      <a:gd name="connsiteY2" fmla="*/ 202722 h 798539"/>
                      <a:gd name="connsiteX3" fmla="*/ 257798 w 366708"/>
                      <a:gd name="connsiteY3" fmla="*/ 2860 h 798539"/>
                      <a:gd name="connsiteX4" fmla="*/ 252408 w 366708"/>
                      <a:gd name="connsiteY4" fmla="*/ 99 h 798539"/>
                      <a:gd name="connsiteX5" fmla="*/ 4992 w 366708"/>
                      <a:gd name="connsiteY5" fmla="*/ 1248 h 798539"/>
                      <a:gd name="connsiteX6" fmla="*/ 1801 w 366708"/>
                      <a:gd name="connsiteY6" fmla="*/ 12384 h 798539"/>
                      <a:gd name="connsiteX7" fmla="*/ 113360 w 366708"/>
                      <a:gd name="connsiteY7" fmla="*/ 337876 h 798539"/>
                      <a:gd name="connsiteX8" fmla="*/ 213924 w 366708"/>
                      <a:gd name="connsiteY8" fmla="*/ 796413 h 798539"/>
                      <a:gd name="connsiteX9" fmla="*/ 355319 w 366708"/>
                      <a:gd name="connsiteY9" fmla="*/ 789072 h 798539"/>
                      <a:gd name="connsiteX10" fmla="*/ 366083 w 366708"/>
                      <a:gd name="connsiteY10" fmla="*/ 778614 h 79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6708" h="798539">
                        <a:moveTo>
                          <a:pt x="366083" y="778614"/>
                        </a:moveTo>
                        <a:cubicBezTo>
                          <a:pt x="332237" y="669659"/>
                          <a:pt x="339769" y="560597"/>
                          <a:pt x="335693" y="448112"/>
                        </a:cubicBezTo>
                        <a:cubicBezTo>
                          <a:pt x="335122" y="363083"/>
                          <a:pt x="303417" y="286123"/>
                          <a:pt x="294687" y="202722"/>
                        </a:cubicBezTo>
                        <a:cubicBezTo>
                          <a:pt x="291281" y="136460"/>
                          <a:pt x="285725" y="65179"/>
                          <a:pt x="257798" y="2860"/>
                        </a:cubicBezTo>
                        <a:cubicBezTo>
                          <a:pt x="256872" y="785"/>
                          <a:pt x="254624" y="-356"/>
                          <a:pt x="252408" y="99"/>
                        </a:cubicBezTo>
                        <a:cubicBezTo>
                          <a:pt x="171777" y="6002"/>
                          <a:pt x="84979" y="17477"/>
                          <a:pt x="4992" y="1248"/>
                        </a:cubicBezTo>
                        <a:cubicBezTo>
                          <a:pt x="446" y="124"/>
                          <a:pt x="-1836" y="9094"/>
                          <a:pt x="1801" y="12384"/>
                        </a:cubicBezTo>
                        <a:cubicBezTo>
                          <a:pt x="90030" y="96570"/>
                          <a:pt x="101885" y="219240"/>
                          <a:pt x="113360" y="337876"/>
                        </a:cubicBezTo>
                        <a:cubicBezTo>
                          <a:pt x="122438" y="495996"/>
                          <a:pt x="165758" y="651207"/>
                          <a:pt x="213924" y="796413"/>
                        </a:cubicBezTo>
                        <a:cubicBezTo>
                          <a:pt x="261461" y="801473"/>
                          <a:pt x="310172" y="796893"/>
                          <a:pt x="355319" y="789072"/>
                        </a:cubicBezTo>
                        <a:cubicBezTo>
                          <a:pt x="365356" y="787336"/>
                          <a:pt x="368117" y="784790"/>
                          <a:pt x="366083" y="7786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" name="Graphic 71">
                    <a:extLst>
                      <a:ext uri="{FF2B5EF4-FFF2-40B4-BE49-F238E27FC236}">
                        <a16:creationId xmlns:a16="http://schemas.microsoft.com/office/drawing/2014/main" id="{03ADA006-1F98-0143-9E80-D39B22DBE2E5}"/>
                      </a:ext>
                    </a:extLst>
                  </p:cNvPr>
                  <p:cNvGrpSpPr/>
                  <p:nvPr/>
                </p:nvGrpSpPr>
                <p:grpSpPr>
                  <a:xfrm>
                    <a:off x="9897840" y="5494311"/>
                    <a:ext cx="631112" cy="342782"/>
                    <a:chOff x="9897840" y="5494311"/>
                    <a:chExt cx="631112" cy="342782"/>
                  </a:xfrm>
                  <a:solidFill>
                    <a:srgbClr val="FFFFFF"/>
                  </a:solidFill>
                </p:grpSpPr>
                <p:sp>
                  <p:nvSpPr>
                    <p:cNvPr id="13" name="Freeform 12">
                      <a:extLst>
                        <a:ext uri="{FF2B5EF4-FFF2-40B4-BE49-F238E27FC236}">
                          <a16:creationId xmlns:a16="http://schemas.microsoft.com/office/drawing/2014/main" id="{6A59AE87-2F0A-A449-83B5-DC7ABDD57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31692" y="5494311"/>
                      <a:ext cx="297259" cy="313536"/>
                    </a:xfrm>
                    <a:custGeom>
                      <a:avLst/>
                      <a:gdLst>
                        <a:gd name="connsiteX0" fmla="*/ 14843 w 297259"/>
                        <a:gd name="connsiteY0" fmla="*/ 493 h 313536"/>
                        <a:gd name="connsiteX1" fmla="*/ 5154 w 297259"/>
                        <a:gd name="connsiteY1" fmla="*/ 95418 h 313536"/>
                        <a:gd name="connsiteX2" fmla="*/ 17687 w 297259"/>
                        <a:gd name="connsiteY2" fmla="*/ 220329 h 313536"/>
                        <a:gd name="connsiteX3" fmla="*/ 20605 w 297259"/>
                        <a:gd name="connsiteY3" fmla="*/ 225330 h 313536"/>
                        <a:gd name="connsiteX4" fmla="*/ 28591 w 297259"/>
                        <a:gd name="connsiteY4" fmla="*/ 221776 h 313536"/>
                        <a:gd name="connsiteX5" fmla="*/ 57659 w 297259"/>
                        <a:gd name="connsiteY5" fmla="*/ 135275 h 313536"/>
                        <a:gd name="connsiteX6" fmla="*/ 67076 w 297259"/>
                        <a:gd name="connsiteY6" fmla="*/ 145543 h 313536"/>
                        <a:gd name="connsiteX7" fmla="*/ 67373 w 297259"/>
                        <a:gd name="connsiteY7" fmla="*/ 149528 h 313536"/>
                        <a:gd name="connsiteX8" fmla="*/ 101848 w 297259"/>
                        <a:gd name="connsiteY8" fmla="*/ 253861 h 313536"/>
                        <a:gd name="connsiteX9" fmla="*/ 112992 w 297259"/>
                        <a:gd name="connsiteY9" fmla="*/ 284243 h 313536"/>
                        <a:gd name="connsiteX10" fmla="*/ 294435 w 297259"/>
                        <a:gd name="connsiteY10" fmla="*/ 252918 h 313536"/>
                        <a:gd name="connsiteX11" fmla="*/ 227941 w 297259"/>
                        <a:gd name="connsiteY11" fmla="*/ 190343 h 313536"/>
                        <a:gd name="connsiteX12" fmla="*/ 141233 w 297259"/>
                        <a:gd name="connsiteY12" fmla="*/ 208986 h 313536"/>
                        <a:gd name="connsiteX13" fmla="*/ 113794 w 297259"/>
                        <a:gd name="connsiteY13" fmla="*/ 198817 h 313536"/>
                        <a:gd name="connsiteX14" fmla="*/ 55204 w 297259"/>
                        <a:gd name="connsiteY14" fmla="*/ 30842 h 313536"/>
                        <a:gd name="connsiteX15" fmla="*/ 14843 w 297259"/>
                        <a:gd name="connsiteY15" fmla="*/ 493 h 3135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97259" h="313536">
                          <a:moveTo>
                            <a:pt x="14843" y="493"/>
                          </a:moveTo>
                          <a:cubicBezTo>
                            <a:pt x="-4222" y="7223"/>
                            <a:pt x="-1907" y="68095"/>
                            <a:pt x="5154" y="95418"/>
                          </a:cubicBezTo>
                          <a:cubicBezTo>
                            <a:pt x="14264" y="134175"/>
                            <a:pt x="20051" y="176405"/>
                            <a:pt x="17687" y="220329"/>
                          </a:cubicBezTo>
                          <a:cubicBezTo>
                            <a:pt x="17513" y="222454"/>
                            <a:pt x="18976" y="224148"/>
                            <a:pt x="20605" y="225330"/>
                          </a:cubicBezTo>
                          <a:cubicBezTo>
                            <a:pt x="23540" y="227951"/>
                            <a:pt x="28600" y="225752"/>
                            <a:pt x="28591" y="221776"/>
                          </a:cubicBezTo>
                          <a:cubicBezTo>
                            <a:pt x="27285" y="210020"/>
                            <a:pt x="44638" y="135878"/>
                            <a:pt x="57659" y="135275"/>
                          </a:cubicBezTo>
                          <a:cubicBezTo>
                            <a:pt x="63851" y="133770"/>
                            <a:pt x="69068" y="140177"/>
                            <a:pt x="67076" y="145543"/>
                          </a:cubicBezTo>
                          <a:cubicBezTo>
                            <a:pt x="66596" y="146849"/>
                            <a:pt x="66712" y="148304"/>
                            <a:pt x="67373" y="149528"/>
                          </a:cubicBezTo>
                          <a:cubicBezTo>
                            <a:pt x="83379" y="178893"/>
                            <a:pt x="96243" y="216451"/>
                            <a:pt x="101848" y="253861"/>
                          </a:cubicBezTo>
                          <a:cubicBezTo>
                            <a:pt x="103204" y="264550"/>
                            <a:pt x="104535" y="276083"/>
                            <a:pt x="112992" y="284243"/>
                          </a:cubicBezTo>
                          <a:cubicBezTo>
                            <a:pt x="147078" y="309855"/>
                            <a:pt x="321419" y="347116"/>
                            <a:pt x="294435" y="252918"/>
                          </a:cubicBezTo>
                          <a:cubicBezTo>
                            <a:pt x="284820" y="220023"/>
                            <a:pt x="254735" y="203455"/>
                            <a:pt x="227941" y="190343"/>
                          </a:cubicBezTo>
                          <a:cubicBezTo>
                            <a:pt x="203866" y="192625"/>
                            <a:pt x="172872" y="205282"/>
                            <a:pt x="141233" y="208986"/>
                          </a:cubicBezTo>
                          <a:cubicBezTo>
                            <a:pt x="129213" y="212847"/>
                            <a:pt x="118969" y="209052"/>
                            <a:pt x="113794" y="198817"/>
                          </a:cubicBezTo>
                          <a:cubicBezTo>
                            <a:pt x="93242" y="145683"/>
                            <a:pt x="71416" y="85167"/>
                            <a:pt x="55204" y="30842"/>
                          </a:cubicBezTo>
                          <a:cubicBezTo>
                            <a:pt x="46316" y="1088"/>
                            <a:pt x="20332" y="-1441"/>
                            <a:pt x="14843" y="49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" name="Freeform 13">
                      <a:extLst>
                        <a:ext uri="{FF2B5EF4-FFF2-40B4-BE49-F238E27FC236}">
                          <a16:creationId xmlns:a16="http://schemas.microsoft.com/office/drawing/2014/main" id="{74D0CB35-DD93-D142-927A-860841802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840" y="5531479"/>
                      <a:ext cx="420886" cy="305614"/>
                    </a:xfrm>
                    <a:custGeom>
                      <a:avLst/>
                      <a:gdLst>
                        <a:gd name="connsiteX0" fmla="*/ 374845 w 420886"/>
                        <a:gd name="connsiteY0" fmla="*/ 213965 h 305614"/>
                        <a:gd name="connsiteX1" fmla="*/ 339386 w 420886"/>
                        <a:gd name="connsiteY1" fmla="*/ 185666 h 305614"/>
                        <a:gd name="connsiteX2" fmla="*/ 333252 w 420886"/>
                        <a:gd name="connsiteY2" fmla="*/ 184806 h 305614"/>
                        <a:gd name="connsiteX3" fmla="*/ 181911 w 420886"/>
                        <a:gd name="connsiteY3" fmla="*/ 221720 h 305614"/>
                        <a:gd name="connsiteX4" fmla="*/ 116078 w 420886"/>
                        <a:gd name="connsiteY4" fmla="*/ 146925 h 305614"/>
                        <a:gd name="connsiteX5" fmla="*/ 25502 w 420886"/>
                        <a:gd name="connsiteY5" fmla="*/ 3364 h 305614"/>
                        <a:gd name="connsiteX6" fmla="*/ 17176 w 420886"/>
                        <a:gd name="connsiteY6" fmla="*/ 1702 h 305614"/>
                        <a:gd name="connsiteX7" fmla="*/ 24212 w 420886"/>
                        <a:gd name="connsiteY7" fmla="*/ 116047 h 305614"/>
                        <a:gd name="connsiteX8" fmla="*/ 51659 w 420886"/>
                        <a:gd name="connsiteY8" fmla="*/ 238097 h 305614"/>
                        <a:gd name="connsiteX9" fmla="*/ 84919 w 420886"/>
                        <a:gd name="connsiteY9" fmla="*/ 245844 h 305614"/>
                        <a:gd name="connsiteX10" fmla="*/ 83629 w 420886"/>
                        <a:gd name="connsiteY10" fmla="*/ 163832 h 305614"/>
                        <a:gd name="connsiteX11" fmla="*/ 90185 w 420886"/>
                        <a:gd name="connsiteY11" fmla="*/ 168486 h 305614"/>
                        <a:gd name="connsiteX12" fmla="*/ 192890 w 420886"/>
                        <a:gd name="connsiteY12" fmla="*/ 285072 h 305614"/>
                        <a:gd name="connsiteX13" fmla="*/ 418471 w 420886"/>
                        <a:gd name="connsiteY13" fmla="*/ 266198 h 305614"/>
                        <a:gd name="connsiteX14" fmla="*/ 374845 w 420886"/>
                        <a:gd name="connsiteY14" fmla="*/ 213965 h 3056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20886" h="305614">
                          <a:moveTo>
                            <a:pt x="374845" y="213965"/>
                          </a:moveTo>
                          <a:cubicBezTo>
                            <a:pt x="363411" y="206020"/>
                            <a:pt x="348348" y="195554"/>
                            <a:pt x="339386" y="185666"/>
                          </a:cubicBezTo>
                          <a:cubicBezTo>
                            <a:pt x="337815" y="183938"/>
                            <a:pt x="335236" y="183574"/>
                            <a:pt x="333252" y="184806"/>
                          </a:cubicBezTo>
                          <a:cubicBezTo>
                            <a:pt x="293164" y="209641"/>
                            <a:pt x="226761" y="230863"/>
                            <a:pt x="181911" y="221720"/>
                          </a:cubicBezTo>
                          <a:cubicBezTo>
                            <a:pt x="155373" y="199985"/>
                            <a:pt x="138921" y="172554"/>
                            <a:pt x="116078" y="146925"/>
                          </a:cubicBezTo>
                          <a:cubicBezTo>
                            <a:pt x="82141" y="103009"/>
                            <a:pt x="42177" y="56316"/>
                            <a:pt x="25502" y="3364"/>
                          </a:cubicBezTo>
                          <a:cubicBezTo>
                            <a:pt x="24518" y="-175"/>
                            <a:pt x="19458" y="-1233"/>
                            <a:pt x="17176" y="1702"/>
                          </a:cubicBezTo>
                          <a:cubicBezTo>
                            <a:pt x="-15513" y="40649"/>
                            <a:pt x="5123" y="81911"/>
                            <a:pt x="24212" y="116047"/>
                          </a:cubicBezTo>
                          <a:cubicBezTo>
                            <a:pt x="47319" y="153647"/>
                            <a:pt x="56405" y="199381"/>
                            <a:pt x="51659" y="238097"/>
                          </a:cubicBezTo>
                          <a:cubicBezTo>
                            <a:pt x="49940" y="247017"/>
                            <a:pt x="80892" y="248324"/>
                            <a:pt x="84919" y="245844"/>
                          </a:cubicBezTo>
                          <a:cubicBezTo>
                            <a:pt x="90838" y="232541"/>
                            <a:pt x="71683" y="169644"/>
                            <a:pt x="83629" y="163832"/>
                          </a:cubicBezTo>
                          <a:cubicBezTo>
                            <a:pt x="85696" y="162832"/>
                            <a:pt x="87448" y="167610"/>
                            <a:pt x="90185" y="168486"/>
                          </a:cubicBezTo>
                          <a:cubicBezTo>
                            <a:pt x="140524" y="189345"/>
                            <a:pt x="148684" y="255475"/>
                            <a:pt x="192890" y="285072"/>
                          </a:cubicBezTo>
                          <a:cubicBezTo>
                            <a:pt x="262988" y="323779"/>
                            <a:pt x="339857" y="302243"/>
                            <a:pt x="418471" y="266198"/>
                          </a:cubicBezTo>
                          <a:cubicBezTo>
                            <a:pt x="432013" y="254516"/>
                            <a:pt x="384641" y="220331"/>
                            <a:pt x="374845" y="21396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15" name="Graphic 71">
                    <a:extLst>
                      <a:ext uri="{FF2B5EF4-FFF2-40B4-BE49-F238E27FC236}">
                        <a16:creationId xmlns:a16="http://schemas.microsoft.com/office/drawing/2014/main" id="{BDA106E2-D7BC-B44D-A2AD-0D057AEA562E}"/>
                      </a:ext>
                    </a:extLst>
                  </p:cNvPr>
                  <p:cNvGrpSpPr/>
                  <p:nvPr/>
                </p:nvGrpSpPr>
                <p:grpSpPr>
                  <a:xfrm>
                    <a:off x="9391291" y="2664777"/>
                    <a:ext cx="1150664" cy="1087736"/>
                    <a:chOff x="9391291" y="2664777"/>
                    <a:chExt cx="1150664" cy="1087736"/>
                  </a:xfrm>
                  <a:solidFill>
                    <a:srgbClr val="FFFFFF"/>
                  </a:solidFill>
                </p:grpSpPr>
                <p:sp>
                  <p:nvSpPr>
                    <p:cNvPr id="16" name="Freeform 15">
                      <a:extLst>
                        <a:ext uri="{FF2B5EF4-FFF2-40B4-BE49-F238E27FC236}">
                          <a16:creationId xmlns:a16="http://schemas.microsoft.com/office/drawing/2014/main" id="{271B21C3-0838-5647-B30D-CD20ED976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1291" y="2664777"/>
                      <a:ext cx="867931" cy="1087736"/>
                    </a:xfrm>
                    <a:custGeom>
                      <a:avLst/>
                      <a:gdLst>
                        <a:gd name="connsiteX0" fmla="*/ 864512 w 867931"/>
                        <a:gd name="connsiteY0" fmla="*/ 1058354 h 1087736"/>
                        <a:gd name="connsiteX1" fmla="*/ 867868 w 867931"/>
                        <a:gd name="connsiteY1" fmla="*/ 1052948 h 1087736"/>
                        <a:gd name="connsiteX2" fmla="*/ 804235 w 867931"/>
                        <a:gd name="connsiteY2" fmla="*/ 795578 h 1087736"/>
                        <a:gd name="connsiteX3" fmla="*/ 753862 w 867931"/>
                        <a:gd name="connsiteY3" fmla="*/ 432016 h 1087736"/>
                        <a:gd name="connsiteX4" fmla="*/ 695098 w 867931"/>
                        <a:gd name="connsiteY4" fmla="*/ 287363 h 1087736"/>
                        <a:gd name="connsiteX5" fmla="*/ 383842 w 867931"/>
                        <a:gd name="connsiteY5" fmla="*/ 0 h 1087736"/>
                        <a:gd name="connsiteX6" fmla="*/ 0 w 867931"/>
                        <a:gd name="connsiteY6" fmla="*/ 336223 h 1087736"/>
                        <a:gd name="connsiteX7" fmla="*/ 254567 w 867931"/>
                        <a:gd name="connsiteY7" fmla="*/ 469566 h 1087736"/>
                        <a:gd name="connsiteX8" fmla="*/ 261677 w 867931"/>
                        <a:gd name="connsiteY8" fmla="*/ 467863 h 1087736"/>
                        <a:gd name="connsiteX9" fmla="*/ 291497 w 867931"/>
                        <a:gd name="connsiteY9" fmla="*/ 446384 h 1087736"/>
                        <a:gd name="connsiteX10" fmla="*/ 374856 w 867931"/>
                        <a:gd name="connsiteY10" fmla="*/ 570113 h 1087736"/>
                        <a:gd name="connsiteX11" fmla="*/ 391589 w 867931"/>
                        <a:gd name="connsiteY11" fmla="*/ 627678 h 1087736"/>
                        <a:gd name="connsiteX12" fmla="*/ 395566 w 867931"/>
                        <a:gd name="connsiteY12" fmla="*/ 655349 h 1087736"/>
                        <a:gd name="connsiteX13" fmla="*/ 401807 w 867931"/>
                        <a:gd name="connsiteY13" fmla="*/ 652720 h 1087736"/>
                        <a:gd name="connsiteX14" fmla="*/ 504297 w 867931"/>
                        <a:gd name="connsiteY14" fmla="*/ 594551 h 1087736"/>
                        <a:gd name="connsiteX15" fmla="*/ 486588 w 867931"/>
                        <a:gd name="connsiteY15" fmla="*/ 619353 h 1087736"/>
                        <a:gd name="connsiteX16" fmla="*/ 459075 w 867931"/>
                        <a:gd name="connsiteY16" fmla="*/ 646164 h 1087736"/>
                        <a:gd name="connsiteX17" fmla="*/ 464936 w 867931"/>
                        <a:gd name="connsiteY17" fmla="*/ 648148 h 1087736"/>
                        <a:gd name="connsiteX18" fmla="*/ 524816 w 867931"/>
                        <a:gd name="connsiteY18" fmla="*/ 639244 h 1087736"/>
                        <a:gd name="connsiteX19" fmla="*/ 545104 w 867931"/>
                        <a:gd name="connsiteY19" fmla="*/ 656175 h 1087736"/>
                        <a:gd name="connsiteX20" fmla="*/ 555778 w 867931"/>
                        <a:gd name="connsiteY20" fmla="*/ 668088 h 1087736"/>
                        <a:gd name="connsiteX21" fmla="*/ 455834 w 867931"/>
                        <a:gd name="connsiteY21" fmla="*/ 734144 h 1087736"/>
                        <a:gd name="connsiteX22" fmla="*/ 460993 w 867931"/>
                        <a:gd name="connsiteY22" fmla="*/ 736583 h 1087736"/>
                        <a:gd name="connsiteX23" fmla="*/ 532728 w 867931"/>
                        <a:gd name="connsiteY23" fmla="*/ 745669 h 1087736"/>
                        <a:gd name="connsiteX24" fmla="*/ 428535 w 867931"/>
                        <a:gd name="connsiteY24" fmla="*/ 801242 h 1087736"/>
                        <a:gd name="connsiteX25" fmla="*/ 356387 w 867931"/>
                        <a:gd name="connsiteY25" fmla="*/ 894075 h 1087736"/>
                        <a:gd name="connsiteX26" fmla="*/ 334958 w 867931"/>
                        <a:gd name="connsiteY26" fmla="*/ 1001616 h 1087736"/>
                        <a:gd name="connsiteX27" fmla="*/ 328757 w 867931"/>
                        <a:gd name="connsiteY27" fmla="*/ 1030841 h 1087736"/>
                        <a:gd name="connsiteX28" fmla="*/ 423071 w 867931"/>
                        <a:gd name="connsiteY28" fmla="*/ 1060893 h 1087736"/>
                        <a:gd name="connsiteX29" fmla="*/ 864512 w 867931"/>
                        <a:gd name="connsiteY29" fmla="*/ 1058354 h 10877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867931" h="1087736">
                          <a:moveTo>
                            <a:pt x="864512" y="1058354"/>
                          </a:moveTo>
                          <a:cubicBezTo>
                            <a:pt x="866826" y="1057643"/>
                            <a:pt x="868257" y="1055337"/>
                            <a:pt x="867868" y="1052948"/>
                          </a:cubicBezTo>
                          <a:cubicBezTo>
                            <a:pt x="853334" y="964190"/>
                            <a:pt x="825573" y="882162"/>
                            <a:pt x="804235" y="795578"/>
                          </a:cubicBezTo>
                          <a:cubicBezTo>
                            <a:pt x="774877" y="675240"/>
                            <a:pt x="776622" y="553305"/>
                            <a:pt x="753862" y="432016"/>
                          </a:cubicBezTo>
                          <a:cubicBezTo>
                            <a:pt x="746793" y="381064"/>
                            <a:pt x="724811" y="331841"/>
                            <a:pt x="695098" y="287363"/>
                          </a:cubicBezTo>
                          <a:cubicBezTo>
                            <a:pt x="617220" y="170794"/>
                            <a:pt x="476602" y="77746"/>
                            <a:pt x="383842" y="0"/>
                          </a:cubicBezTo>
                          <a:cubicBezTo>
                            <a:pt x="231071" y="42453"/>
                            <a:pt x="90949" y="171745"/>
                            <a:pt x="0" y="336223"/>
                          </a:cubicBezTo>
                          <a:cubicBezTo>
                            <a:pt x="27811" y="438820"/>
                            <a:pt x="161485" y="471046"/>
                            <a:pt x="254567" y="469566"/>
                          </a:cubicBezTo>
                          <a:cubicBezTo>
                            <a:pt x="257121" y="469591"/>
                            <a:pt x="259957" y="470045"/>
                            <a:pt x="261677" y="467863"/>
                          </a:cubicBezTo>
                          <a:cubicBezTo>
                            <a:pt x="268199" y="460009"/>
                            <a:pt x="281130" y="435042"/>
                            <a:pt x="291497" y="446384"/>
                          </a:cubicBezTo>
                          <a:cubicBezTo>
                            <a:pt x="324880" y="482893"/>
                            <a:pt x="349856" y="526891"/>
                            <a:pt x="374856" y="570113"/>
                          </a:cubicBezTo>
                          <a:cubicBezTo>
                            <a:pt x="385322" y="588111"/>
                            <a:pt x="396351" y="616302"/>
                            <a:pt x="391589" y="627678"/>
                          </a:cubicBezTo>
                          <a:cubicBezTo>
                            <a:pt x="387753" y="636946"/>
                            <a:pt x="387621" y="650091"/>
                            <a:pt x="395566" y="655349"/>
                          </a:cubicBezTo>
                          <a:cubicBezTo>
                            <a:pt x="398070" y="656225"/>
                            <a:pt x="400278" y="654530"/>
                            <a:pt x="401807" y="652720"/>
                          </a:cubicBezTo>
                          <a:cubicBezTo>
                            <a:pt x="423195" y="631158"/>
                            <a:pt x="473071" y="580885"/>
                            <a:pt x="504297" y="594551"/>
                          </a:cubicBezTo>
                          <a:cubicBezTo>
                            <a:pt x="514672" y="605191"/>
                            <a:pt x="494889" y="613731"/>
                            <a:pt x="486588" y="619353"/>
                          </a:cubicBezTo>
                          <a:cubicBezTo>
                            <a:pt x="482769" y="622370"/>
                            <a:pt x="454280" y="639078"/>
                            <a:pt x="459075" y="646164"/>
                          </a:cubicBezTo>
                          <a:cubicBezTo>
                            <a:pt x="460298" y="648148"/>
                            <a:pt x="462762" y="648983"/>
                            <a:pt x="464936" y="648148"/>
                          </a:cubicBezTo>
                          <a:cubicBezTo>
                            <a:pt x="482819" y="641261"/>
                            <a:pt x="503925" y="634821"/>
                            <a:pt x="524816" y="639244"/>
                          </a:cubicBezTo>
                          <a:cubicBezTo>
                            <a:pt x="531397" y="641145"/>
                            <a:pt x="545981" y="647726"/>
                            <a:pt x="545104" y="656175"/>
                          </a:cubicBezTo>
                          <a:cubicBezTo>
                            <a:pt x="542889" y="662533"/>
                            <a:pt x="556679" y="664178"/>
                            <a:pt x="555778" y="668088"/>
                          </a:cubicBezTo>
                          <a:cubicBezTo>
                            <a:pt x="553645" y="689203"/>
                            <a:pt x="446467" y="721536"/>
                            <a:pt x="455834" y="734144"/>
                          </a:cubicBezTo>
                          <a:cubicBezTo>
                            <a:pt x="456843" y="735988"/>
                            <a:pt x="458926" y="736972"/>
                            <a:pt x="460993" y="736583"/>
                          </a:cubicBezTo>
                          <a:cubicBezTo>
                            <a:pt x="489432" y="732011"/>
                            <a:pt x="516607" y="731515"/>
                            <a:pt x="532728" y="745669"/>
                          </a:cubicBezTo>
                          <a:cubicBezTo>
                            <a:pt x="520683" y="766750"/>
                            <a:pt x="443904" y="786741"/>
                            <a:pt x="428535" y="801242"/>
                          </a:cubicBezTo>
                          <a:cubicBezTo>
                            <a:pt x="393391" y="823671"/>
                            <a:pt x="380073" y="862560"/>
                            <a:pt x="356387" y="894075"/>
                          </a:cubicBezTo>
                          <a:cubicBezTo>
                            <a:pt x="356817" y="931352"/>
                            <a:pt x="348012" y="969613"/>
                            <a:pt x="334958" y="1001616"/>
                          </a:cubicBezTo>
                          <a:cubicBezTo>
                            <a:pt x="333734" y="1009147"/>
                            <a:pt x="321350" y="1026476"/>
                            <a:pt x="328757" y="1030841"/>
                          </a:cubicBezTo>
                          <a:cubicBezTo>
                            <a:pt x="356519" y="1044416"/>
                            <a:pt x="388249" y="1054527"/>
                            <a:pt x="423071" y="1060893"/>
                          </a:cubicBezTo>
                          <a:cubicBezTo>
                            <a:pt x="577363" y="1093036"/>
                            <a:pt x="723314" y="1101080"/>
                            <a:pt x="864512" y="1058354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7" name="Freeform 16">
                      <a:extLst>
                        <a:ext uri="{FF2B5EF4-FFF2-40B4-BE49-F238E27FC236}">
                          <a16:creationId xmlns:a16="http://schemas.microsoft.com/office/drawing/2014/main" id="{B0233230-B6AB-0247-BB9E-565EF8A3D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1546" y="2686842"/>
                      <a:ext cx="360409" cy="1037949"/>
                    </a:xfrm>
                    <a:custGeom>
                      <a:avLst/>
                      <a:gdLst>
                        <a:gd name="connsiteX0" fmla="*/ 157393 w 360409"/>
                        <a:gd name="connsiteY0" fmla="*/ 300583 h 1037949"/>
                        <a:gd name="connsiteX1" fmla="*/ 169852 w 360409"/>
                        <a:gd name="connsiteY1" fmla="*/ 424650 h 1037949"/>
                        <a:gd name="connsiteX2" fmla="*/ 210502 w 360409"/>
                        <a:gd name="connsiteY2" fmla="*/ 666601 h 1037949"/>
                        <a:gd name="connsiteX3" fmla="*/ 259312 w 360409"/>
                        <a:gd name="connsiteY3" fmla="*/ 1030932 h 1037949"/>
                        <a:gd name="connsiteX4" fmla="*/ 272292 w 360409"/>
                        <a:gd name="connsiteY4" fmla="*/ 1033983 h 1037949"/>
                        <a:gd name="connsiteX5" fmla="*/ 297350 w 360409"/>
                        <a:gd name="connsiteY5" fmla="*/ 1034661 h 1037949"/>
                        <a:gd name="connsiteX6" fmla="*/ 354981 w 360409"/>
                        <a:gd name="connsiteY6" fmla="*/ 1037901 h 1037949"/>
                        <a:gd name="connsiteX7" fmla="*/ 360256 w 360409"/>
                        <a:gd name="connsiteY7" fmla="*/ 1031965 h 1037949"/>
                        <a:gd name="connsiteX8" fmla="*/ 247738 w 360409"/>
                        <a:gd name="connsiteY8" fmla="*/ 406082 h 1037949"/>
                        <a:gd name="connsiteX9" fmla="*/ 249672 w 360409"/>
                        <a:gd name="connsiteY9" fmla="*/ 311801 h 1037949"/>
                        <a:gd name="connsiteX10" fmla="*/ 300640 w 360409"/>
                        <a:gd name="connsiteY10" fmla="*/ 310288 h 1037949"/>
                        <a:gd name="connsiteX11" fmla="*/ 306543 w 360409"/>
                        <a:gd name="connsiteY11" fmla="*/ 303716 h 1037949"/>
                        <a:gd name="connsiteX12" fmla="*/ 216463 w 360409"/>
                        <a:gd name="connsiteY12" fmla="*/ 117942 h 1037949"/>
                        <a:gd name="connsiteX13" fmla="*/ 5159 w 360409"/>
                        <a:gd name="connsiteY13" fmla="*/ 116 h 1037949"/>
                        <a:gd name="connsiteX14" fmla="*/ 0 w 360409"/>
                        <a:gd name="connsiteY14" fmla="*/ 2274 h 1037949"/>
                        <a:gd name="connsiteX15" fmla="*/ 157393 w 360409"/>
                        <a:gd name="connsiteY15" fmla="*/ 300583 h 10379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60409" h="1037949">
                          <a:moveTo>
                            <a:pt x="157393" y="300583"/>
                          </a:moveTo>
                          <a:cubicBezTo>
                            <a:pt x="164528" y="341878"/>
                            <a:pt x="165255" y="383148"/>
                            <a:pt x="169852" y="424650"/>
                          </a:cubicBezTo>
                          <a:cubicBezTo>
                            <a:pt x="182575" y="505942"/>
                            <a:pt x="210940" y="583101"/>
                            <a:pt x="210502" y="666601"/>
                          </a:cubicBezTo>
                          <a:cubicBezTo>
                            <a:pt x="214528" y="788642"/>
                            <a:pt x="210089" y="915736"/>
                            <a:pt x="259312" y="1030932"/>
                          </a:cubicBezTo>
                          <a:cubicBezTo>
                            <a:pt x="262768" y="1034256"/>
                            <a:pt x="268274" y="1034098"/>
                            <a:pt x="272292" y="1033983"/>
                          </a:cubicBezTo>
                          <a:cubicBezTo>
                            <a:pt x="280691" y="1034074"/>
                            <a:pt x="289074" y="1034504"/>
                            <a:pt x="297350" y="1034661"/>
                          </a:cubicBezTo>
                          <a:cubicBezTo>
                            <a:pt x="316357" y="1035165"/>
                            <a:pt x="336016" y="1035678"/>
                            <a:pt x="354981" y="1037901"/>
                          </a:cubicBezTo>
                          <a:cubicBezTo>
                            <a:pt x="358173" y="1038389"/>
                            <a:pt x="361124" y="1035099"/>
                            <a:pt x="360256" y="1031965"/>
                          </a:cubicBezTo>
                          <a:cubicBezTo>
                            <a:pt x="311041" y="825374"/>
                            <a:pt x="222217" y="623644"/>
                            <a:pt x="247738" y="406082"/>
                          </a:cubicBezTo>
                          <a:cubicBezTo>
                            <a:pt x="249325" y="390208"/>
                            <a:pt x="252260" y="339571"/>
                            <a:pt x="249672" y="311801"/>
                          </a:cubicBezTo>
                          <a:cubicBezTo>
                            <a:pt x="247994" y="293803"/>
                            <a:pt x="281353" y="303914"/>
                            <a:pt x="300640" y="310288"/>
                          </a:cubicBezTo>
                          <a:cubicBezTo>
                            <a:pt x="304435" y="311694"/>
                            <a:pt x="308312" y="307329"/>
                            <a:pt x="306543" y="303716"/>
                          </a:cubicBezTo>
                          <a:cubicBezTo>
                            <a:pt x="278732" y="240703"/>
                            <a:pt x="248424" y="178194"/>
                            <a:pt x="216463" y="117942"/>
                          </a:cubicBezTo>
                          <a:cubicBezTo>
                            <a:pt x="179400" y="40626"/>
                            <a:pt x="82152" y="19147"/>
                            <a:pt x="5159" y="116"/>
                          </a:cubicBezTo>
                          <a:cubicBezTo>
                            <a:pt x="3158" y="-330"/>
                            <a:pt x="1091" y="538"/>
                            <a:pt x="0" y="2274"/>
                          </a:cubicBezTo>
                          <a:cubicBezTo>
                            <a:pt x="60616" y="93346"/>
                            <a:pt x="140693" y="185469"/>
                            <a:pt x="157393" y="30058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18" name="Graphic 71">
                    <a:extLst>
                      <a:ext uri="{FF2B5EF4-FFF2-40B4-BE49-F238E27FC236}">
                        <a16:creationId xmlns:a16="http://schemas.microsoft.com/office/drawing/2014/main" id="{FBEC6B2E-FBAC-594F-B965-E5AE032E313F}"/>
                      </a:ext>
                    </a:extLst>
                  </p:cNvPr>
                  <p:cNvGrpSpPr/>
                  <p:nvPr/>
                </p:nvGrpSpPr>
                <p:grpSpPr>
                  <a:xfrm>
                    <a:off x="9280215" y="2513895"/>
                    <a:ext cx="1964373" cy="3338594"/>
                    <a:chOff x="9280215" y="2513895"/>
                    <a:chExt cx="1964373" cy="3338594"/>
                  </a:xfrm>
                </p:grpSpPr>
                <p:grpSp>
                  <p:nvGrpSpPr>
                    <p:cNvPr id="19" name="Graphic 71">
                      <a:extLst>
                        <a:ext uri="{FF2B5EF4-FFF2-40B4-BE49-F238E27FC236}">
                          <a16:creationId xmlns:a16="http://schemas.microsoft.com/office/drawing/2014/main" id="{D523CF5A-F768-B343-82F8-E8FE0D90FE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0218" y="2956534"/>
                      <a:ext cx="307288" cy="655799"/>
                      <a:chOff x="10100218" y="2956534"/>
                      <a:chExt cx="307288" cy="655799"/>
                    </a:xfrm>
                    <a:solidFill>
                      <a:srgbClr val="000000"/>
                    </a:solidFill>
                  </p:grpSpPr>
                  <p:sp>
                    <p:nvSpPr>
                      <p:cNvPr id="21" name="Freeform 20">
                        <a:extLst>
                          <a:ext uri="{FF2B5EF4-FFF2-40B4-BE49-F238E27FC236}">
                            <a16:creationId xmlns:a16="http://schemas.microsoft.com/office/drawing/2014/main" id="{5362632C-CF5E-E54C-A469-330B159AC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00218" y="2956534"/>
                        <a:ext cx="230336" cy="16136"/>
                      </a:xfrm>
                      <a:custGeom>
                        <a:avLst/>
                        <a:gdLst>
                          <a:gd name="connsiteX0" fmla="*/ 6963 w 230336"/>
                          <a:gd name="connsiteY0" fmla="*/ 15175 h 16136"/>
                          <a:gd name="connsiteX1" fmla="*/ 223376 w 230336"/>
                          <a:gd name="connsiteY1" fmla="*/ 16134 h 16136"/>
                          <a:gd name="connsiteX2" fmla="*/ 223376 w 230336"/>
                          <a:gd name="connsiteY2" fmla="*/ 1715 h 16136"/>
                          <a:gd name="connsiteX3" fmla="*/ 6963 w 230336"/>
                          <a:gd name="connsiteY3" fmla="*/ 756 h 16136"/>
                          <a:gd name="connsiteX4" fmla="*/ 6963 w 230336"/>
                          <a:gd name="connsiteY4" fmla="*/ 15175 h 16136"/>
                          <a:gd name="connsiteX5" fmla="*/ 6963 w 230336"/>
                          <a:gd name="connsiteY5" fmla="*/ 15175 h 161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30336" h="16136">
                            <a:moveTo>
                              <a:pt x="6963" y="15175"/>
                            </a:moveTo>
                            <a:cubicBezTo>
                              <a:pt x="79095" y="13910"/>
                              <a:pt x="151252" y="14232"/>
                              <a:pt x="223376" y="16134"/>
                            </a:cubicBezTo>
                            <a:cubicBezTo>
                              <a:pt x="232660" y="16382"/>
                              <a:pt x="232652" y="1964"/>
                              <a:pt x="223376" y="1715"/>
                            </a:cubicBezTo>
                            <a:cubicBezTo>
                              <a:pt x="151252" y="-186"/>
                              <a:pt x="79095" y="-508"/>
                              <a:pt x="6963" y="756"/>
                            </a:cubicBezTo>
                            <a:cubicBezTo>
                              <a:pt x="-2304" y="914"/>
                              <a:pt x="-2338" y="15332"/>
                              <a:pt x="6963" y="15175"/>
                            </a:cubicBezTo>
                            <a:lnTo>
                              <a:pt x="6963" y="1517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3" name="Freeform 22">
                        <a:extLst>
                          <a:ext uri="{FF2B5EF4-FFF2-40B4-BE49-F238E27FC236}">
                            <a16:creationId xmlns:a16="http://schemas.microsoft.com/office/drawing/2014/main" id="{D97E4BB9-5122-3144-A505-1ED32C4CC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41806" y="3037030"/>
                        <a:ext cx="205352" cy="19690"/>
                      </a:xfrm>
                      <a:custGeom>
                        <a:avLst/>
                        <a:gdLst>
                          <a:gd name="connsiteX0" fmla="*/ 6960 w 205352"/>
                          <a:gd name="connsiteY0" fmla="*/ 19658 h 19690"/>
                          <a:gd name="connsiteX1" fmla="*/ 198414 w 205352"/>
                          <a:gd name="connsiteY1" fmla="*/ 14433 h 19690"/>
                          <a:gd name="connsiteX2" fmla="*/ 198414 w 205352"/>
                          <a:gd name="connsiteY2" fmla="*/ 15 h 19690"/>
                          <a:gd name="connsiteX3" fmla="*/ 6960 w 205352"/>
                          <a:gd name="connsiteY3" fmla="*/ 5240 h 19690"/>
                          <a:gd name="connsiteX4" fmla="*/ 6960 w 205352"/>
                          <a:gd name="connsiteY4" fmla="*/ 19658 h 19690"/>
                          <a:gd name="connsiteX5" fmla="*/ 6960 w 205352"/>
                          <a:gd name="connsiteY5" fmla="*/ 19658 h 196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05352" h="19690">
                            <a:moveTo>
                              <a:pt x="6960" y="19658"/>
                            </a:moveTo>
                            <a:cubicBezTo>
                              <a:pt x="70817" y="19956"/>
                              <a:pt x="134665" y="18211"/>
                              <a:pt x="198414" y="14433"/>
                            </a:cubicBezTo>
                            <a:cubicBezTo>
                              <a:pt x="207632" y="13888"/>
                              <a:pt x="207698" y="-531"/>
                              <a:pt x="198414" y="15"/>
                            </a:cubicBezTo>
                            <a:cubicBezTo>
                              <a:pt x="134673" y="3793"/>
                              <a:pt x="70817" y="5538"/>
                              <a:pt x="6960" y="5240"/>
                            </a:cubicBezTo>
                            <a:cubicBezTo>
                              <a:pt x="-2316" y="5199"/>
                              <a:pt x="-2324" y="19617"/>
                              <a:pt x="6960" y="19658"/>
                            </a:cubicBezTo>
                            <a:lnTo>
                              <a:pt x="6960" y="1965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4" name="Freeform 23">
                        <a:extLst>
                          <a:ext uri="{FF2B5EF4-FFF2-40B4-BE49-F238E27FC236}">
                            <a16:creationId xmlns:a16="http://schemas.microsoft.com/office/drawing/2014/main" id="{FD81D308-10BA-1C44-A389-F7FBB2DBC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60483" y="3126887"/>
                        <a:ext cx="201266" cy="28834"/>
                      </a:xfrm>
                      <a:custGeom>
                        <a:avLst/>
                        <a:gdLst>
                          <a:gd name="connsiteX0" fmla="*/ 9042 w 201266"/>
                          <a:gd name="connsiteY0" fmla="*/ 28711 h 28834"/>
                          <a:gd name="connsiteX1" fmla="*/ 194304 w 201266"/>
                          <a:gd name="connsiteY1" fmla="*/ 14565 h 28834"/>
                          <a:gd name="connsiteX2" fmla="*/ 194304 w 201266"/>
                          <a:gd name="connsiteY2" fmla="*/ 147 h 28834"/>
                          <a:gd name="connsiteX3" fmla="*/ 5206 w 201266"/>
                          <a:gd name="connsiteY3" fmla="*/ 14805 h 28834"/>
                          <a:gd name="connsiteX4" fmla="*/ 9042 w 201266"/>
                          <a:gd name="connsiteY4" fmla="*/ 28711 h 28834"/>
                          <a:gd name="connsiteX5" fmla="*/ 9042 w 201266"/>
                          <a:gd name="connsiteY5" fmla="*/ 28711 h 288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01266" h="28834">
                            <a:moveTo>
                              <a:pt x="9042" y="28711"/>
                            </a:moveTo>
                            <a:cubicBezTo>
                              <a:pt x="70203" y="18162"/>
                              <a:pt x="132249" y="13499"/>
                              <a:pt x="194304" y="14565"/>
                            </a:cubicBezTo>
                            <a:cubicBezTo>
                              <a:pt x="203588" y="14722"/>
                              <a:pt x="203588" y="313"/>
                              <a:pt x="194304" y="147"/>
                            </a:cubicBezTo>
                            <a:cubicBezTo>
                              <a:pt x="130951" y="-944"/>
                              <a:pt x="67641" y="4041"/>
                              <a:pt x="5206" y="14805"/>
                            </a:cubicBezTo>
                            <a:cubicBezTo>
                              <a:pt x="-3913" y="16384"/>
                              <a:pt x="-44" y="30282"/>
                              <a:pt x="9042" y="28711"/>
                            </a:cubicBezTo>
                            <a:lnTo>
                              <a:pt x="9042" y="2871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5" name="Freeform 24">
                        <a:extLst>
                          <a:ext uri="{FF2B5EF4-FFF2-40B4-BE49-F238E27FC236}">
                            <a16:creationId xmlns:a16="http://schemas.microsoft.com/office/drawing/2014/main" id="{5956CD82-EA46-E14F-9E4F-B84429281E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64778" y="3194986"/>
                        <a:ext cx="209354" cy="27143"/>
                      </a:xfrm>
                      <a:custGeom>
                        <a:avLst/>
                        <a:gdLst>
                          <a:gd name="connsiteX0" fmla="*/ 6904 w 209354"/>
                          <a:gd name="connsiteY0" fmla="*/ 27106 h 27143"/>
                          <a:gd name="connsiteX1" fmla="*/ 202401 w 209354"/>
                          <a:gd name="connsiteY1" fmla="*/ 14424 h 27143"/>
                          <a:gd name="connsiteX2" fmla="*/ 202401 w 209354"/>
                          <a:gd name="connsiteY2" fmla="*/ 6 h 27143"/>
                          <a:gd name="connsiteX3" fmla="*/ 6904 w 209354"/>
                          <a:gd name="connsiteY3" fmla="*/ 12688 h 27143"/>
                          <a:gd name="connsiteX4" fmla="*/ 6904 w 209354"/>
                          <a:gd name="connsiteY4" fmla="*/ 27106 h 27143"/>
                          <a:gd name="connsiteX5" fmla="*/ 6904 w 209354"/>
                          <a:gd name="connsiteY5" fmla="*/ 27106 h 271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09354" h="27143">
                            <a:moveTo>
                              <a:pt x="6904" y="27106"/>
                            </a:moveTo>
                            <a:cubicBezTo>
                              <a:pt x="71935" y="21021"/>
                              <a:pt x="137131" y="16788"/>
                              <a:pt x="202401" y="14424"/>
                            </a:cubicBezTo>
                            <a:cubicBezTo>
                              <a:pt x="211652" y="14085"/>
                              <a:pt x="211694" y="-333"/>
                              <a:pt x="202401" y="6"/>
                            </a:cubicBezTo>
                            <a:cubicBezTo>
                              <a:pt x="137131" y="2379"/>
                              <a:pt x="71935" y="6603"/>
                              <a:pt x="6904" y="12688"/>
                            </a:cubicBezTo>
                            <a:cubicBezTo>
                              <a:pt x="-2256" y="13548"/>
                              <a:pt x="-2347" y="27974"/>
                              <a:pt x="6904" y="27106"/>
                            </a:cubicBezTo>
                            <a:lnTo>
                              <a:pt x="6904" y="2710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7" name="Freeform 26">
                        <a:extLst>
                          <a:ext uri="{FF2B5EF4-FFF2-40B4-BE49-F238E27FC236}">
                            <a16:creationId xmlns:a16="http://schemas.microsoft.com/office/drawing/2014/main" id="{D1337EDE-E2B8-C145-AAEF-5E6BC0C80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73021" y="3267218"/>
                        <a:ext cx="205328" cy="21075"/>
                      </a:xfrm>
                      <a:custGeom>
                        <a:avLst/>
                        <a:gdLst>
                          <a:gd name="connsiteX0" fmla="*/ 6954 w 205328"/>
                          <a:gd name="connsiteY0" fmla="*/ 21070 h 21075"/>
                          <a:gd name="connsiteX1" fmla="*/ 198375 w 205328"/>
                          <a:gd name="connsiteY1" fmla="*/ 14424 h 21075"/>
                          <a:gd name="connsiteX2" fmla="*/ 198375 w 205328"/>
                          <a:gd name="connsiteY2" fmla="*/ 5 h 21075"/>
                          <a:gd name="connsiteX3" fmla="*/ 6954 w 205328"/>
                          <a:gd name="connsiteY3" fmla="*/ 6652 h 21075"/>
                          <a:gd name="connsiteX4" fmla="*/ 6954 w 205328"/>
                          <a:gd name="connsiteY4" fmla="*/ 21070 h 21075"/>
                          <a:gd name="connsiteX5" fmla="*/ 6954 w 205328"/>
                          <a:gd name="connsiteY5" fmla="*/ 21070 h 21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05328" h="21075">
                            <a:moveTo>
                              <a:pt x="6954" y="21070"/>
                            </a:moveTo>
                            <a:cubicBezTo>
                              <a:pt x="70761" y="18855"/>
                              <a:pt x="134568" y="16639"/>
                              <a:pt x="198375" y="14424"/>
                            </a:cubicBezTo>
                            <a:cubicBezTo>
                              <a:pt x="207626" y="14101"/>
                              <a:pt x="207667" y="-317"/>
                              <a:pt x="198375" y="5"/>
                            </a:cubicBezTo>
                            <a:cubicBezTo>
                              <a:pt x="134568" y="2221"/>
                              <a:pt x="70761" y="4437"/>
                              <a:pt x="6954" y="6652"/>
                            </a:cubicBezTo>
                            <a:cubicBezTo>
                              <a:pt x="-2297" y="6975"/>
                              <a:pt x="-2339" y="21393"/>
                              <a:pt x="6954" y="21070"/>
                            </a:cubicBezTo>
                            <a:lnTo>
                              <a:pt x="6954" y="2107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8" name="Freeform 27">
                        <a:extLst>
                          <a:ext uri="{FF2B5EF4-FFF2-40B4-BE49-F238E27FC236}">
                            <a16:creationId xmlns:a16="http://schemas.microsoft.com/office/drawing/2014/main" id="{B1275B22-9CC7-9243-BD9A-7F50BFC8D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87608" y="3353328"/>
                        <a:ext cx="194910" cy="18939"/>
                      </a:xfrm>
                      <a:custGeom>
                        <a:avLst/>
                        <a:gdLst>
                          <a:gd name="connsiteX0" fmla="*/ 6951 w 194910"/>
                          <a:gd name="connsiteY0" fmla="*/ 17815 h 18939"/>
                          <a:gd name="connsiteX1" fmla="*/ 187988 w 194910"/>
                          <a:gd name="connsiteY1" fmla="*/ 14442 h 18939"/>
                          <a:gd name="connsiteX2" fmla="*/ 187988 w 194910"/>
                          <a:gd name="connsiteY2" fmla="*/ 24 h 18939"/>
                          <a:gd name="connsiteX3" fmla="*/ 6951 w 194910"/>
                          <a:gd name="connsiteY3" fmla="*/ 3397 h 18939"/>
                          <a:gd name="connsiteX4" fmla="*/ 6951 w 194910"/>
                          <a:gd name="connsiteY4" fmla="*/ 17815 h 18939"/>
                          <a:gd name="connsiteX5" fmla="*/ 6951 w 194910"/>
                          <a:gd name="connsiteY5" fmla="*/ 17815 h 18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94910" h="18939">
                            <a:moveTo>
                              <a:pt x="6951" y="17815"/>
                            </a:moveTo>
                            <a:cubicBezTo>
                              <a:pt x="67310" y="20064"/>
                              <a:pt x="127753" y="18939"/>
                              <a:pt x="187988" y="14442"/>
                            </a:cubicBezTo>
                            <a:cubicBezTo>
                              <a:pt x="197181" y="13756"/>
                              <a:pt x="197256" y="-662"/>
                              <a:pt x="187988" y="24"/>
                            </a:cubicBezTo>
                            <a:cubicBezTo>
                              <a:pt x="127753" y="4521"/>
                              <a:pt x="67310" y="5646"/>
                              <a:pt x="6951" y="3397"/>
                            </a:cubicBezTo>
                            <a:cubicBezTo>
                              <a:pt x="-2325" y="3050"/>
                              <a:pt x="-2309" y="17468"/>
                              <a:pt x="6951" y="17815"/>
                            </a:cubicBezTo>
                            <a:lnTo>
                              <a:pt x="6951" y="1781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9" name="Freeform 28">
                        <a:extLst>
                          <a:ext uri="{FF2B5EF4-FFF2-40B4-BE49-F238E27FC236}">
                            <a16:creationId xmlns:a16="http://schemas.microsoft.com/office/drawing/2014/main" id="{9CC12EBD-A34D-0C45-9FCC-5A3263CFF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04216" y="3434611"/>
                        <a:ext cx="178322" cy="16995"/>
                      </a:xfrm>
                      <a:custGeom>
                        <a:avLst/>
                        <a:gdLst>
                          <a:gd name="connsiteX0" fmla="*/ 6960 w 178322"/>
                          <a:gd name="connsiteY0" fmla="*/ 16675 h 16995"/>
                          <a:gd name="connsiteX1" fmla="*/ 171372 w 178322"/>
                          <a:gd name="connsiteY1" fmla="*/ 14426 h 16995"/>
                          <a:gd name="connsiteX2" fmla="*/ 171372 w 178322"/>
                          <a:gd name="connsiteY2" fmla="*/ 8 h 16995"/>
                          <a:gd name="connsiteX3" fmla="*/ 6960 w 178322"/>
                          <a:gd name="connsiteY3" fmla="*/ 2256 h 16995"/>
                          <a:gd name="connsiteX4" fmla="*/ 6960 w 178322"/>
                          <a:gd name="connsiteY4" fmla="*/ 16675 h 16995"/>
                          <a:gd name="connsiteX5" fmla="*/ 6960 w 178322"/>
                          <a:gd name="connsiteY5" fmla="*/ 16675 h 169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8322" h="16995">
                            <a:moveTo>
                              <a:pt x="6960" y="16675"/>
                            </a:moveTo>
                            <a:cubicBezTo>
                              <a:pt x="61772" y="17493"/>
                              <a:pt x="116601" y="16749"/>
                              <a:pt x="171372" y="14426"/>
                            </a:cubicBezTo>
                            <a:cubicBezTo>
                              <a:pt x="180615" y="14037"/>
                              <a:pt x="180664" y="-381"/>
                              <a:pt x="171372" y="8"/>
                            </a:cubicBezTo>
                            <a:cubicBezTo>
                              <a:pt x="116601" y="2331"/>
                              <a:pt x="61772" y="3075"/>
                              <a:pt x="6960" y="2256"/>
                            </a:cubicBezTo>
                            <a:cubicBezTo>
                              <a:pt x="-2316" y="2116"/>
                              <a:pt x="-2324" y="16534"/>
                              <a:pt x="6960" y="16675"/>
                            </a:cubicBezTo>
                            <a:lnTo>
                              <a:pt x="6960" y="1667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0" name="Freeform 29">
                        <a:extLst>
                          <a:ext uri="{FF2B5EF4-FFF2-40B4-BE49-F238E27FC236}">
                            <a16:creationId xmlns:a16="http://schemas.microsoft.com/office/drawing/2014/main" id="{53714158-551F-4247-ACB0-B0DA3DFD2A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22949" y="3504771"/>
                        <a:ext cx="176192" cy="19615"/>
                      </a:xfrm>
                      <a:custGeom>
                        <a:avLst/>
                        <a:gdLst>
                          <a:gd name="connsiteX0" fmla="*/ 6960 w 176192"/>
                          <a:gd name="connsiteY0" fmla="*/ 19573 h 19615"/>
                          <a:gd name="connsiteX1" fmla="*/ 169264 w 176192"/>
                          <a:gd name="connsiteY1" fmla="*/ 14439 h 19615"/>
                          <a:gd name="connsiteX2" fmla="*/ 169264 w 176192"/>
                          <a:gd name="connsiteY2" fmla="*/ 21 h 19615"/>
                          <a:gd name="connsiteX3" fmla="*/ 6960 w 176192"/>
                          <a:gd name="connsiteY3" fmla="*/ 5155 h 19615"/>
                          <a:gd name="connsiteX4" fmla="*/ 6960 w 176192"/>
                          <a:gd name="connsiteY4" fmla="*/ 19573 h 19615"/>
                          <a:gd name="connsiteX5" fmla="*/ 6960 w 176192"/>
                          <a:gd name="connsiteY5" fmla="*/ 19573 h 1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76192" h="19615">
                            <a:moveTo>
                              <a:pt x="6960" y="19573"/>
                            </a:moveTo>
                            <a:cubicBezTo>
                              <a:pt x="61111" y="19912"/>
                              <a:pt x="115245" y="18201"/>
                              <a:pt x="169264" y="14439"/>
                            </a:cubicBezTo>
                            <a:cubicBezTo>
                              <a:pt x="178465" y="13803"/>
                              <a:pt x="178540" y="-624"/>
                              <a:pt x="169264" y="21"/>
                            </a:cubicBezTo>
                            <a:cubicBezTo>
                              <a:pt x="115245" y="3783"/>
                              <a:pt x="61111" y="5494"/>
                              <a:pt x="6960" y="5155"/>
                            </a:cubicBezTo>
                            <a:cubicBezTo>
                              <a:pt x="-2316" y="5097"/>
                              <a:pt x="-2324" y="19515"/>
                              <a:pt x="6960" y="19573"/>
                            </a:cubicBezTo>
                            <a:lnTo>
                              <a:pt x="6960" y="1957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31" name="Freeform 30">
                        <a:extLst>
                          <a:ext uri="{FF2B5EF4-FFF2-40B4-BE49-F238E27FC236}">
                            <a16:creationId xmlns:a16="http://schemas.microsoft.com/office/drawing/2014/main" id="{6839721D-ED9A-B349-A987-09DB203B3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37535" y="3596128"/>
                        <a:ext cx="169971" cy="16205"/>
                      </a:xfrm>
                      <a:custGeom>
                        <a:avLst/>
                        <a:gdLst>
                          <a:gd name="connsiteX0" fmla="*/ 6966 w 169971"/>
                          <a:gd name="connsiteY0" fmla="*/ 16205 h 16205"/>
                          <a:gd name="connsiteX1" fmla="*/ 163012 w 169971"/>
                          <a:gd name="connsiteY1" fmla="*/ 14419 h 16205"/>
                          <a:gd name="connsiteX2" fmla="*/ 163012 w 169971"/>
                          <a:gd name="connsiteY2" fmla="*/ 1 h 16205"/>
                          <a:gd name="connsiteX3" fmla="*/ 6966 w 169971"/>
                          <a:gd name="connsiteY3" fmla="*/ 1786 h 16205"/>
                          <a:gd name="connsiteX4" fmla="*/ 6966 w 169971"/>
                          <a:gd name="connsiteY4" fmla="*/ 16205 h 16205"/>
                          <a:gd name="connsiteX5" fmla="*/ 6966 w 169971"/>
                          <a:gd name="connsiteY5" fmla="*/ 16205 h 162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69971" h="16205">
                            <a:moveTo>
                              <a:pt x="6966" y="16205"/>
                            </a:moveTo>
                            <a:cubicBezTo>
                              <a:pt x="58976" y="15609"/>
                              <a:pt x="110994" y="15014"/>
                              <a:pt x="163012" y="14419"/>
                            </a:cubicBezTo>
                            <a:cubicBezTo>
                              <a:pt x="172279" y="14311"/>
                              <a:pt x="172304" y="-107"/>
                              <a:pt x="163012" y="1"/>
                            </a:cubicBezTo>
                            <a:cubicBezTo>
                              <a:pt x="110994" y="596"/>
                              <a:pt x="58984" y="1191"/>
                              <a:pt x="6966" y="1786"/>
                            </a:cubicBezTo>
                            <a:cubicBezTo>
                              <a:pt x="-2310" y="1902"/>
                              <a:pt x="-2334" y="16312"/>
                              <a:pt x="6966" y="16205"/>
                            </a:cubicBezTo>
                            <a:lnTo>
                              <a:pt x="6966" y="16205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32" name="Freeform 31">
                      <a:extLst>
                        <a:ext uri="{FF2B5EF4-FFF2-40B4-BE49-F238E27FC236}">
                          <a16:creationId xmlns:a16="http://schemas.microsoft.com/office/drawing/2014/main" id="{CE268C21-3FEA-5641-A893-15EAD449A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0215" y="2513895"/>
                      <a:ext cx="1964373" cy="3338594"/>
                    </a:xfrm>
                    <a:custGeom>
                      <a:avLst/>
                      <a:gdLst>
                        <a:gd name="connsiteX0" fmla="*/ 1953246 w 1964373"/>
                        <a:gd name="connsiteY0" fmla="*/ 454308 h 3338594"/>
                        <a:gd name="connsiteX1" fmla="*/ 1933140 w 1964373"/>
                        <a:gd name="connsiteY1" fmla="*/ 454127 h 3338594"/>
                        <a:gd name="connsiteX2" fmla="*/ 1932098 w 1964373"/>
                        <a:gd name="connsiteY2" fmla="*/ 454184 h 3338594"/>
                        <a:gd name="connsiteX3" fmla="*/ 1888761 w 1964373"/>
                        <a:gd name="connsiteY3" fmla="*/ 438799 h 3338594"/>
                        <a:gd name="connsiteX4" fmla="*/ 1814479 w 1964373"/>
                        <a:gd name="connsiteY4" fmla="*/ 421768 h 3338594"/>
                        <a:gd name="connsiteX5" fmla="*/ 1808882 w 1964373"/>
                        <a:gd name="connsiteY5" fmla="*/ 392651 h 3338594"/>
                        <a:gd name="connsiteX6" fmla="*/ 1741322 w 1964373"/>
                        <a:gd name="connsiteY6" fmla="*/ 374562 h 3338594"/>
                        <a:gd name="connsiteX7" fmla="*/ 1633136 w 1964373"/>
                        <a:gd name="connsiteY7" fmla="*/ 355126 h 3338594"/>
                        <a:gd name="connsiteX8" fmla="*/ 1284256 w 1964373"/>
                        <a:gd name="connsiteY8" fmla="*/ 630253 h 3338594"/>
                        <a:gd name="connsiteX9" fmla="*/ 1222309 w 1964373"/>
                        <a:gd name="connsiteY9" fmla="*/ 489097 h 3338594"/>
                        <a:gd name="connsiteX10" fmla="*/ 1131981 w 1964373"/>
                        <a:gd name="connsiteY10" fmla="*/ 289616 h 3338594"/>
                        <a:gd name="connsiteX11" fmla="*/ 1069447 w 1964373"/>
                        <a:gd name="connsiteY11" fmla="*/ 218401 h 3338594"/>
                        <a:gd name="connsiteX12" fmla="*/ 922686 w 1964373"/>
                        <a:gd name="connsiteY12" fmla="*/ 163506 h 3338594"/>
                        <a:gd name="connsiteX13" fmla="*/ 863798 w 1964373"/>
                        <a:gd name="connsiteY13" fmla="*/ 162613 h 3338594"/>
                        <a:gd name="connsiteX14" fmla="*/ 823999 w 1964373"/>
                        <a:gd name="connsiteY14" fmla="*/ 122856 h 3338594"/>
                        <a:gd name="connsiteX15" fmla="*/ 818212 w 1964373"/>
                        <a:gd name="connsiteY15" fmla="*/ 126229 h 3338594"/>
                        <a:gd name="connsiteX16" fmla="*/ 900256 w 1964373"/>
                        <a:gd name="connsiteY16" fmla="*/ 185539 h 3338594"/>
                        <a:gd name="connsiteX17" fmla="*/ 1020008 w 1964373"/>
                        <a:gd name="connsiteY17" fmla="*/ 376753 h 3338594"/>
                        <a:gd name="connsiteX18" fmla="*/ 766268 w 1964373"/>
                        <a:gd name="connsiteY18" fmla="*/ 375810 h 3338594"/>
                        <a:gd name="connsiteX19" fmla="*/ 526682 w 1964373"/>
                        <a:gd name="connsiteY19" fmla="*/ 165102 h 3338594"/>
                        <a:gd name="connsiteX20" fmla="*/ 597599 w 1964373"/>
                        <a:gd name="connsiteY20" fmla="*/ 49079 h 3338594"/>
                        <a:gd name="connsiteX21" fmla="*/ 595243 w 1964373"/>
                        <a:gd name="connsiteY21" fmla="*/ 1798 h 3338594"/>
                        <a:gd name="connsiteX22" fmla="*/ 590224 w 1964373"/>
                        <a:gd name="connsiteY22" fmla="*/ 2476 h 3338594"/>
                        <a:gd name="connsiteX23" fmla="*/ 587934 w 1964373"/>
                        <a:gd name="connsiteY23" fmla="*/ 38100 h 3338594"/>
                        <a:gd name="connsiteX24" fmla="*/ 539951 w 1964373"/>
                        <a:gd name="connsiteY24" fmla="*/ 141333 h 3338594"/>
                        <a:gd name="connsiteX25" fmla="*/ 520556 w 1964373"/>
                        <a:gd name="connsiteY25" fmla="*/ 150155 h 3338594"/>
                        <a:gd name="connsiteX26" fmla="*/ 500417 w 1964373"/>
                        <a:gd name="connsiteY26" fmla="*/ 149237 h 3338594"/>
                        <a:gd name="connsiteX27" fmla="*/ 490546 w 1964373"/>
                        <a:gd name="connsiteY27" fmla="*/ 150874 h 3338594"/>
                        <a:gd name="connsiteX28" fmla="*/ 18838 w 1964373"/>
                        <a:gd name="connsiteY28" fmla="*/ 666141 h 3338594"/>
                        <a:gd name="connsiteX29" fmla="*/ 7619 w 1964373"/>
                        <a:gd name="connsiteY29" fmla="*/ 759215 h 3338594"/>
                        <a:gd name="connsiteX30" fmla="*/ 462652 w 1964373"/>
                        <a:gd name="connsiteY30" fmla="*/ 1053638 h 3338594"/>
                        <a:gd name="connsiteX31" fmla="*/ 437916 w 1964373"/>
                        <a:gd name="connsiteY31" fmla="*/ 1148389 h 3338594"/>
                        <a:gd name="connsiteX32" fmla="*/ 453698 w 1964373"/>
                        <a:gd name="connsiteY32" fmla="*/ 1197687 h 3338594"/>
                        <a:gd name="connsiteX33" fmla="*/ 451574 w 1964373"/>
                        <a:gd name="connsiteY33" fmla="*/ 1205591 h 3338594"/>
                        <a:gd name="connsiteX34" fmla="*/ 342834 w 1964373"/>
                        <a:gd name="connsiteY34" fmla="*/ 1731366 h 3338594"/>
                        <a:gd name="connsiteX35" fmla="*/ 285045 w 1964373"/>
                        <a:gd name="connsiteY35" fmla="*/ 2120003 h 3338594"/>
                        <a:gd name="connsiteX36" fmla="*/ 294115 w 1964373"/>
                        <a:gd name="connsiteY36" fmla="*/ 2127510 h 3338594"/>
                        <a:gd name="connsiteX37" fmla="*/ 500888 w 1964373"/>
                        <a:gd name="connsiteY37" fmla="*/ 2202296 h 3338594"/>
                        <a:gd name="connsiteX38" fmla="*/ 585586 w 1964373"/>
                        <a:gd name="connsiteY38" fmla="*/ 2844739 h 3338594"/>
                        <a:gd name="connsiteX39" fmla="*/ 610917 w 1964373"/>
                        <a:gd name="connsiteY39" fmla="*/ 2928628 h 3338594"/>
                        <a:gd name="connsiteX40" fmla="*/ 630519 w 1964373"/>
                        <a:gd name="connsiteY40" fmla="*/ 3010242 h 3338594"/>
                        <a:gd name="connsiteX41" fmla="*/ 650104 w 1964373"/>
                        <a:gd name="connsiteY41" fmla="*/ 3196314 h 3338594"/>
                        <a:gd name="connsiteX42" fmla="*/ 655991 w 1964373"/>
                        <a:gd name="connsiteY42" fmla="*/ 3258236 h 3338594"/>
                        <a:gd name="connsiteX43" fmla="*/ 665473 w 1964373"/>
                        <a:gd name="connsiteY43" fmla="*/ 3269389 h 3338594"/>
                        <a:gd name="connsiteX44" fmla="*/ 709555 w 1964373"/>
                        <a:gd name="connsiteY44" fmla="*/ 3267578 h 3338594"/>
                        <a:gd name="connsiteX45" fmla="*/ 711274 w 1964373"/>
                        <a:gd name="connsiteY45" fmla="*/ 3263304 h 3338594"/>
                        <a:gd name="connsiteX46" fmla="*/ 706851 w 1964373"/>
                        <a:gd name="connsiteY46" fmla="*/ 3197736 h 3338594"/>
                        <a:gd name="connsiteX47" fmla="*/ 797163 w 1964373"/>
                        <a:gd name="connsiteY47" fmla="*/ 3312949 h 3338594"/>
                        <a:gd name="connsiteX48" fmla="*/ 1044628 w 1964373"/>
                        <a:gd name="connsiteY48" fmla="*/ 3291661 h 3338594"/>
                        <a:gd name="connsiteX49" fmla="*/ 1049754 w 1964373"/>
                        <a:gd name="connsiteY49" fmla="*/ 3269769 h 3338594"/>
                        <a:gd name="connsiteX50" fmla="*/ 1256180 w 1964373"/>
                        <a:gd name="connsiteY50" fmla="*/ 3282815 h 3338594"/>
                        <a:gd name="connsiteX51" fmla="*/ 1187016 w 1964373"/>
                        <a:gd name="connsiteY51" fmla="*/ 3160269 h 3338594"/>
                        <a:gd name="connsiteX52" fmla="*/ 1176798 w 1964373"/>
                        <a:gd name="connsiteY52" fmla="*/ 3162881 h 3338594"/>
                        <a:gd name="connsiteX53" fmla="*/ 1175243 w 1964373"/>
                        <a:gd name="connsiteY53" fmla="*/ 3163154 h 3338594"/>
                        <a:gd name="connsiteX54" fmla="*/ 1153029 w 1964373"/>
                        <a:gd name="connsiteY54" fmla="*/ 3006877 h 3338594"/>
                        <a:gd name="connsiteX55" fmla="*/ 1290324 w 1964373"/>
                        <a:gd name="connsiteY55" fmla="*/ 2231595 h 3338594"/>
                        <a:gd name="connsiteX56" fmla="*/ 1327031 w 1964373"/>
                        <a:gd name="connsiteY56" fmla="*/ 2209563 h 3338594"/>
                        <a:gd name="connsiteX57" fmla="*/ 1340829 w 1964373"/>
                        <a:gd name="connsiteY57" fmla="*/ 2179635 h 3338594"/>
                        <a:gd name="connsiteX58" fmla="*/ 1342797 w 1964373"/>
                        <a:gd name="connsiteY58" fmla="*/ 2143788 h 3338594"/>
                        <a:gd name="connsiteX59" fmla="*/ 1342995 w 1964373"/>
                        <a:gd name="connsiteY59" fmla="*/ 2142664 h 3338594"/>
                        <a:gd name="connsiteX60" fmla="*/ 1408009 w 1964373"/>
                        <a:gd name="connsiteY60" fmla="*/ 2111918 h 3338594"/>
                        <a:gd name="connsiteX61" fmla="*/ 1415557 w 1964373"/>
                        <a:gd name="connsiteY61" fmla="*/ 2105048 h 3338594"/>
                        <a:gd name="connsiteX62" fmla="*/ 1406256 w 1964373"/>
                        <a:gd name="connsiteY62" fmla="*/ 1929707 h 3338594"/>
                        <a:gd name="connsiteX63" fmla="*/ 1263183 w 1964373"/>
                        <a:gd name="connsiteY63" fmla="*/ 1216313 h 3338594"/>
                        <a:gd name="connsiteX64" fmla="*/ 1285058 w 1964373"/>
                        <a:gd name="connsiteY64" fmla="*/ 1198911 h 3338594"/>
                        <a:gd name="connsiteX65" fmla="*/ 1188008 w 1964373"/>
                        <a:gd name="connsiteY65" fmla="*/ 868177 h 3338594"/>
                        <a:gd name="connsiteX66" fmla="*/ 1276890 w 1964373"/>
                        <a:gd name="connsiteY66" fmla="*/ 898535 h 3338594"/>
                        <a:gd name="connsiteX67" fmla="*/ 1371030 w 1964373"/>
                        <a:gd name="connsiteY67" fmla="*/ 839746 h 3338594"/>
                        <a:gd name="connsiteX68" fmla="*/ 1660517 w 1964373"/>
                        <a:gd name="connsiteY68" fmla="*/ 453614 h 3338594"/>
                        <a:gd name="connsiteX69" fmla="*/ 1923938 w 1964373"/>
                        <a:gd name="connsiteY69" fmla="*/ 496935 h 3338594"/>
                        <a:gd name="connsiteX70" fmla="*/ 1960364 w 1964373"/>
                        <a:gd name="connsiteY70" fmla="*/ 477506 h 3338594"/>
                        <a:gd name="connsiteX71" fmla="*/ 1953246 w 1964373"/>
                        <a:gd name="connsiteY71" fmla="*/ 454308 h 3338594"/>
                        <a:gd name="connsiteX72" fmla="*/ 1785602 w 1964373"/>
                        <a:gd name="connsiteY72" fmla="*/ 394238 h 3338594"/>
                        <a:gd name="connsiteX73" fmla="*/ 1815843 w 1964373"/>
                        <a:gd name="connsiteY73" fmla="*/ 409698 h 3338594"/>
                        <a:gd name="connsiteX74" fmla="*/ 1804228 w 1964373"/>
                        <a:gd name="connsiteY74" fmla="*/ 413600 h 3338594"/>
                        <a:gd name="connsiteX75" fmla="*/ 1764057 w 1964373"/>
                        <a:gd name="connsiteY75" fmla="*/ 387914 h 3338594"/>
                        <a:gd name="connsiteX76" fmla="*/ 1785602 w 1964373"/>
                        <a:gd name="connsiteY76" fmla="*/ 394238 h 3338594"/>
                        <a:gd name="connsiteX77" fmla="*/ 954060 w 1964373"/>
                        <a:gd name="connsiteY77" fmla="*/ 391998 h 3338594"/>
                        <a:gd name="connsiteX78" fmla="*/ 1024134 w 1964373"/>
                        <a:gd name="connsiteY78" fmla="*/ 386608 h 3338594"/>
                        <a:gd name="connsiteX79" fmla="*/ 1058583 w 1964373"/>
                        <a:gd name="connsiteY79" fmla="*/ 582096 h 3338594"/>
                        <a:gd name="connsiteX80" fmla="*/ 1100011 w 1964373"/>
                        <a:gd name="connsiteY80" fmla="*/ 827196 h 3338594"/>
                        <a:gd name="connsiteX81" fmla="*/ 1135626 w 1964373"/>
                        <a:gd name="connsiteY81" fmla="*/ 1167842 h 3338594"/>
                        <a:gd name="connsiteX82" fmla="*/ 1132320 w 1964373"/>
                        <a:gd name="connsiteY82" fmla="*/ 1168272 h 3338594"/>
                        <a:gd name="connsiteX83" fmla="*/ 1128202 w 1964373"/>
                        <a:gd name="connsiteY83" fmla="*/ 1163469 h 3338594"/>
                        <a:gd name="connsiteX84" fmla="*/ 1119770 w 1964373"/>
                        <a:gd name="connsiteY84" fmla="*/ 1163188 h 3338594"/>
                        <a:gd name="connsiteX85" fmla="*/ 986575 w 1964373"/>
                        <a:gd name="connsiteY85" fmla="*/ 1170802 h 3338594"/>
                        <a:gd name="connsiteX86" fmla="*/ 891286 w 1964373"/>
                        <a:gd name="connsiteY86" fmla="*/ 725071 h 3338594"/>
                        <a:gd name="connsiteX87" fmla="*/ 777437 w 1964373"/>
                        <a:gd name="connsiteY87" fmla="*/ 388096 h 3338594"/>
                        <a:gd name="connsiteX88" fmla="*/ 954060 w 1964373"/>
                        <a:gd name="connsiteY88" fmla="*/ 391998 h 3338594"/>
                        <a:gd name="connsiteX89" fmla="*/ 981235 w 1964373"/>
                        <a:gd name="connsiteY89" fmla="*/ 2585361 h 3338594"/>
                        <a:gd name="connsiteX90" fmla="*/ 960550 w 1964373"/>
                        <a:gd name="connsiteY90" fmla="*/ 2971328 h 3338594"/>
                        <a:gd name="connsiteX91" fmla="*/ 951952 w 1964373"/>
                        <a:gd name="connsiteY91" fmla="*/ 3127200 h 3338594"/>
                        <a:gd name="connsiteX92" fmla="*/ 953704 w 1964373"/>
                        <a:gd name="connsiteY92" fmla="*/ 3178986 h 3338594"/>
                        <a:gd name="connsiteX93" fmla="*/ 827231 w 1964373"/>
                        <a:gd name="connsiteY93" fmla="*/ 2987796 h 3338594"/>
                        <a:gd name="connsiteX94" fmla="*/ 779769 w 1964373"/>
                        <a:gd name="connsiteY94" fmla="*/ 2267484 h 3338594"/>
                        <a:gd name="connsiteX95" fmla="*/ 992172 w 1964373"/>
                        <a:gd name="connsiteY95" fmla="*/ 2285101 h 3338594"/>
                        <a:gd name="connsiteX96" fmla="*/ 992263 w 1964373"/>
                        <a:gd name="connsiteY96" fmla="*/ 2285101 h 3338594"/>
                        <a:gd name="connsiteX97" fmla="*/ 992263 w 1964373"/>
                        <a:gd name="connsiteY97" fmla="*/ 2285101 h 3338594"/>
                        <a:gd name="connsiteX98" fmla="*/ 976646 w 1964373"/>
                        <a:gd name="connsiteY98" fmla="*/ 2366245 h 3338594"/>
                        <a:gd name="connsiteX99" fmla="*/ 981235 w 1964373"/>
                        <a:gd name="connsiteY99" fmla="*/ 2585361 h 3338594"/>
                        <a:gd name="connsiteX100" fmla="*/ 459981 w 1964373"/>
                        <a:gd name="connsiteY100" fmla="*/ 1044428 h 3338594"/>
                        <a:gd name="connsiteX101" fmla="*/ 430963 w 1964373"/>
                        <a:gd name="connsiteY101" fmla="*/ 1042006 h 3338594"/>
                        <a:gd name="connsiteX102" fmla="*/ 14366 w 1964373"/>
                        <a:gd name="connsiteY102" fmla="*/ 744920 h 3338594"/>
                        <a:gd name="connsiteX103" fmla="*/ 107894 w 1964373"/>
                        <a:gd name="connsiteY103" fmla="*/ 500506 h 3338594"/>
                        <a:gd name="connsiteX104" fmla="*/ 358294 w 1964373"/>
                        <a:gd name="connsiteY104" fmla="*/ 627326 h 3338594"/>
                        <a:gd name="connsiteX105" fmla="*/ 209350 w 1964373"/>
                        <a:gd name="connsiteY105" fmla="*/ 762943 h 3338594"/>
                        <a:gd name="connsiteX106" fmla="*/ 94385 w 1964373"/>
                        <a:gd name="connsiteY106" fmla="*/ 721788 h 3338594"/>
                        <a:gd name="connsiteX107" fmla="*/ 94385 w 1964373"/>
                        <a:gd name="connsiteY107" fmla="*/ 731775 h 3338594"/>
                        <a:gd name="connsiteX108" fmla="*/ 454632 w 1964373"/>
                        <a:gd name="connsiteY108" fmla="*/ 953959 h 3338594"/>
                        <a:gd name="connsiteX109" fmla="*/ 507179 w 1964373"/>
                        <a:gd name="connsiteY109" fmla="*/ 845211 h 3338594"/>
                        <a:gd name="connsiteX110" fmla="*/ 519101 w 1964373"/>
                        <a:gd name="connsiteY110" fmla="*/ 810199 h 3338594"/>
                        <a:gd name="connsiteX111" fmla="*/ 601162 w 1964373"/>
                        <a:gd name="connsiteY111" fmla="*/ 746582 h 3338594"/>
                        <a:gd name="connsiteX112" fmla="*/ 606230 w 1964373"/>
                        <a:gd name="connsiteY112" fmla="*/ 758065 h 3338594"/>
                        <a:gd name="connsiteX113" fmla="*/ 557841 w 1964373"/>
                        <a:gd name="connsiteY113" fmla="*/ 801452 h 3338594"/>
                        <a:gd name="connsiteX114" fmla="*/ 523342 w 1964373"/>
                        <a:gd name="connsiteY114" fmla="*/ 839647 h 3338594"/>
                        <a:gd name="connsiteX115" fmla="*/ 530171 w 1964373"/>
                        <a:gd name="connsiteY115" fmla="*/ 843624 h 3338594"/>
                        <a:gd name="connsiteX116" fmla="*/ 563992 w 1964373"/>
                        <a:gd name="connsiteY116" fmla="*/ 811778 h 3338594"/>
                        <a:gd name="connsiteX117" fmla="*/ 650716 w 1964373"/>
                        <a:gd name="connsiteY117" fmla="*/ 805528 h 3338594"/>
                        <a:gd name="connsiteX118" fmla="*/ 524516 w 1964373"/>
                        <a:gd name="connsiteY118" fmla="*/ 862704 h 3338594"/>
                        <a:gd name="connsiteX119" fmla="*/ 530220 w 1964373"/>
                        <a:gd name="connsiteY119" fmla="*/ 867111 h 3338594"/>
                        <a:gd name="connsiteX120" fmla="*/ 659463 w 1964373"/>
                        <a:gd name="connsiteY120" fmla="*/ 818565 h 3338594"/>
                        <a:gd name="connsiteX121" fmla="*/ 565976 w 1964373"/>
                        <a:gd name="connsiteY121" fmla="*/ 869599 h 3338594"/>
                        <a:gd name="connsiteX122" fmla="*/ 531527 w 1964373"/>
                        <a:gd name="connsiteY122" fmla="*/ 894806 h 3338594"/>
                        <a:gd name="connsiteX123" fmla="*/ 534106 w 1964373"/>
                        <a:gd name="connsiteY123" fmla="*/ 904322 h 3338594"/>
                        <a:gd name="connsiteX124" fmla="*/ 627105 w 1964373"/>
                        <a:gd name="connsiteY124" fmla="*/ 896815 h 3338594"/>
                        <a:gd name="connsiteX125" fmla="*/ 459981 w 1964373"/>
                        <a:gd name="connsiteY125" fmla="*/ 1044428 h 3338594"/>
                        <a:gd name="connsiteX126" fmla="*/ 499896 w 1964373"/>
                        <a:gd name="connsiteY126" fmla="*/ 812638 h 3338594"/>
                        <a:gd name="connsiteX127" fmla="*/ 490314 w 1964373"/>
                        <a:gd name="connsiteY127" fmla="*/ 851899 h 3338594"/>
                        <a:gd name="connsiteX128" fmla="*/ 454880 w 1964373"/>
                        <a:gd name="connsiteY128" fmla="*/ 943244 h 3338594"/>
                        <a:gd name="connsiteX129" fmla="*/ 216435 w 1964373"/>
                        <a:gd name="connsiteY129" fmla="*/ 767622 h 3338594"/>
                        <a:gd name="connsiteX130" fmla="*/ 403243 w 1964373"/>
                        <a:gd name="connsiteY130" fmla="*/ 599383 h 3338594"/>
                        <a:gd name="connsiteX131" fmla="*/ 470737 w 1964373"/>
                        <a:gd name="connsiteY131" fmla="*/ 703212 h 3338594"/>
                        <a:gd name="connsiteX132" fmla="*/ 500855 w 1964373"/>
                        <a:gd name="connsiteY132" fmla="*/ 770483 h 3338594"/>
                        <a:gd name="connsiteX133" fmla="*/ 499896 w 1964373"/>
                        <a:gd name="connsiteY133" fmla="*/ 812638 h 3338594"/>
                        <a:gd name="connsiteX134" fmla="*/ 443100 w 1964373"/>
                        <a:gd name="connsiteY134" fmla="*/ 1175415 h 3338594"/>
                        <a:gd name="connsiteX135" fmla="*/ 451722 w 1964373"/>
                        <a:gd name="connsiteY135" fmla="*/ 1152209 h 3338594"/>
                        <a:gd name="connsiteX136" fmla="*/ 472465 w 1964373"/>
                        <a:gd name="connsiteY136" fmla="*/ 1045924 h 3338594"/>
                        <a:gd name="connsiteX137" fmla="*/ 543795 w 1964373"/>
                        <a:gd name="connsiteY137" fmla="*/ 953975 h 3338594"/>
                        <a:gd name="connsiteX138" fmla="*/ 646682 w 1964373"/>
                        <a:gd name="connsiteY138" fmla="*/ 888383 h 3338594"/>
                        <a:gd name="connsiteX139" fmla="*/ 572293 w 1964373"/>
                        <a:gd name="connsiteY139" fmla="*/ 880760 h 3338594"/>
                        <a:gd name="connsiteX140" fmla="*/ 661976 w 1964373"/>
                        <a:gd name="connsiteY140" fmla="*/ 806421 h 3338594"/>
                        <a:gd name="connsiteX141" fmla="*/ 638100 w 1964373"/>
                        <a:gd name="connsiteY141" fmla="*/ 783463 h 3338594"/>
                        <a:gd name="connsiteX142" fmla="*/ 575401 w 1964373"/>
                        <a:gd name="connsiteY142" fmla="*/ 792573 h 3338594"/>
                        <a:gd name="connsiteX143" fmla="*/ 599054 w 1964373"/>
                        <a:gd name="connsiteY143" fmla="*/ 773748 h 3338594"/>
                        <a:gd name="connsiteX144" fmla="*/ 619276 w 1964373"/>
                        <a:gd name="connsiteY144" fmla="*/ 739439 h 3338594"/>
                        <a:gd name="connsiteX145" fmla="*/ 509180 w 1964373"/>
                        <a:gd name="connsiteY145" fmla="*/ 799666 h 3338594"/>
                        <a:gd name="connsiteX146" fmla="*/ 513000 w 1964373"/>
                        <a:gd name="connsiteY146" fmla="*/ 777593 h 3338594"/>
                        <a:gd name="connsiteX147" fmla="*/ 480228 w 1964373"/>
                        <a:gd name="connsiteY147" fmla="*/ 696408 h 3338594"/>
                        <a:gd name="connsiteX148" fmla="*/ 407211 w 1964373"/>
                        <a:gd name="connsiteY148" fmla="*/ 594092 h 3338594"/>
                        <a:gd name="connsiteX149" fmla="*/ 429442 w 1964373"/>
                        <a:gd name="connsiteY149" fmla="*/ 561469 h 3338594"/>
                        <a:gd name="connsiteX150" fmla="*/ 452863 w 1964373"/>
                        <a:gd name="connsiteY150" fmla="*/ 526523 h 3338594"/>
                        <a:gd name="connsiteX151" fmla="*/ 498408 w 1964373"/>
                        <a:gd name="connsiteY151" fmla="*/ 442420 h 3338594"/>
                        <a:gd name="connsiteX152" fmla="*/ 464024 w 1964373"/>
                        <a:gd name="connsiteY152" fmla="*/ 492503 h 3338594"/>
                        <a:gd name="connsiteX153" fmla="*/ 467827 w 1964373"/>
                        <a:gd name="connsiteY153" fmla="*/ 371693 h 3338594"/>
                        <a:gd name="connsiteX154" fmla="*/ 454748 w 1964373"/>
                        <a:gd name="connsiteY154" fmla="*/ 340922 h 3338594"/>
                        <a:gd name="connsiteX155" fmla="*/ 431997 w 1964373"/>
                        <a:gd name="connsiteY155" fmla="*/ 539015 h 3338594"/>
                        <a:gd name="connsiteX156" fmla="*/ 370174 w 1964373"/>
                        <a:gd name="connsiteY156" fmla="*/ 613718 h 3338594"/>
                        <a:gd name="connsiteX157" fmla="*/ 254423 w 1964373"/>
                        <a:gd name="connsiteY157" fmla="*/ 599871 h 3338594"/>
                        <a:gd name="connsiteX158" fmla="*/ 116988 w 1964373"/>
                        <a:gd name="connsiteY158" fmla="*/ 484368 h 3338594"/>
                        <a:gd name="connsiteX159" fmla="*/ 494051 w 1964373"/>
                        <a:gd name="connsiteY159" fmla="*/ 155834 h 3338594"/>
                        <a:gd name="connsiteX160" fmla="*/ 749221 w 1964373"/>
                        <a:gd name="connsiteY160" fmla="*/ 381316 h 3338594"/>
                        <a:gd name="connsiteX161" fmla="*/ 856142 w 1964373"/>
                        <a:gd name="connsiteY161" fmla="*/ 582146 h 3338594"/>
                        <a:gd name="connsiteX162" fmla="*/ 906391 w 1964373"/>
                        <a:gd name="connsiteY162" fmla="*/ 946204 h 3338594"/>
                        <a:gd name="connsiteX163" fmla="*/ 975290 w 1964373"/>
                        <a:gd name="connsiteY163" fmla="*/ 1202664 h 3338594"/>
                        <a:gd name="connsiteX164" fmla="*/ 536222 w 1964373"/>
                        <a:gd name="connsiteY164" fmla="*/ 1205070 h 3338594"/>
                        <a:gd name="connsiteX165" fmla="*/ 443100 w 1964373"/>
                        <a:gd name="connsiteY165" fmla="*/ 1175415 h 3338594"/>
                        <a:gd name="connsiteX166" fmla="*/ 620020 w 1964373"/>
                        <a:gd name="connsiteY166" fmla="*/ 2859100 h 3338594"/>
                        <a:gd name="connsiteX167" fmla="*/ 513843 w 1964373"/>
                        <a:gd name="connsiteY167" fmla="*/ 2206256 h 3338594"/>
                        <a:gd name="connsiteX168" fmla="*/ 770294 w 1964373"/>
                        <a:gd name="connsiteY168" fmla="*/ 2265987 h 3338594"/>
                        <a:gd name="connsiteX169" fmla="*/ 815541 w 1964373"/>
                        <a:gd name="connsiteY169" fmla="*/ 2988681 h 3338594"/>
                        <a:gd name="connsiteX170" fmla="*/ 945363 w 1964373"/>
                        <a:gd name="connsiteY170" fmla="*/ 3198100 h 3338594"/>
                        <a:gd name="connsiteX171" fmla="*/ 809589 w 1964373"/>
                        <a:gd name="connsiteY171" fmla="*/ 3235600 h 3338594"/>
                        <a:gd name="connsiteX172" fmla="*/ 792707 w 1964373"/>
                        <a:gd name="connsiteY172" fmla="*/ 3223745 h 3338594"/>
                        <a:gd name="connsiteX173" fmla="*/ 644342 w 1964373"/>
                        <a:gd name="connsiteY173" fmla="*/ 3017385 h 3338594"/>
                        <a:gd name="connsiteX174" fmla="*/ 646078 w 1964373"/>
                        <a:gd name="connsiteY174" fmla="*/ 3013855 h 3338594"/>
                        <a:gd name="connsiteX175" fmla="*/ 620020 w 1964373"/>
                        <a:gd name="connsiteY175" fmla="*/ 2859100 h 3338594"/>
                        <a:gd name="connsiteX176" fmla="*/ 1016875 w 1964373"/>
                        <a:gd name="connsiteY176" fmla="*/ 3284708 h 3338594"/>
                        <a:gd name="connsiteX177" fmla="*/ 810862 w 1964373"/>
                        <a:gd name="connsiteY177" fmla="*/ 3296539 h 3338594"/>
                        <a:gd name="connsiteX178" fmla="*/ 707529 w 1964373"/>
                        <a:gd name="connsiteY178" fmla="*/ 3179647 h 3338594"/>
                        <a:gd name="connsiteX179" fmla="*/ 702436 w 1964373"/>
                        <a:gd name="connsiteY179" fmla="*/ 3173232 h 3338594"/>
                        <a:gd name="connsiteX180" fmla="*/ 693731 w 1964373"/>
                        <a:gd name="connsiteY180" fmla="*/ 3209658 h 3338594"/>
                        <a:gd name="connsiteX181" fmla="*/ 699559 w 1964373"/>
                        <a:gd name="connsiteY181" fmla="*/ 3257773 h 3338594"/>
                        <a:gd name="connsiteX182" fmla="*/ 678833 w 1964373"/>
                        <a:gd name="connsiteY182" fmla="*/ 3256690 h 3338594"/>
                        <a:gd name="connsiteX183" fmla="*/ 661075 w 1964373"/>
                        <a:gd name="connsiteY183" fmla="*/ 3152828 h 3338594"/>
                        <a:gd name="connsiteX184" fmla="*/ 639638 w 1964373"/>
                        <a:gd name="connsiteY184" fmla="*/ 3022337 h 3338594"/>
                        <a:gd name="connsiteX185" fmla="*/ 727867 w 1964373"/>
                        <a:gd name="connsiteY185" fmla="*/ 3165659 h 3338594"/>
                        <a:gd name="connsiteX186" fmla="*/ 798519 w 1964373"/>
                        <a:gd name="connsiteY186" fmla="*/ 3244116 h 3338594"/>
                        <a:gd name="connsiteX187" fmla="*/ 954564 w 1964373"/>
                        <a:gd name="connsiteY187" fmla="*/ 3206822 h 3338594"/>
                        <a:gd name="connsiteX188" fmla="*/ 1032285 w 1964373"/>
                        <a:gd name="connsiteY188" fmla="*/ 3277292 h 3338594"/>
                        <a:gd name="connsiteX189" fmla="*/ 1016875 w 1964373"/>
                        <a:gd name="connsiteY189" fmla="*/ 3284708 h 3338594"/>
                        <a:gd name="connsiteX190" fmla="*/ 1010575 w 1964373"/>
                        <a:gd name="connsiteY190" fmla="*/ 3227540 h 3338594"/>
                        <a:gd name="connsiteX191" fmla="*/ 994123 w 1964373"/>
                        <a:gd name="connsiteY191" fmla="*/ 3215048 h 3338594"/>
                        <a:gd name="connsiteX192" fmla="*/ 1015031 w 1964373"/>
                        <a:gd name="connsiteY192" fmla="*/ 3140692 h 3338594"/>
                        <a:gd name="connsiteX193" fmla="*/ 1038750 w 1964373"/>
                        <a:gd name="connsiteY193" fmla="*/ 3228292 h 3338594"/>
                        <a:gd name="connsiteX194" fmla="*/ 1045604 w 1964373"/>
                        <a:gd name="connsiteY194" fmla="*/ 3261849 h 3338594"/>
                        <a:gd name="connsiteX195" fmla="*/ 1010575 w 1964373"/>
                        <a:gd name="connsiteY195" fmla="*/ 3227540 h 3338594"/>
                        <a:gd name="connsiteX196" fmla="*/ 1176814 w 1964373"/>
                        <a:gd name="connsiteY196" fmla="*/ 3162906 h 3338594"/>
                        <a:gd name="connsiteX197" fmla="*/ 1176748 w 1964373"/>
                        <a:gd name="connsiteY197" fmla="*/ 3162997 h 3338594"/>
                        <a:gd name="connsiteX198" fmla="*/ 1175739 w 1964373"/>
                        <a:gd name="connsiteY198" fmla="*/ 3163129 h 3338594"/>
                        <a:gd name="connsiteX199" fmla="*/ 1176814 w 1964373"/>
                        <a:gd name="connsiteY199" fmla="*/ 3162906 h 3338594"/>
                        <a:gd name="connsiteX200" fmla="*/ 1260008 w 1964373"/>
                        <a:gd name="connsiteY200" fmla="*/ 2282679 h 3338594"/>
                        <a:gd name="connsiteX201" fmla="*/ 1157932 w 1964373"/>
                        <a:gd name="connsiteY201" fmla="*/ 2797988 h 3338594"/>
                        <a:gd name="connsiteX202" fmla="*/ 1133427 w 1964373"/>
                        <a:gd name="connsiteY202" fmla="*/ 2999181 h 3338594"/>
                        <a:gd name="connsiteX203" fmla="*/ 1138462 w 1964373"/>
                        <a:gd name="connsiteY203" fmla="*/ 3008564 h 3338594"/>
                        <a:gd name="connsiteX204" fmla="*/ 1165215 w 1964373"/>
                        <a:gd name="connsiteY204" fmla="*/ 3165138 h 3338594"/>
                        <a:gd name="connsiteX205" fmla="*/ 1101491 w 1964373"/>
                        <a:gd name="connsiteY205" fmla="*/ 3177986 h 3338594"/>
                        <a:gd name="connsiteX206" fmla="*/ 1074432 w 1964373"/>
                        <a:gd name="connsiteY206" fmla="*/ 3173761 h 3338594"/>
                        <a:gd name="connsiteX207" fmla="*/ 1025233 w 1964373"/>
                        <a:gd name="connsiteY207" fmla="*/ 3042799 h 3338594"/>
                        <a:gd name="connsiteX208" fmla="*/ 1005317 w 1964373"/>
                        <a:gd name="connsiteY208" fmla="*/ 2996386 h 3338594"/>
                        <a:gd name="connsiteX209" fmla="*/ 1004598 w 1964373"/>
                        <a:gd name="connsiteY209" fmla="*/ 3020965 h 3338594"/>
                        <a:gd name="connsiteX210" fmla="*/ 1061667 w 1964373"/>
                        <a:gd name="connsiteY210" fmla="*/ 3179292 h 3338594"/>
                        <a:gd name="connsiteX211" fmla="*/ 1095001 w 1964373"/>
                        <a:gd name="connsiteY211" fmla="*/ 3192098 h 3338594"/>
                        <a:gd name="connsiteX212" fmla="*/ 1176715 w 1964373"/>
                        <a:gd name="connsiteY212" fmla="*/ 3177266 h 3338594"/>
                        <a:gd name="connsiteX213" fmla="*/ 1242076 w 1964373"/>
                        <a:gd name="connsiteY213" fmla="*/ 3232798 h 3338594"/>
                        <a:gd name="connsiteX214" fmla="*/ 1238794 w 1964373"/>
                        <a:gd name="connsiteY214" fmla="*/ 3270472 h 3338594"/>
                        <a:gd name="connsiteX215" fmla="*/ 1068074 w 1964373"/>
                        <a:gd name="connsiteY215" fmla="*/ 3258782 h 3338594"/>
                        <a:gd name="connsiteX216" fmla="*/ 1056492 w 1964373"/>
                        <a:gd name="connsiteY216" fmla="*/ 3217660 h 3338594"/>
                        <a:gd name="connsiteX217" fmla="*/ 1023894 w 1964373"/>
                        <a:gd name="connsiteY217" fmla="*/ 3125695 h 3338594"/>
                        <a:gd name="connsiteX218" fmla="*/ 1008649 w 1964373"/>
                        <a:gd name="connsiteY218" fmla="*/ 3109086 h 3338594"/>
                        <a:gd name="connsiteX219" fmla="*/ 976018 w 1964373"/>
                        <a:gd name="connsiteY219" fmla="*/ 3200126 h 3338594"/>
                        <a:gd name="connsiteX220" fmla="*/ 974794 w 1964373"/>
                        <a:gd name="connsiteY220" fmla="*/ 3199075 h 3338594"/>
                        <a:gd name="connsiteX221" fmla="*/ 964518 w 1964373"/>
                        <a:gd name="connsiteY221" fmla="*/ 3073107 h 3338594"/>
                        <a:gd name="connsiteX222" fmla="*/ 969545 w 1964373"/>
                        <a:gd name="connsiteY222" fmla="*/ 2986747 h 3338594"/>
                        <a:gd name="connsiteX223" fmla="*/ 985120 w 1964373"/>
                        <a:gd name="connsiteY223" fmla="*/ 2978330 h 3338594"/>
                        <a:gd name="connsiteX224" fmla="*/ 997066 w 1964373"/>
                        <a:gd name="connsiteY224" fmla="*/ 2880446 h 3338594"/>
                        <a:gd name="connsiteX225" fmla="*/ 1009352 w 1964373"/>
                        <a:gd name="connsiteY225" fmla="*/ 2614660 h 3338594"/>
                        <a:gd name="connsiteX226" fmla="*/ 1000919 w 1964373"/>
                        <a:gd name="connsiteY226" fmla="*/ 2384813 h 3338594"/>
                        <a:gd name="connsiteX227" fmla="*/ 1011435 w 1964373"/>
                        <a:gd name="connsiteY227" fmla="*/ 2284977 h 3338594"/>
                        <a:gd name="connsiteX228" fmla="*/ 1269267 w 1964373"/>
                        <a:gd name="connsiteY228" fmla="*/ 2241243 h 3338594"/>
                        <a:gd name="connsiteX229" fmla="*/ 1260008 w 1964373"/>
                        <a:gd name="connsiteY229" fmla="*/ 2282679 h 3338594"/>
                        <a:gd name="connsiteX230" fmla="*/ 1257362 w 1964373"/>
                        <a:gd name="connsiteY230" fmla="*/ 1204103 h 3338594"/>
                        <a:gd name="connsiteX231" fmla="*/ 1176574 w 1964373"/>
                        <a:gd name="connsiteY231" fmla="*/ 1200126 h 3338594"/>
                        <a:gd name="connsiteX232" fmla="*/ 1164488 w 1964373"/>
                        <a:gd name="connsiteY232" fmla="*/ 1198456 h 3338594"/>
                        <a:gd name="connsiteX233" fmla="*/ 1117166 w 1964373"/>
                        <a:gd name="connsiteY233" fmla="*/ 837646 h 3338594"/>
                        <a:gd name="connsiteX234" fmla="*/ 1076457 w 1964373"/>
                        <a:gd name="connsiteY234" fmla="*/ 594910 h 3338594"/>
                        <a:gd name="connsiteX235" fmla="*/ 1063990 w 1964373"/>
                        <a:gd name="connsiteY235" fmla="*/ 470769 h 3338594"/>
                        <a:gd name="connsiteX236" fmla="*/ 905936 w 1964373"/>
                        <a:gd name="connsiteY236" fmla="*/ 175858 h 3338594"/>
                        <a:gd name="connsiteX237" fmla="*/ 1086998 w 1964373"/>
                        <a:gd name="connsiteY237" fmla="*/ 251627 h 3338594"/>
                        <a:gd name="connsiteX238" fmla="*/ 1113991 w 1964373"/>
                        <a:gd name="connsiteY238" fmla="*/ 291195 h 3338594"/>
                        <a:gd name="connsiteX239" fmla="*/ 1203931 w 1964373"/>
                        <a:gd name="connsiteY239" fmla="*/ 476680 h 3338594"/>
                        <a:gd name="connsiteX240" fmla="*/ 1159486 w 1964373"/>
                        <a:gd name="connsiteY240" fmla="*/ 471256 h 3338594"/>
                        <a:gd name="connsiteX241" fmla="*/ 1107187 w 1964373"/>
                        <a:gd name="connsiteY241" fmla="*/ 307084 h 3338594"/>
                        <a:gd name="connsiteX242" fmla="*/ 1093281 w 1964373"/>
                        <a:gd name="connsiteY242" fmla="*/ 312946 h 3338594"/>
                        <a:gd name="connsiteX243" fmla="*/ 1139405 w 1964373"/>
                        <a:gd name="connsiteY243" fmla="*/ 488196 h 3338594"/>
                        <a:gd name="connsiteX244" fmla="*/ 1141513 w 1964373"/>
                        <a:gd name="connsiteY244" fmla="*/ 575829 h 3338594"/>
                        <a:gd name="connsiteX245" fmla="*/ 1257362 w 1964373"/>
                        <a:gd name="connsiteY245" fmla="*/ 1204103 h 3338594"/>
                        <a:gd name="connsiteX246" fmla="*/ 1948715 w 1964373"/>
                        <a:gd name="connsiteY246" fmla="*/ 472439 h 3338594"/>
                        <a:gd name="connsiteX247" fmla="*/ 1922773 w 1964373"/>
                        <a:gd name="connsiteY247" fmla="*/ 484715 h 3338594"/>
                        <a:gd name="connsiteX248" fmla="*/ 1791562 w 1964373"/>
                        <a:gd name="connsiteY248" fmla="*/ 473836 h 3338594"/>
                        <a:gd name="connsiteX249" fmla="*/ 1836669 w 1964373"/>
                        <a:gd name="connsiteY249" fmla="*/ 492917 h 3338594"/>
                        <a:gd name="connsiteX250" fmla="*/ 1662667 w 1964373"/>
                        <a:gd name="connsiteY250" fmla="*/ 445760 h 3338594"/>
                        <a:gd name="connsiteX251" fmla="*/ 1637137 w 1964373"/>
                        <a:gd name="connsiteY251" fmla="*/ 463237 h 3338594"/>
                        <a:gd name="connsiteX252" fmla="*/ 1588426 w 1964373"/>
                        <a:gd name="connsiteY252" fmla="*/ 535642 h 3338594"/>
                        <a:gd name="connsiteX253" fmla="*/ 1305875 w 1964373"/>
                        <a:gd name="connsiteY253" fmla="*/ 876098 h 3338594"/>
                        <a:gd name="connsiteX254" fmla="*/ 1271987 w 1964373"/>
                        <a:gd name="connsiteY254" fmla="*/ 889218 h 3338594"/>
                        <a:gd name="connsiteX255" fmla="*/ 1268325 w 1964373"/>
                        <a:gd name="connsiteY255" fmla="*/ 891342 h 3338594"/>
                        <a:gd name="connsiteX256" fmla="*/ 1184511 w 1964373"/>
                        <a:gd name="connsiteY256" fmla="*/ 853131 h 3338594"/>
                        <a:gd name="connsiteX257" fmla="*/ 1162842 w 1964373"/>
                        <a:gd name="connsiteY257" fmla="*/ 592356 h 3338594"/>
                        <a:gd name="connsiteX258" fmla="*/ 1161759 w 1964373"/>
                        <a:gd name="connsiteY258" fmla="*/ 481119 h 3338594"/>
                        <a:gd name="connsiteX259" fmla="*/ 1211917 w 1964373"/>
                        <a:gd name="connsiteY259" fmla="*/ 493768 h 3338594"/>
                        <a:gd name="connsiteX260" fmla="*/ 1274848 w 1964373"/>
                        <a:gd name="connsiteY260" fmla="*/ 641331 h 3338594"/>
                        <a:gd name="connsiteX261" fmla="*/ 1249310 w 1964373"/>
                        <a:gd name="connsiteY261" fmla="*/ 691274 h 3338594"/>
                        <a:gd name="connsiteX262" fmla="*/ 1634971 w 1964373"/>
                        <a:gd name="connsiteY262" fmla="*/ 372107 h 3338594"/>
                        <a:gd name="connsiteX263" fmla="*/ 1687444 w 1964373"/>
                        <a:gd name="connsiteY263" fmla="*/ 364029 h 3338594"/>
                        <a:gd name="connsiteX264" fmla="*/ 1796721 w 1964373"/>
                        <a:gd name="connsiteY264" fmla="*/ 425216 h 3338594"/>
                        <a:gd name="connsiteX265" fmla="*/ 1897731 w 1964373"/>
                        <a:gd name="connsiteY265" fmla="*/ 450464 h 3338594"/>
                        <a:gd name="connsiteX266" fmla="*/ 1921483 w 1964373"/>
                        <a:gd name="connsiteY266" fmla="*/ 459079 h 3338594"/>
                        <a:gd name="connsiteX267" fmla="*/ 1920979 w 1964373"/>
                        <a:gd name="connsiteY267" fmla="*/ 459823 h 3338594"/>
                        <a:gd name="connsiteX268" fmla="*/ 1804608 w 1964373"/>
                        <a:gd name="connsiteY268" fmla="*/ 460079 h 3338594"/>
                        <a:gd name="connsiteX269" fmla="*/ 1871705 w 1964373"/>
                        <a:gd name="connsiteY269" fmla="*/ 482673 h 3338594"/>
                        <a:gd name="connsiteX270" fmla="*/ 1932280 w 1964373"/>
                        <a:gd name="connsiteY270" fmla="*/ 463659 h 3338594"/>
                        <a:gd name="connsiteX271" fmla="*/ 1933140 w 1964373"/>
                        <a:gd name="connsiteY271" fmla="*/ 463783 h 3338594"/>
                        <a:gd name="connsiteX272" fmla="*/ 1934644 w 1964373"/>
                        <a:gd name="connsiteY272" fmla="*/ 464213 h 3338594"/>
                        <a:gd name="connsiteX273" fmla="*/ 1948715 w 1964373"/>
                        <a:gd name="connsiteY273" fmla="*/ 472439 h 33385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  <a:cxn ang="0">
                          <a:pos x="connsiteX221" y="connsiteY221"/>
                        </a:cxn>
                        <a:cxn ang="0">
                          <a:pos x="connsiteX222" y="connsiteY222"/>
                        </a:cxn>
                        <a:cxn ang="0">
                          <a:pos x="connsiteX223" y="connsiteY223"/>
                        </a:cxn>
                        <a:cxn ang="0">
                          <a:pos x="connsiteX224" y="connsiteY224"/>
                        </a:cxn>
                        <a:cxn ang="0">
                          <a:pos x="connsiteX225" y="connsiteY225"/>
                        </a:cxn>
                        <a:cxn ang="0">
                          <a:pos x="connsiteX226" y="connsiteY226"/>
                        </a:cxn>
                        <a:cxn ang="0">
                          <a:pos x="connsiteX227" y="connsiteY227"/>
                        </a:cxn>
                        <a:cxn ang="0">
                          <a:pos x="connsiteX228" y="connsiteY228"/>
                        </a:cxn>
                        <a:cxn ang="0">
                          <a:pos x="connsiteX229" y="connsiteY229"/>
                        </a:cxn>
                        <a:cxn ang="0">
                          <a:pos x="connsiteX230" y="connsiteY230"/>
                        </a:cxn>
                        <a:cxn ang="0">
                          <a:pos x="connsiteX231" y="connsiteY231"/>
                        </a:cxn>
                        <a:cxn ang="0">
                          <a:pos x="connsiteX232" y="connsiteY232"/>
                        </a:cxn>
                        <a:cxn ang="0">
                          <a:pos x="connsiteX233" y="connsiteY233"/>
                        </a:cxn>
                        <a:cxn ang="0">
                          <a:pos x="connsiteX234" y="connsiteY234"/>
                        </a:cxn>
                        <a:cxn ang="0">
                          <a:pos x="connsiteX235" y="connsiteY235"/>
                        </a:cxn>
                        <a:cxn ang="0">
                          <a:pos x="connsiteX236" y="connsiteY236"/>
                        </a:cxn>
                        <a:cxn ang="0">
                          <a:pos x="connsiteX237" y="connsiteY237"/>
                        </a:cxn>
                        <a:cxn ang="0">
                          <a:pos x="connsiteX238" y="connsiteY238"/>
                        </a:cxn>
                        <a:cxn ang="0">
                          <a:pos x="connsiteX239" y="connsiteY239"/>
                        </a:cxn>
                        <a:cxn ang="0">
                          <a:pos x="connsiteX240" y="connsiteY240"/>
                        </a:cxn>
                        <a:cxn ang="0">
                          <a:pos x="connsiteX241" y="connsiteY241"/>
                        </a:cxn>
                        <a:cxn ang="0">
                          <a:pos x="connsiteX242" y="connsiteY242"/>
                        </a:cxn>
                        <a:cxn ang="0">
                          <a:pos x="connsiteX243" y="connsiteY243"/>
                        </a:cxn>
                        <a:cxn ang="0">
                          <a:pos x="connsiteX244" y="connsiteY244"/>
                        </a:cxn>
                        <a:cxn ang="0">
                          <a:pos x="connsiteX245" y="connsiteY245"/>
                        </a:cxn>
                        <a:cxn ang="0">
                          <a:pos x="connsiteX246" y="connsiteY246"/>
                        </a:cxn>
                        <a:cxn ang="0">
                          <a:pos x="connsiteX247" y="connsiteY247"/>
                        </a:cxn>
                        <a:cxn ang="0">
                          <a:pos x="connsiteX248" y="connsiteY248"/>
                        </a:cxn>
                        <a:cxn ang="0">
                          <a:pos x="connsiteX249" y="connsiteY249"/>
                        </a:cxn>
                        <a:cxn ang="0">
                          <a:pos x="connsiteX250" y="connsiteY250"/>
                        </a:cxn>
                        <a:cxn ang="0">
                          <a:pos x="connsiteX251" y="connsiteY251"/>
                        </a:cxn>
                        <a:cxn ang="0">
                          <a:pos x="connsiteX252" y="connsiteY252"/>
                        </a:cxn>
                        <a:cxn ang="0">
                          <a:pos x="connsiteX253" y="connsiteY253"/>
                        </a:cxn>
                        <a:cxn ang="0">
                          <a:pos x="connsiteX254" y="connsiteY254"/>
                        </a:cxn>
                        <a:cxn ang="0">
                          <a:pos x="connsiteX255" y="connsiteY255"/>
                        </a:cxn>
                        <a:cxn ang="0">
                          <a:pos x="connsiteX256" y="connsiteY256"/>
                        </a:cxn>
                        <a:cxn ang="0">
                          <a:pos x="connsiteX257" y="connsiteY257"/>
                        </a:cxn>
                        <a:cxn ang="0">
                          <a:pos x="connsiteX258" y="connsiteY258"/>
                        </a:cxn>
                        <a:cxn ang="0">
                          <a:pos x="connsiteX259" y="connsiteY259"/>
                        </a:cxn>
                        <a:cxn ang="0">
                          <a:pos x="connsiteX260" y="connsiteY260"/>
                        </a:cxn>
                        <a:cxn ang="0">
                          <a:pos x="connsiteX261" y="connsiteY261"/>
                        </a:cxn>
                        <a:cxn ang="0">
                          <a:pos x="connsiteX262" y="connsiteY262"/>
                        </a:cxn>
                        <a:cxn ang="0">
                          <a:pos x="connsiteX263" y="connsiteY263"/>
                        </a:cxn>
                        <a:cxn ang="0">
                          <a:pos x="connsiteX264" y="connsiteY264"/>
                        </a:cxn>
                        <a:cxn ang="0">
                          <a:pos x="connsiteX265" y="connsiteY265"/>
                        </a:cxn>
                        <a:cxn ang="0">
                          <a:pos x="connsiteX266" y="connsiteY266"/>
                        </a:cxn>
                        <a:cxn ang="0">
                          <a:pos x="connsiteX267" y="connsiteY267"/>
                        </a:cxn>
                        <a:cxn ang="0">
                          <a:pos x="connsiteX268" y="connsiteY268"/>
                        </a:cxn>
                        <a:cxn ang="0">
                          <a:pos x="connsiteX269" y="connsiteY269"/>
                        </a:cxn>
                        <a:cxn ang="0">
                          <a:pos x="connsiteX270" y="connsiteY270"/>
                        </a:cxn>
                        <a:cxn ang="0">
                          <a:pos x="connsiteX271" y="connsiteY271"/>
                        </a:cxn>
                        <a:cxn ang="0">
                          <a:pos x="connsiteX272" y="connsiteY272"/>
                        </a:cxn>
                        <a:cxn ang="0">
                          <a:pos x="connsiteX273" y="connsiteY273"/>
                        </a:cxn>
                      </a:cxnLst>
                      <a:rect l="l" t="t" r="r" b="b"/>
                      <a:pathLst>
                        <a:path w="1964373" h="3338594">
                          <a:moveTo>
                            <a:pt x="1953246" y="454308"/>
                          </a:moveTo>
                          <a:cubicBezTo>
                            <a:pt x="1947781" y="453837"/>
                            <a:pt x="1936488" y="453300"/>
                            <a:pt x="1933140" y="454127"/>
                          </a:cubicBezTo>
                          <a:cubicBezTo>
                            <a:pt x="1932768" y="454110"/>
                            <a:pt x="1932420" y="454135"/>
                            <a:pt x="1932098" y="454184"/>
                          </a:cubicBezTo>
                          <a:cubicBezTo>
                            <a:pt x="1925501" y="436062"/>
                            <a:pt x="1904394" y="438113"/>
                            <a:pt x="1888761" y="438799"/>
                          </a:cubicBezTo>
                          <a:cubicBezTo>
                            <a:pt x="1863628" y="438559"/>
                            <a:pt x="1837338" y="432772"/>
                            <a:pt x="1814479" y="421768"/>
                          </a:cubicBezTo>
                          <a:cubicBezTo>
                            <a:pt x="1838611" y="416758"/>
                            <a:pt x="1824193" y="397603"/>
                            <a:pt x="1808882" y="392651"/>
                          </a:cubicBezTo>
                          <a:cubicBezTo>
                            <a:pt x="1787321" y="384698"/>
                            <a:pt x="1764536" y="375662"/>
                            <a:pt x="1741322" y="374562"/>
                          </a:cubicBezTo>
                          <a:cubicBezTo>
                            <a:pt x="1709518" y="359301"/>
                            <a:pt x="1665759" y="325091"/>
                            <a:pt x="1633136" y="355126"/>
                          </a:cubicBezTo>
                          <a:cubicBezTo>
                            <a:pt x="1518493" y="448720"/>
                            <a:pt x="1386969" y="522604"/>
                            <a:pt x="1284256" y="630253"/>
                          </a:cubicBezTo>
                          <a:cubicBezTo>
                            <a:pt x="1264886" y="582509"/>
                            <a:pt x="1245879" y="534997"/>
                            <a:pt x="1222309" y="489097"/>
                          </a:cubicBezTo>
                          <a:cubicBezTo>
                            <a:pt x="1201095" y="420751"/>
                            <a:pt x="1163884" y="354547"/>
                            <a:pt x="1131981" y="289616"/>
                          </a:cubicBezTo>
                          <a:cubicBezTo>
                            <a:pt x="1117736" y="260812"/>
                            <a:pt x="1098291" y="233944"/>
                            <a:pt x="1069447" y="218401"/>
                          </a:cubicBezTo>
                          <a:cubicBezTo>
                            <a:pt x="1024191" y="192136"/>
                            <a:pt x="973653" y="174725"/>
                            <a:pt x="922686" y="163506"/>
                          </a:cubicBezTo>
                          <a:cubicBezTo>
                            <a:pt x="910715" y="161737"/>
                            <a:pt x="868320" y="149030"/>
                            <a:pt x="863798" y="162613"/>
                          </a:cubicBezTo>
                          <a:cubicBezTo>
                            <a:pt x="846759" y="153486"/>
                            <a:pt x="835747" y="137539"/>
                            <a:pt x="823999" y="122856"/>
                          </a:cubicBezTo>
                          <a:cubicBezTo>
                            <a:pt x="821502" y="120119"/>
                            <a:pt x="817592" y="123063"/>
                            <a:pt x="818212" y="126229"/>
                          </a:cubicBezTo>
                          <a:cubicBezTo>
                            <a:pt x="827107" y="158678"/>
                            <a:pt x="866286" y="187870"/>
                            <a:pt x="900256" y="185539"/>
                          </a:cubicBezTo>
                          <a:cubicBezTo>
                            <a:pt x="946289" y="245195"/>
                            <a:pt x="990808" y="306886"/>
                            <a:pt x="1020008" y="376753"/>
                          </a:cubicBezTo>
                          <a:cubicBezTo>
                            <a:pt x="935723" y="378158"/>
                            <a:pt x="849619" y="395429"/>
                            <a:pt x="766268" y="375810"/>
                          </a:cubicBezTo>
                          <a:cubicBezTo>
                            <a:pt x="694202" y="297379"/>
                            <a:pt x="613613" y="226644"/>
                            <a:pt x="526682" y="165102"/>
                          </a:cubicBezTo>
                          <a:cubicBezTo>
                            <a:pt x="578096" y="152172"/>
                            <a:pt x="596830" y="96905"/>
                            <a:pt x="597599" y="49079"/>
                          </a:cubicBezTo>
                          <a:cubicBezTo>
                            <a:pt x="598872" y="33453"/>
                            <a:pt x="599798" y="17010"/>
                            <a:pt x="595243" y="1798"/>
                          </a:cubicBezTo>
                          <a:cubicBezTo>
                            <a:pt x="594441" y="-889"/>
                            <a:pt x="590117" y="-484"/>
                            <a:pt x="590224" y="2476"/>
                          </a:cubicBezTo>
                          <a:cubicBezTo>
                            <a:pt x="590663" y="14290"/>
                            <a:pt x="589174" y="26377"/>
                            <a:pt x="587934" y="38100"/>
                          </a:cubicBezTo>
                          <a:cubicBezTo>
                            <a:pt x="583263" y="76369"/>
                            <a:pt x="577228" y="120954"/>
                            <a:pt x="539951" y="141333"/>
                          </a:cubicBezTo>
                          <a:cubicBezTo>
                            <a:pt x="533808" y="145285"/>
                            <a:pt x="527600" y="148261"/>
                            <a:pt x="520556" y="150155"/>
                          </a:cubicBezTo>
                          <a:cubicBezTo>
                            <a:pt x="513148" y="152808"/>
                            <a:pt x="507411" y="146575"/>
                            <a:pt x="500417" y="149237"/>
                          </a:cubicBezTo>
                          <a:cubicBezTo>
                            <a:pt x="497143" y="146591"/>
                            <a:pt x="491306" y="145707"/>
                            <a:pt x="490546" y="150874"/>
                          </a:cubicBezTo>
                          <a:cubicBezTo>
                            <a:pt x="263269" y="198965"/>
                            <a:pt x="85440" y="455714"/>
                            <a:pt x="18838" y="666141"/>
                          </a:cubicBezTo>
                          <a:cubicBezTo>
                            <a:pt x="15655" y="678724"/>
                            <a:pt x="-13503" y="766126"/>
                            <a:pt x="7619" y="759215"/>
                          </a:cubicBezTo>
                          <a:cubicBezTo>
                            <a:pt x="46658" y="926288"/>
                            <a:pt x="297049" y="1074322"/>
                            <a:pt x="462652" y="1053638"/>
                          </a:cubicBezTo>
                          <a:cubicBezTo>
                            <a:pt x="459758" y="1086418"/>
                            <a:pt x="449333" y="1117784"/>
                            <a:pt x="437916" y="1148389"/>
                          </a:cubicBezTo>
                          <a:cubicBezTo>
                            <a:pt x="426920" y="1181533"/>
                            <a:pt x="415313" y="1183360"/>
                            <a:pt x="453698" y="1197687"/>
                          </a:cubicBezTo>
                          <a:cubicBezTo>
                            <a:pt x="451036" y="1199250"/>
                            <a:pt x="450333" y="1202912"/>
                            <a:pt x="451574" y="1205591"/>
                          </a:cubicBezTo>
                          <a:cubicBezTo>
                            <a:pt x="380210" y="1370912"/>
                            <a:pt x="367321" y="1554743"/>
                            <a:pt x="342834" y="1731366"/>
                          </a:cubicBezTo>
                          <a:cubicBezTo>
                            <a:pt x="327589" y="1861485"/>
                            <a:pt x="310814" y="1991488"/>
                            <a:pt x="285045" y="2120003"/>
                          </a:cubicBezTo>
                          <a:cubicBezTo>
                            <a:pt x="283855" y="2125906"/>
                            <a:pt x="289964" y="2129329"/>
                            <a:pt x="294115" y="2127510"/>
                          </a:cubicBezTo>
                          <a:cubicBezTo>
                            <a:pt x="361138" y="2157123"/>
                            <a:pt x="431128" y="2180181"/>
                            <a:pt x="500888" y="2202296"/>
                          </a:cubicBezTo>
                          <a:cubicBezTo>
                            <a:pt x="443538" y="2462294"/>
                            <a:pt x="491794" y="2606748"/>
                            <a:pt x="585586" y="2844739"/>
                          </a:cubicBezTo>
                          <a:cubicBezTo>
                            <a:pt x="595127" y="2872352"/>
                            <a:pt x="603865" y="2900262"/>
                            <a:pt x="610917" y="2928628"/>
                          </a:cubicBezTo>
                          <a:cubicBezTo>
                            <a:pt x="618631" y="2955413"/>
                            <a:pt x="619689" y="2984638"/>
                            <a:pt x="630519" y="3010242"/>
                          </a:cubicBezTo>
                          <a:cubicBezTo>
                            <a:pt x="562984" y="3082407"/>
                            <a:pt x="634727" y="3125306"/>
                            <a:pt x="650104" y="3196314"/>
                          </a:cubicBezTo>
                          <a:cubicBezTo>
                            <a:pt x="654916" y="3216594"/>
                            <a:pt x="656098" y="3237444"/>
                            <a:pt x="655991" y="3258236"/>
                          </a:cubicBezTo>
                          <a:cubicBezTo>
                            <a:pt x="655966" y="3263726"/>
                            <a:pt x="660199" y="3268471"/>
                            <a:pt x="665473" y="3269389"/>
                          </a:cubicBezTo>
                          <a:cubicBezTo>
                            <a:pt x="676130" y="3281310"/>
                            <a:pt x="704834" y="3287428"/>
                            <a:pt x="709555" y="3267578"/>
                          </a:cubicBezTo>
                          <a:cubicBezTo>
                            <a:pt x="710696" y="3266710"/>
                            <a:pt x="711431" y="3265305"/>
                            <a:pt x="711274" y="3263304"/>
                          </a:cubicBezTo>
                          <a:cubicBezTo>
                            <a:pt x="709480" y="3241470"/>
                            <a:pt x="708339" y="3219587"/>
                            <a:pt x="706851" y="3197736"/>
                          </a:cubicBezTo>
                          <a:cubicBezTo>
                            <a:pt x="744186" y="3230706"/>
                            <a:pt x="757340" y="3282724"/>
                            <a:pt x="797163" y="3312949"/>
                          </a:cubicBezTo>
                          <a:cubicBezTo>
                            <a:pt x="871147" y="3360205"/>
                            <a:pt x="974803" y="3335676"/>
                            <a:pt x="1044628" y="3291661"/>
                          </a:cubicBezTo>
                          <a:cubicBezTo>
                            <a:pt x="1056012" y="3290057"/>
                            <a:pt x="1053979" y="3277706"/>
                            <a:pt x="1049754" y="3269769"/>
                          </a:cubicBezTo>
                          <a:cubicBezTo>
                            <a:pt x="1082220" y="3309154"/>
                            <a:pt x="1223326" y="3327541"/>
                            <a:pt x="1256180" y="3282815"/>
                          </a:cubicBezTo>
                          <a:cubicBezTo>
                            <a:pt x="1287100" y="3230218"/>
                            <a:pt x="1236959" y="3174819"/>
                            <a:pt x="1187016" y="3160269"/>
                          </a:cubicBezTo>
                          <a:cubicBezTo>
                            <a:pt x="1182585" y="3158657"/>
                            <a:pt x="1179022" y="3160120"/>
                            <a:pt x="1176798" y="3162881"/>
                          </a:cubicBezTo>
                          <a:cubicBezTo>
                            <a:pt x="1176558" y="3162914"/>
                            <a:pt x="1175938" y="3163030"/>
                            <a:pt x="1175243" y="3163154"/>
                          </a:cubicBezTo>
                          <a:cubicBezTo>
                            <a:pt x="1163214" y="3111789"/>
                            <a:pt x="1153236" y="3059838"/>
                            <a:pt x="1153029" y="3006877"/>
                          </a:cubicBezTo>
                          <a:cubicBezTo>
                            <a:pt x="1178352" y="2746210"/>
                            <a:pt x="1250418" y="2490717"/>
                            <a:pt x="1290324" y="2231595"/>
                          </a:cubicBezTo>
                          <a:cubicBezTo>
                            <a:pt x="1302998" y="2225213"/>
                            <a:pt x="1315391" y="2218004"/>
                            <a:pt x="1327031" y="2209563"/>
                          </a:cubicBezTo>
                          <a:cubicBezTo>
                            <a:pt x="1338167" y="2205504"/>
                            <a:pt x="1339614" y="2189316"/>
                            <a:pt x="1340829" y="2179635"/>
                          </a:cubicBezTo>
                          <a:cubicBezTo>
                            <a:pt x="1341573" y="2167689"/>
                            <a:pt x="1342168" y="2155743"/>
                            <a:pt x="1342797" y="2143788"/>
                          </a:cubicBezTo>
                          <a:lnTo>
                            <a:pt x="1342995" y="2142664"/>
                          </a:lnTo>
                          <a:cubicBezTo>
                            <a:pt x="1366201" y="2135496"/>
                            <a:pt x="1390383" y="2129411"/>
                            <a:pt x="1408009" y="2111918"/>
                          </a:cubicBezTo>
                          <a:cubicBezTo>
                            <a:pt x="1411581" y="2111769"/>
                            <a:pt x="1415392" y="2109181"/>
                            <a:pt x="1415557" y="2105048"/>
                          </a:cubicBezTo>
                          <a:cubicBezTo>
                            <a:pt x="1417913" y="2046656"/>
                            <a:pt x="1412151" y="1987776"/>
                            <a:pt x="1406256" y="1929707"/>
                          </a:cubicBezTo>
                          <a:cubicBezTo>
                            <a:pt x="1381256" y="1688144"/>
                            <a:pt x="1336042" y="1448161"/>
                            <a:pt x="1263183" y="1216313"/>
                          </a:cubicBezTo>
                          <a:cubicBezTo>
                            <a:pt x="1273608" y="1217355"/>
                            <a:pt x="1288555" y="1214056"/>
                            <a:pt x="1285058" y="1198911"/>
                          </a:cubicBezTo>
                          <a:cubicBezTo>
                            <a:pt x="1254733" y="1088038"/>
                            <a:pt x="1214662" y="980067"/>
                            <a:pt x="1188008" y="868177"/>
                          </a:cubicBezTo>
                          <a:cubicBezTo>
                            <a:pt x="1199657" y="878603"/>
                            <a:pt x="1266382" y="912275"/>
                            <a:pt x="1276890" y="898535"/>
                          </a:cubicBezTo>
                          <a:cubicBezTo>
                            <a:pt x="1311373" y="897303"/>
                            <a:pt x="1344607" y="860241"/>
                            <a:pt x="1371030" y="839746"/>
                          </a:cubicBezTo>
                          <a:cubicBezTo>
                            <a:pt x="1490079" y="729866"/>
                            <a:pt x="1570032" y="586114"/>
                            <a:pt x="1660517" y="453614"/>
                          </a:cubicBezTo>
                          <a:cubicBezTo>
                            <a:pt x="1738304" y="498729"/>
                            <a:pt x="1835817" y="517504"/>
                            <a:pt x="1923938" y="496935"/>
                          </a:cubicBezTo>
                          <a:cubicBezTo>
                            <a:pt x="1936827" y="493347"/>
                            <a:pt x="1951361" y="487956"/>
                            <a:pt x="1960364" y="477506"/>
                          </a:cubicBezTo>
                          <a:cubicBezTo>
                            <a:pt x="1967449" y="469305"/>
                            <a:pt x="1965184" y="456111"/>
                            <a:pt x="1953246" y="454308"/>
                          </a:cubicBezTo>
                          <a:close/>
                          <a:moveTo>
                            <a:pt x="1785602" y="394238"/>
                          </a:moveTo>
                          <a:cubicBezTo>
                            <a:pt x="1793365" y="397347"/>
                            <a:pt x="1813231" y="401695"/>
                            <a:pt x="1815843" y="409698"/>
                          </a:cubicBezTo>
                          <a:cubicBezTo>
                            <a:pt x="1814430" y="412186"/>
                            <a:pt x="1806410" y="412129"/>
                            <a:pt x="1804228" y="413600"/>
                          </a:cubicBezTo>
                          <a:cubicBezTo>
                            <a:pt x="1791256" y="404424"/>
                            <a:pt x="1777557" y="396280"/>
                            <a:pt x="1764057" y="387914"/>
                          </a:cubicBezTo>
                          <a:cubicBezTo>
                            <a:pt x="1771299" y="389823"/>
                            <a:pt x="1778483" y="391915"/>
                            <a:pt x="1785602" y="394238"/>
                          </a:cubicBezTo>
                          <a:close/>
                          <a:moveTo>
                            <a:pt x="954060" y="391998"/>
                          </a:moveTo>
                          <a:cubicBezTo>
                            <a:pt x="977275" y="389617"/>
                            <a:pt x="1001258" y="391312"/>
                            <a:pt x="1024134" y="386608"/>
                          </a:cubicBezTo>
                          <a:cubicBezTo>
                            <a:pt x="1051713" y="448133"/>
                            <a:pt x="1055169" y="515751"/>
                            <a:pt x="1058583" y="582096"/>
                          </a:cubicBezTo>
                          <a:cubicBezTo>
                            <a:pt x="1067099" y="664852"/>
                            <a:pt x="1099556" y="743209"/>
                            <a:pt x="1100011" y="827196"/>
                          </a:cubicBezTo>
                          <a:cubicBezTo>
                            <a:pt x="1104103" y="941335"/>
                            <a:pt x="1100829" y="1058086"/>
                            <a:pt x="1135626" y="1167842"/>
                          </a:cubicBezTo>
                          <a:cubicBezTo>
                            <a:pt x="1134601" y="1167974"/>
                            <a:pt x="1133493" y="1168115"/>
                            <a:pt x="1132320" y="1168272"/>
                          </a:cubicBezTo>
                          <a:cubicBezTo>
                            <a:pt x="1132501" y="1166048"/>
                            <a:pt x="1130732" y="1163601"/>
                            <a:pt x="1128202" y="1163469"/>
                          </a:cubicBezTo>
                          <a:cubicBezTo>
                            <a:pt x="1125152" y="1163312"/>
                            <a:pt x="1122870" y="1162725"/>
                            <a:pt x="1119770" y="1163188"/>
                          </a:cubicBezTo>
                          <a:cubicBezTo>
                            <a:pt x="1075937" y="1172083"/>
                            <a:pt x="1031144" y="1174125"/>
                            <a:pt x="986575" y="1170802"/>
                          </a:cubicBezTo>
                          <a:cubicBezTo>
                            <a:pt x="947777" y="1023346"/>
                            <a:pt x="897297" y="879082"/>
                            <a:pt x="891286" y="725071"/>
                          </a:cubicBezTo>
                          <a:cubicBezTo>
                            <a:pt x="879720" y="605964"/>
                            <a:pt x="869122" y="475580"/>
                            <a:pt x="777437" y="388096"/>
                          </a:cubicBezTo>
                          <a:cubicBezTo>
                            <a:pt x="835143" y="401637"/>
                            <a:pt x="895387" y="395296"/>
                            <a:pt x="954060" y="391998"/>
                          </a:cubicBezTo>
                          <a:close/>
                          <a:moveTo>
                            <a:pt x="981235" y="2585361"/>
                          </a:moveTo>
                          <a:cubicBezTo>
                            <a:pt x="991577" y="2714537"/>
                            <a:pt x="973968" y="2843160"/>
                            <a:pt x="960550" y="2971328"/>
                          </a:cubicBezTo>
                          <a:cubicBezTo>
                            <a:pt x="917965" y="3012929"/>
                            <a:pt x="947264" y="3076612"/>
                            <a:pt x="951952" y="3127200"/>
                          </a:cubicBezTo>
                          <a:cubicBezTo>
                            <a:pt x="953688" y="3144478"/>
                            <a:pt x="954267" y="3161542"/>
                            <a:pt x="953704" y="3178986"/>
                          </a:cubicBezTo>
                          <a:cubicBezTo>
                            <a:pt x="898710" y="3124471"/>
                            <a:pt x="868750" y="3051620"/>
                            <a:pt x="827231" y="2987796"/>
                          </a:cubicBezTo>
                          <a:cubicBezTo>
                            <a:pt x="804166" y="2749806"/>
                            <a:pt x="769575" y="2508566"/>
                            <a:pt x="779769" y="2267484"/>
                          </a:cubicBezTo>
                          <a:cubicBezTo>
                            <a:pt x="850033" y="2278289"/>
                            <a:pt x="921032" y="2284944"/>
                            <a:pt x="992172" y="2285101"/>
                          </a:cubicBezTo>
                          <a:cubicBezTo>
                            <a:pt x="991056" y="2287234"/>
                            <a:pt x="991833" y="2286002"/>
                            <a:pt x="992263" y="2285101"/>
                          </a:cubicBezTo>
                          <a:lnTo>
                            <a:pt x="992263" y="2285101"/>
                          </a:lnTo>
                          <a:cubicBezTo>
                            <a:pt x="980449" y="2310242"/>
                            <a:pt x="979118" y="2338963"/>
                            <a:pt x="976646" y="2366245"/>
                          </a:cubicBezTo>
                          <a:cubicBezTo>
                            <a:pt x="971859" y="2439294"/>
                            <a:pt x="975927" y="2512468"/>
                            <a:pt x="981235" y="2585361"/>
                          </a:cubicBezTo>
                          <a:close/>
                          <a:moveTo>
                            <a:pt x="459981" y="1044428"/>
                          </a:moveTo>
                          <a:cubicBezTo>
                            <a:pt x="450499" y="1042245"/>
                            <a:pt x="440661" y="1042477"/>
                            <a:pt x="430963" y="1042006"/>
                          </a:cubicBezTo>
                          <a:cubicBezTo>
                            <a:pt x="257275" y="1030746"/>
                            <a:pt x="65755" y="918137"/>
                            <a:pt x="14366" y="744920"/>
                          </a:cubicBezTo>
                          <a:cubicBezTo>
                            <a:pt x="37266" y="660577"/>
                            <a:pt x="64705" y="576954"/>
                            <a:pt x="107894" y="500506"/>
                          </a:cubicBezTo>
                          <a:cubicBezTo>
                            <a:pt x="139979" y="587668"/>
                            <a:pt x="271776" y="632700"/>
                            <a:pt x="358294" y="627326"/>
                          </a:cubicBezTo>
                          <a:cubicBezTo>
                            <a:pt x="314328" y="678592"/>
                            <a:pt x="259830" y="718945"/>
                            <a:pt x="209350" y="762943"/>
                          </a:cubicBezTo>
                          <a:cubicBezTo>
                            <a:pt x="174908" y="740539"/>
                            <a:pt x="135878" y="723624"/>
                            <a:pt x="94385" y="721788"/>
                          </a:cubicBezTo>
                          <a:cubicBezTo>
                            <a:pt x="87862" y="721483"/>
                            <a:pt x="88118" y="731122"/>
                            <a:pt x="94385" y="731775"/>
                          </a:cubicBezTo>
                          <a:cubicBezTo>
                            <a:pt x="245891" y="746293"/>
                            <a:pt x="314188" y="917608"/>
                            <a:pt x="454632" y="953959"/>
                          </a:cubicBezTo>
                          <a:cubicBezTo>
                            <a:pt x="472043" y="976926"/>
                            <a:pt x="506072" y="857455"/>
                            <a:pt x="507179" y="845211"/>
                          </a:cubicBezTo>
                          <a:cubicBezTo>
                            <a:pt x="509486" y="832942"/>
                            <a:pt x="509717" y="819566"/>
                            <a:pt x="519101" y="810199"/>
                          </a:cubicBezTo>
                          <a:cubicBezTo>
                            <a:pt x="542084" y="784703"/>
                            <a:pt x="566935" y="756139"/>
                            <a:pt x="601162" y="746582"/>
                          </a:cubicBezTo>
                          <a:cubicBezTo>
                            <a:pt x="614348" y="743391"/>
                            <a:pt x="619838" y="750774"/>
                            <a:pt x="606230" y="758065"/>
                          </a:cubicBezTo>
                          <a:cubicBezTo>
                            <a:pt x="587777" y="769631"/>
                            <a:pt x="570680" y="783719"/>
                            <a:pt x="557841" y="801452"/>
                          </a:cubicBezTo>
                          <a:cubicBezTo>
                            <a:pt x="542704" y="810695"/>
                            <a:pt x="529948" y="823294"/>
                            <a:pt x="523342" y="839647"/>
                          </a:cubicBezTo>
                          <a:cubicBezTo>
                            <a:pt x="521788" y="843500"/>
                            <a:pt x="527542" y="846476"/>
                            <a:pt x="530171" y="843624"/>
                          </a:cubicBezTo>
                          <a:cubicBezTo>
                            <a:pt x="540877" y="832033"/>
                            <a:pt x="550459" y="820343"/>
                            <a:pt x="563992" y="811778"/>
                          </a:cubicBezTo>
                          <a:cubicBezTo>
                            <a:pt x="585727" y="799476"/>
                            <a:pt x="632115" y="781495"/>
                            <a:pt x="650716" y="805528"/>
                          </a:cubicBezTo>
                          <a:cubicBezTo>
                            <a:pt x="605362" y="812332"/>
                            <a:pt x="553435" y="824071"/>
                            <a:pt x="524516" y="862704"/>
                          </a:cubicBezTo>
                          <a:cubicBezTo>
                            <a:pt x="522118" y="866111"/>
                            <a:pt x="527401" y="870038"/>
                            <a:pt x="530220" y="867111"/>
                          </a:cubicBezTo>
                          <a:cubicBezTo>
                            <a:pt x="562959" y="835861"/>
                            <a:pt x="614977" y="819309"/>
                            <a:pt x="659463" y="818565"/>
                          </a:cubicBezTo>
                          <a:cubicBezTo>
                            <a:pt x="635108" y="845690"/>
                            <a:pt x="596111" y="850899"/>
                            <a:pt x="565976" y="869599"/>
                          </a:cubicBezTo>
                          <a:cubicBezTo>
                            <a:pt x="552616" y="875783"/>
                            <a:pt x="543539" y="887192"/>
                            <a:pt x="531527" y="894806"/>
                          </a:cubicBezTo>
                          <a:cubicBezTo>
                            <a:pt x="527393" y="897229"/>
                            <a:pt x="528881" y="904760"/>
                            <a:pt x="534106" y="904322"/>
                          </a:cubicBezTo>
                          <a:cubicBezTo>
                            <a:pt x="565042" y="902404"/>
                            <a:pt x="595929" y="885638"/>
                            <a:pt x="627105" y="896815"/>
                          </a:cubicBezTo>
                          <a:cubicBezTo>
                            <a:pt x="522540" y="949710"/>
                            <a:pt x="518836" y="930918"/>
                            <a:pt x="459981" y="1044428"/>
                          </a:cubicBezTo>
                          <a:close/>
                          <a:moveTo>
                            <a:pt x="499896" y="812638"/>
                          </a:moveTo>
                          <a:cubicBezTo>
                            <a:pt x="493803" y="824369"/>
                            <a:pt x="493299" y="839234"/>
                            <a:pt x="490314" y="851899"/>
                          </a:cubicBezTo>
                          <a:cubicBezTo>
                            <a:pt x="483262" y="884042"/>
                            <a:pt x="470018" y="914210"/>
                            <a:pt x="454880" y="943244"/>
                          </a:cubicBezTo>
                          <a:cubicBezTo>
                            <a:pt x="356739" y="915119"/>
                            <a:pt x="300050" y="820368"/>
                            <a:pt x="216435" y="767622"/>
                          </a:cubicBezTo>
                          <a:cubicBezTo>
                            <a:pt x="289807" y="726559"/>
                            <a:pt x="350613" y="664289"/>
                            <a:pt x="403243" y="599383"/>
                          </a:cubicBezTo>
                          <a:cubicBezTo>
                            <a:pt x="425151" y="634163"/>
                            <a:pt x="451574" y="666505"/>
                            <a:pt x="470737" y="703212"/>
                          </a:cubicBezTo>
                          <a:cubicBezTo>
                            <a:pt x="477351" y="717514"/>
                            <a:pt x="503161" y="757611"/>
                            <a:pt x="500855" y="770483"/>
                          </a:cubicBezTo>
                          <a:cubicBezTo>
                            <a:pt x="493811" y="783413"/>
                            <a:pt x="491133" y="799865"/>
                            <a:pt x="499896" y="812638"/>
                          </a:cubicBezTo>
                          <a:close/>
                          <a:moveTo>
                            <a:pt x="443100" y="1175415"/>
                          </a:moveTo>
                          <a:cubicBezTo>
                            <a:pt x="445844" y="1167545"/>
                            <a:pt x="448878" y="1160005"/>
                            <a:pt x="451722" y="1152209"/>
                          </a:cubicBezTo>
                          <a:cubicBezTo>
                            <a:pt x="464231" y="1118222"/>
                            <a:pt x="475408" y="1082433"/>
                            <a:pt x="472465" y="1045924"/>
                          </a:cubicBezTo>
                          <a:cubicBezTo>
                            <a:pt x="495961" y="1014806"/>
                            <a:pt x="509527" y="975470"/>
                            <a:pt x="543795" y="953975"/>
                          </a:cubicBezTo>
                          <a:cubicBezTo>
                            <a:pt x="556791" y="940153"/>
                            <a:pt x="669855" y="908753"/>
                            <a:pt x="646682" y="888383"/>
                          </a:cubicBezTo>
                          <a:cubicBezTo>
                            <a:pt x="623831" y="875965"/>
                            <a:pt x="597268" y="875998"/>
                            <a:pt x="572293" y="880760"/>
                          </a:cubicBezTo>
                          <a:cubicBezTo>
                            <a:pt x="584363" y="868012"/>
                            <a:pt x="709902" y="825560"/>
                            <a:pt x="661976" y="806421"/>
                          </a:cubicBezTo>
                          <a:cubicBezTo>
                            <a:pt x="665101" y="795260"/>
                            <a:pt x="646508" y="785488"/>
                            <a:pt x="638100" y="783463"/>
                          </a:cubicBezTo>
                          <a:cubicBezTo>
                            <a:pt x="616771" y="778924"/>
                            <a:pt x="595631" y="784777"/>
                            <a:pt x="575401" y="792573"/>
                          </a:cubicBezTo>
                          <a:cubicBezTo>
                            <a:pt x="582866" y="785794"/>
                            <a:pt x="590663" y="779362"/>
                            <a:pt x="599054" y="773748"/>
                          </a:cubicBezTo>
                          <a:cubicBezTo>
                            <a:pt x="610454" y="767060"/>
                            <a:pt x="635132" y="754271"/>
                            <a:pt x="619276" y="739439"/>
                          </a:cubicBezTo>
                          <a:cubicBezTo>
                            <a:pt x="584305" y="722905"/>
                            <a:pt x="532287" y="776386"/>
                            <a:pt x="509180" y="799666"/>
                          </a:cubicBezTo>
                          <a:cubicBezTo>
                            <a:pt x="507684" y="791912"/>
                            <a:pt x="509734" y="784562"/>
                            <a:pt x="513000" y="777593"/>
                          </a:cubicBezTo>
                          <a:cubicBezTo>
                            <a:pt x="520986" y="758909"/>
                            <a:pt x="488760" y="715695"/>
                            <a:pt x="480228" y="696408"/>
                          </a:cubicBezTo>
                          <a:cubicBezTo>
                            <a:pt x="458353" y="661115"/>
                            <a:pt x="437651" y="622589"/>
                            <a:pt x="407211" y="594092"/>
                          </a:cubicBezTo>
                          <a:cubicBezTo>
                            <a:pt x="414734" y="583410"/>
                            <a:pt x="423316" y="573341"/>
                            <a:pt x="429442" y="561469"/>
                          </a:cubicBezTo>
                          <a:cubicBezTo>
                            <a:pt x="440256" y="552358"/>
                            <a:pt x="447399" y="539503"/>
                            <a:pt x="452863" y="526523"/>
                          </a:cubicBezTo>
                          <a:cubicBezTo>
                            <a:pt x="457542" y="524787"/>
                            <a:pt x="520887" y="431813"/>
                            <a:pt x="498408" y="442420"/>
                          </a:cubicBezTo>
                          <a:cubicBezTo>
                            <a:pt x="485312" y="457690"/>
                            <a:pt x="474449" y="475026"/>
                            <a:pt x="464024" y="492503"/>
                          </a:cubicBezTo>
                          <a:cubicBezTo>
                            <a:pt x="473474" y="452928"/>
                            <a:pt x="474672" y="411566"/>
                            <a:pt x="467827" y="371693"/>
                          </a:cubicBezTo>
                          <a:cubicBezTo>
                            <a:pt x="466909" y="367014"/>
                            <a:pt x="461172" y="328621"/>
                            <a:pt x="454748" y="340922"/>
                          </a:cubicBezTo>
                          <a:cubicBezTo>
                            <a:pt x="464057" y="406846"/>
                            <a:pt x="464189" y="478912"/>
                            <a:pt x="431997" y="539015"/>
                          </a:cubicBezTo>
                          <a:cubicBezTo>
                            <a:pt x="412287" y="564454"/>
                            <a:pt x="390834" y="588834"/>
                            <a:pt x="370174" y="613718"/>
                          </a:cubicBezTo>
                          <a:cubicBezTo>
                            <a:pt x="331218" y="613107"/>
                            <a:pt x="291725" y="612850"/>
                            <a:pt x="254423" y="599871"/>
                          </a:cubicBezTo>
                          <a:cubicBezTo>
                            <a:pt x="200463" y="580261"/>
                            <a:pt x="127752" y="547001"/>
                            <a:pt x="116988" y="484368"/>
                          </a:cubicBezTo>
                          <a:cubicBezTo>
                            <a:pt x="201364" y="337111"/>
                            <a:pt x="330408" y="209439"/>
                            <a:pt x="494051" y="155834"/>
                          </a:cubicBezTo>
                          <a:cubicBezTo>
                            <a:pt x="583991" y="225313"/>
                            <a:pt x="672641" y="296825"/>
                            <a:pt x="749221" y="381316"/>
                          </a:cubicBezTo>
                          <a:cubicBezTo>
                            <a:pt x="805265" y="435690"/>
                            <a:pt x="845858" y="503896"/>
                            <a:pt x="856142" y="582146"/>
                          </a:cubicBezTo>
                          <a:cubicBezTo>
                            <a:pt x="878786" y="702674"/>
                            <a:pt x="877083" y="826783"/>
                            <a:pt x="906391" y="946204"/>
                          </a:cubicBezTo>
                          <a:cubicBezTo>
                            <a:pt x="927538" y="1032176"/>
                            <a:pt x="961029" y="1115006"/>
                            <a:pt x="975290" y="1202664"/>
                          </a:cubicBezTo>
                          <a:cubicBezTo>
                            <a:pt x="832861" y="1246464"/>
                            <a:pt x="680255" y="1235485"/>
                            <a:pt x="536222" y="1205070"/>
                          </a:cubicBezTo>
                          <a:cubicBezTo>
                            <a:pt x="504038" y="1199184"/>
                            <a:pt x="472556" y="1189800"/>
                            <a:pt x="443100" y="1175415"/>
                          </a:cubicBezTo>
                          <a:close/>
                          <a:moveTo>
                            <a:pt x="620020" y="2859100"/>
                          </a:moveTo>
                          <a:cubicBezTo>
                            <a:pt x="504559" y="2543214"/>
                            <a:pt x="489148" y="2547555"/>
                            <a:pt x="513843" y="2206256"/>
                          </a:cubicBezTo>
                          <a:cubicBezTo>
                            <a:pt x="597888" y="2231719"/>
                            <a:pt x="683562" y="2252048"/>
                            <a:pt x="770294" y="2265987"/>
                          </a:cubicBezTo>
                          <a:cubicBezTo>
                            <a:pt x="755017" y="2506251"/>
                            <a:pt x="780992" y="2751649"/>
                            <a:pt x="815541" y="2988681"/>
                          </a:cubicBezTo>
                          <a:cubicBezTo>
                            <a:pt x="835623" y="3062128"/>
                            <a:pt x="891758" y="3144172"/>
                            <a:pt x="945363" y="3198100"/>
                          </a:cubicBezTo>
                          <a:cubicBezTo>
                            <a:pt x="904026" y="3220752"/>
                            <a:pt x="856936" y="3235468"/>
                            <a:pt x="809589" y="3235600"/>
                          </a:cubicBezTo>
                          <a:cubicBezTo>
                            <a:pt x="801917" y="3234617"/>
                            <a:pt x="797494" y="3229251"/>
                            <a:pt x="792707" y="3223745"/>
                          </a:cubicBezTo>
                          <a:cubicBezTo>
                            <a:pt x="735101" y="3161004"/>
                            <a:pt x="684505" y="3092064"/>
                            <a:pt x="644342" y="3017385"/>
                          </a:cubicBezTo>
                          <a:cubicBezTo>
                            <a:pt x="645351" y="3016253"/>
                            <a:pt x="645896" y="3015045"/>
                            <a:pt x="646078" y="3013855"/>
                          </a:cubicBezTo>
                          <a:cubicBezTo>
                            <a:pt x="660323" y="2978537"/>
                            <a:pt x="630643" y="2896848"/>
                            <a:pt x="620020" y="2859100"/>
                          </a:cubicBezTo>
                          <a:close/>
                          <a:moveTo>
                            <a:pt x="1016875" y="3284708"/>
                          </a:moveTo>
                          <a:cubicBezTo>
                            <a:pt x="953779" y="3311602"/>
                            <a:pt x="874107" y="3333774"/>
                            <a:pt x="810862" y="3296539"/>
                          </a:cubicBezTo>
                          <a:cubicBezTo>
                            <a:pt x="767260" y="3266421"/>
                            <a:pt x="759216" y="3200795"/>
                            <a:pt x="707529" y="3179647"/>
                          </a:cubicBezTo>
                          <a:cubicBezTo>
                            <a:pt x="707471" y="3176737"/>
                            <a:pt x="705851" y="3173075"/>
                            <a:pt x="702436" y="3173232"/>
                          </a:cubicBezTo>
                          <a:cubicBezTo>
                            <a:pt x="686646" y="3174431"/>
                            <a:pt x="692425" y="3199861"/>
                            <a:pt x="693731" y="3209658"/>
                          </a:cubicBezTo>
                          <a:cubicBezTo>
                            <a:pt x="695856" y="3225680"/>
                            <a:pt x="697757" y="3241710"/>
                            <a:pt x="699559" y="3257773"/>
                          </a:cubicBezTo>
                          <a:cubicBezTo>
                            <a:pt x="692259" y="3257178"/>
                            <a:pt x="685555" y="3259005"/>
                            <a:pt x="678833" y="3256690"/>
                          </a:cubicBezTo>
                          <a:cubicBezTo>
                            <a:pt x="682826" y="3221521"/>
                            <a:pt x="674915" y="3185120"/>
                            <a:pt x="661075" y="3152828"/>
                          </a:cubicBezTo>
                          <a:cubicBezTo>
                            <a:pt x="641184" y="3110971"/>
                            <a:pt x="601881" y="3067328"/>
                            <a:pt x="639638" y="3022337"/>
                          </a:cubicBezTo>
                          <a:cubicBezTo>
                            <a:pt x="656594" y="3076190"/>
                            <a:pt x="693814" y="3121594"/>
                            <a:pt x="727867" y="3165659"/>
                          </a:cubicBezTo>
                          <a:cubicBezTo>
                            <a:pt x="751123" y="3191751"/>
                            <a:pt x="771303" y="3222249"/>
                            <a:pt x="798519" y="3244116"/>
                          </a:cubicBezTo>
                          <a:cubicBezTo>
                            <a:pt x="845800" y="3254375"/>
                            <a:pt x="914104" y="3231888"/>
                            <a:pt x="954564" y="3206822"/>
                          </a:cubicBezTo>
                          <a:cubicBezTo>
                            <a:pt x="977853" y="3232500"/>
                            <a:pt x="1016842" y="3245372"/>
                            <a:pt x="1032285" y="3277292"/>
                          </a:cubicBezTo>
                          <a:cubicBezTo>
                            <a:pt x="1026961" y="3279293"/>
                            <a:pt x="1022083" y="3282352"/>
                            <a:pt x="1016875" y="3284708"/>
                          </a:cubicBezTo>
                          <a:close/>
                          <a:moveTo>
                            <a:pt x="1010575" y="3227540"/>
                          </a:moveTo>
                          <a:cubicBezTo>
                            <a:pt x="1005003" y="3223439"/>
                            <a:pt x="999522" y="3219281"/>
                            <a:pt x="994123" y="3215048"/>
                          </a:cubicBezTo>
                          <a:cubicBezTo>
                            <a:pt x="999538" y="3189833"/>
                            <a:pt x="1004515" y="3164444"/>
                            <a:pt x="1015031" y="3140692"/>
                          </a:cubicBezTo>
                          <a:cubicBezTo>
                            <a:pt x="1024952" y="3169396"/>
                            <a:pt x="1033691" y="3198348"/>
                            <a:pt x="1038750" y="3228292"/>
                          </a:cubicBezTo>
                          <a:cubicBezTo>
                            <a:pt x="1040726" y="3239544"/>
                            <a:pt x="1041421" y="3251449"/>
                            <a:pt x="1045604" y="3261849"/>
                          </a:cubicBezTo>
                          <a:cubicBezTo>
                            <a:pt x="1037064" y="3247977"/>
                            <a:pt x="1023753" y="3237229"/>
                            <a:pt x="1010575" y="3227540"/>
                          </a:cubicBezTo>
                          <a:close/>
                          <a:moveTo>
                            <a:pt x="1176814" y="3162906"/>
                          </a:moveTo>
                          <a:cubicBezTo>
                            <a:pt x="1176789" y="3162939"/>
                            <a:pt x="1176764" y="3162964"/>
                            <a:pt x="1176748" y="3162997"/>
                          </a:cubicBezTo>
                          <a:cubicBezTo>
                            <a:pt x="1176417" y="3163022"/>
                            <a:pt x="1176087" y="3163055"/>
                            <a:pt x="1175739" y="3163129"/>
                          </a:cubicBezTo>
                          <a:cubicBezTo>
                            <a:pt x="1176326" y="3163013"/>
                            <a:pt x="1176657" y="3162939"/>
                            <a:pt x="1176814" y="3162906"/>
                          </a:cubicBezTo>
                          <a:close/>
                          <a:moveTo>
                            <a:pt x="1260008" y="2282679"/>
                          </a:moveTo>
                          <a:cubicBezTo>
                            <a:pt x="1222574" y="2453729"/>
                            <a:pt x="1191547" y="2626160"/>
                            <a:pt x="1157932" y="2797988"/>
                          </a:cubicBezTo>
                          <a:cubicBezTo>
                            <a:pt x="1147118" y="2864589"/>
                            <a:pt x="1135825" y="2931653"/>
                            <a:pt x="1133427" y="2999181"/>
                          </a:cubicBezTo>
                          <a:cubicBezTo>
                            <a:pt x="1133369" y="3003008"/>
                            <a:pt x="1135436" y="3006481"/>
                            <a:pt x="1138462" y="3008564"/>
                          </a:cubicBezTo>
                          <a:cubicBezTo>
                            <a:pt x="1142422" y="3061318"/>
                            <a:pt x="1147399" y="3114989"/>
                            <a:pt x="1165215" y="3165138"/>
                          </a:cubicBezTo>
                          <a:cubicBezTo>
                            <a:pt x="1143968" y="3169404"/>
                            <a:pt x="1122705" y="3173571"/>
                            <a:pt x="1101491" y="3177986"/>
                          </a:cubicBezTo>
                          <a:cubicBezTo>
                            <a:pt x="1091496" y="3179341"/>
                            <a:pt x="1079318" y="3185724"/>
                            <a:pt x="1074432" y="3173761"/>
                          </a:cubicBezTo>
                          <a:cubicBezTo>
                            <a:pt x="1055558" y="3131259"/>
                            <a:pt x="1042512" y="3086045"/>
                            <a:pt x="1025233" y="3042799"/>
                          </a:cubicBezTo>
                          <a:cubicBezTo>
                            <a:pt x="1018537" y="3027488"/>
                            <a:pt x="1015015" y="3010135"/>
                            <a:pt x="1005317" y="2996386"/>
                          </a:cubicBezTo>
                          <a:cubicBezTo>
                            <a:pt x="992627" y="2990739"/>
                            <a:pt x="1003052" y="3016112"/>
                            <a:pt x="1004598" y="3020965"/>
                          </a:cubicBezTo>
                          <a:cubicBezTo>
                            <a:pt x="1023431" y="3073760"/>
                            <a:pt x="1040949" y="3127274"/>
                            <a:pt x="1061667" y="3179292"/>
                          </a:cubicBezTo>
                          <a:cubicBezTo>
                            <a:pt x="1068223" y="3192503"/>
                            <a:pt x="1081401" y="3196455"/>
                            <a:pt x="1095001" y="3192098"/>
                          </a:cubicBezTo>
                          <a:cubicBezTo>
                            <a:pt x="1122432" y="3188245"/>
                            <a:pt x="1149615" y="3182971"/>
                            <a:pt x="1176715" y="3177266"/>
                          </a:cubicBezTo>
                          <a:cubicBezTo>
                            <a:pt x="1202344" y="3189783"/>
                            <a:pt x="1233288" y="3202093"/>
                            <a:pt x="1242076" y="3232798"/>
                          </a:cubicBezTo>
                          <a:cubicBezTo>
                            <a:pt x="1245896" y="3244918"/>
                            <a:pt x="1246491" y="3259633"/>
                            <a:pt x="1238794" y="3270472"/>
                          </a:cubicBezTo>
                          <a:cubicBezTo>
                            <a:pt x="1207263" y="3301392"/>
                            <a:pt x="1101755" y="3282666"/>
                            <a:pt x="1068074" y="3258782"/>
                          </a:cubicBezTo>
                          <a:cubicBezTo>
                            <a:pt x="1058079" y="3247935"/>
                            <a:pt x="1060262" y="3231153"/>
                            <a:pt x="1056492" y="3217660"/>
                          </a:cubicBezTo>
                          <a:cubicBezTo>
                            <a:pt x="1049936" y="3185749"/>
                            <a:pt x="1039536" y="3154250"/>
                            <a:pt x="1023894" y="3125695"/>
                          </a:cubicBezTo>
                          <a:cubicBezTo>
                            <a:pt x="1027333" y="3116270"/>
                            <a:pt x="1018107" y="3106515"/>
                            <a:pt x="1008649" y="3109086"/>
                          </a:cubicBezTo>
                          <a:cubicBezTo>
                            <a:pt x="990345" y="3113641"/>
                            <a:pt x="976522" y="3182003"/>
                            <a:pt x="976018" y="3200126"/>
                          </a:cubicBezTo>
                          <a:cubicBezTo>
                            <a:pt x="975613" y="3199770"/>
                            <a:pt x="975199" y="3199431"/>
                            <a:pt x="974794" y="3199075"/>
                          </a:cubicBezTo>
                          <a:cubicBezTo>
                            <a:pt x="977076" y="3156879"/>
                            <a:pt x="974224" y="3114418"/>
                            <a:pt x="964518" y="3073107"/>
                          </a:cubicBezTo>
                          <a:cubicBezTo>
                            <a:pt x="958128" y="3044444"/>
                            <a:pt x="956383" y="3013830"/>
                            <a:pt x="969545" y="2986747"/>
                          </a:cubicBezTo>
                          <a:cubicBezTo>
                            <a:pt x="975944" y="2988582"/>
                            <a:pt x="983591" y="2986193"/>
                            <a:pt x="985120" y="2978330"/>
                          </a:cubicBezTo>
                          <a:cubicBezTo>
                            <a:pt x="991387" y="2946179"/>
                            <a:pt x="993594" y="2913019"/>
                            <a:pt x="997066" y="2880446"/>
                          </a:cubicBezTo>
                          <a:cubicBezTo>
                            <a:pt x="1006607" y="2792209"/>
                            <a:pt x="1013204" y="2703443"/>
                            <a:pt x="1009352" y="2614660"/>
                          </a:cubicBezTo>
                          <a:cubicBezTo>
                            <a:pt x="1004763" y="2538138"/>
                            <a:pt x="998794" y="2461558"/>
                            <a:pt x="1000919" y="2384813"/>
                          </a:cubicBezTo>
                          <a:cubicBezTo>
                            <a:pt x="1001126" y="2350694"/>
                            <a:pt x="1004391" y="2308432"/>
                            <a:pt x="1011435" y="2284977"/>
                          </a:cubicBezTo>
                          <a:cubicBezTo>
                            <a:pt x="1098581" y="2283034"/>
                            <a:pt x="1187752" y="2273742"/>
                            <a:pt x="1269267" y="2241243"/>
                          </a:cubicBezTo>
                          <a:cubicBezTo>
                            <a:pt x="1265621" y="2254785"/>
                            <a:pt x="1263116" y="2269071"/>
                            <a:pt x="1260008" y="2282679"/>
                          </a:cubicBezTo>
                          <a:close/>
                          <a:moveTo>
                            <a:pt x="1257362" y="1204103"/>
                          </a:moveTo>
                          <a:cubicBezTo>
                            <a:pt x="1230692" y="1200977"/>
                            <a:pt x="1203460" y="1201201"/>
                            <a:pt x="1176574" y="1200126"/>
                          </a:cubicBezTo>
                          <a:cubicBezTo>
                            <a:pt x="1173276" y="1200010"/>
                            <a:pt x="1167059" y="1200928"/>
                            <a:pt x="1164488" y="1198456"/>
                          </a:cubicBezTo>
                          <a:cubicBezTo>
                            <a:pt x="1117488" y="1084334"/>
                            <a:pt x="1120778" y="958919"/>
                            <a:pt x="1117166" y="837646"/>
                          </a:cubicBezTo>
                          <a:cubicBezTo>
                            <a:pt x="1117786" y="754428"/>
                            <a:pt x="1089197" y="676103"/>
                            <a:pt x="1076457" y="594910"/>
                          </a:cubicBezTo>
                          <a:cubicBezTo>
                            <a:pt x="1071927" y="553590"/>
                            <a:pt x="1071108" y="511783"/>
                            <a:pt x="1063990" y="470769"/>
                          </a:cubicBezTo>
                          <a:cubicBezTo>
                            <a:pt x="1044529" y="358375"/>
                            <a:pt x="975340" y="263317"/>
                            <a:pt x="905936" y="175858"/>
                          </a:cubicBezTo>
                          <a:cubicBezTo>
                            <a:pt x="969396" y="189945"/>
                            <a:pt x="1036460" y="209109"/>
                            <a:pt x="1086998" y="251627"/>
                          </a:cubicBezTo>
                          <a:cubicBezTo>
                            <a:pt x="1098515" y="262970"/>
                            <a:pt x="1106550" y="276991"/>
                            <a:pt x="1113991" y="291195"/>
                          </a:cubicBezTo>
                          <a:cubicBezTo>
                            <a:pt x="1146200" y="351918"/>
                            <a:pt x="1176178" y="413807"/>
                            <a:pt x="1203931" y="476680"/>
                          </a:cubicBezTo>
                          <a:cubicBezTo>
                            <a:pt x="1189182" y="471984"/>
                            <a:pt x="1174623" y="470272"/>
                            <a:pt x="1159486" y="471256"/>
                          </a:cubicBezTo>
                          <a:cubicBezTo>
                            <a:pt x="1143489" y="416014"/>
                            <a:pt x="1128533" y="360466"/>
                            <a:pt x="1107187" y="307084"/>
                          </a:cubicBezTo>
                          <a:cubicBezTo>
                            <a:pt x="1103582" y="298569"/>
                            <a:pt x="1091983" y="305158"/>
                            <a:pt x="1093281" y="312946"/>
                          </a:cubicBezTo>
                          <a:cubicBezTo>
                            <a:pt x="1103277" y="372644"/>
                            <a:pt x="1125871" y="429333"/>
                            <a:pt x="1139405" y="488196"/>
                          </a:cubicBezTo>
                          <a:cubicBezTo>
                            <a:pt x="1146101" y="517338"/>
                            <a:pt x="1144464" y="546307"/>
                            <a:pt x="1141513" y="575829"/>
                          </a:cubicBezTo>
                          <a:cubicBezTo>
                            <a:pt x="1115520" y="792755"/>
                            <a:pt x="1207998" y="997337"/>
                            <a:pt x="1257362" y="1204103"/>
                          </a:cubicBezTo>
                          <a:close/>
                          <a:moveTo>
                            <a:pt x="1948715" y="472439"/>
                          </a:moveTo>
                          <a:cubicBezTo>
                            <a:pt x="1941655" y="478341"/>
                            <a:pt x="1932156" y="482062"/>
                            <a:pt x="1922773" y="484715"/>
                          </a:cubicBezTo>
                          <a:cubicBezTo>
                            <a:pt x="1879477" y="491801"/>
                            <a:pt x="1833453" y="487444"/>
                            <a:pt x="1791562" y="473836"/>
                          </a:cubicBezTo>
                          <a:cubicBezTo>
                            <a:pt x="1774036" y="479581"/>
                            <a:pt x="1831865" y="492859"/>
                            <a:pt x="1836669" y="492917"/>
                          </a:cubicBezTo>
                          <a:cubicBezTo>
                            <a:pt x="1775003" y="491164"/>
                            <a:pt x="1718000" y="468495"/>
                            <a:pt x="1662667" y="445760"/>
                          </a:cubicBezTo>
                          <a:cubicBezTo>
                            <a:pt x="1656954" y="431019"/>
                            <a:pt x="1641345" y="457880"/>
                            <a:pt x="1637137" y="463237"/>
                          </a:cubicBezTo>
                          <a:cubicBezTo>
                            <a:pt x="1620570" y="487154"/>
                            <a:pt x="1604449" y="511369"/>
                            <a:pt x="1588426" y="535642"/>
                          </a:cubicBezTo>
                          <a:cubicBezTo>
                            <a:pt x="1507572" y="659139"/>
                            <a:pt x="1425329" y="786149"/>
                            <a:pt x="1305875" y="876098"/>
                          </a:cubicBezTo>
                          <a:cubicBezTo>
                            <a:pt x="1296053" y="883381"/>
                            <a:pt x="1284570" y="889805"/>
                            <a:pt x="1271987" y="889218"/>
                          </a:cubicBezTo>
                          <a:cubicBezTo>
                            <a:pt x="1270259" y="889135"/>
                            <a:pt x="1269019" y="890069"/>
                            <a:pt x="1268325" y="891342"/>
                          </a:cubicBezTo>
                          <a:cubicBezTo>
                            <a:pt x="1238430" y="883472"/>
                            <a:pt x="1209065" y="872567"/>
                            <a:pt x="1184511" y="853131"/>
                          </a:cubicBezTo>
                          <a:cubicBezTo>
                            <a:pt x="1165108" y="767846"/>
                            <a:pt x="1154046" y="679749"/>
                            <a:pt x="1162842" y="592356"/>
                          </a:cubicBezTo>
                          <a:cubicBezTo>
                            <a:pt x="1166819" y="555310"/>
                            <a:pt x="1170829" y="517785"/>
                            <a:pt x="1161759" y="481119"/>
                          </a:cubicBezTo>
                          <a:cubicBezTo>
                            <a:pt x="1179187" y="481574"/>
                            <a:pt x="1197094" y="483955"/>
                            <a:pt x="1211917" y="493768"/>
                          </a:cubicBezTo>
                          <a:cubicBezTo>
                            <a:pt x="1235198" y="542074"/>
                            <a:pt x="1256660" y="590901"/>
                            <a:pt x="1274848" y="641331"/>
                          </a:cubicBezTo>
                          <a:cubicBezTo>
                            <a:pt x="1268862" y="648226"/>
                            <a:pt x="1229113" y="700806"/>
                            <a:pt x="1249310" y="691274"/>
                          </a:cubicBezTo>
                          <a:cubicBezTo>
                            <a:pt x="1350518" y="556591"/>
                            <a:pt x="1506861" y="478036"/>
                            <a:pt x="1634971" y="372107"/>
                          </a:cubicBezTo>
                          <a:cubicBezTo>
                            <a:pt x="1651241" y="354514"/>
                            <a:pt x="1666511" y="354919"/>
                            <a:pt x="1687444" y="364029"/>
                          </a:cubicBezTo>
                          <a:cubicBezTo>
                            <a:pt x="1725680" y="379531"/>
                            <a:pt x="1761618" y="403349"/>
                            <a:pt x="1796721" y="425216"/>
                          </a:cubicBezTo>
                          <a:cubicBezTo>
                            <a:pt x="1825218" y="444586"/>
                            <a:pt x="1863405" y="451440"/>
                            <a:pt x="1897731" y="450464"/>
                          </a:cubicBezTo>
                          <a:cubicBezTo>
                            <a:pt x="1905924" y="449728"/>
                            <a:pt x="1919052" y="449017"/>
                            <a:pt x="1921483" y="459079"/>
                          </a:cubicBezTo>
                          <a:cubicBezTo>
                            <a:pt x="1921251" y="459393"/>
                            <a:pt x="1921094" y="459624"/>
                            <a:pt x="1920979" y="459823"/>
                          </a:cubicBezTo>
                          <a:cubicBezTo>
                            <a:pt x="1884974" y="481227"/>
                            <a:pt x="1842820" y="466594"/>
                            <a:pt x="1804608" y="460079"/>
                          </a:cubicBezTo>
                          <a:cubicBezTo>
                            <a:pt x="1779037" y="468958"/>
                            <a:pt x="1865612" y="484079"/>
                            <a:pt x="1871705" y="482673"/>
                          </a:cubicBezTo>
                          <a:cubicBezTo>
                            <a:pt x="1888910" y="484021"/>
                            <a:pt x="1922128" y="478308"/>
                            <a:pt x="1932280" y="463659"/>
                          </a:cubicBezTo>
                          <a:cubicBezTo>
                            <a:pt x="1932553" y="463717"/>
                            <a:pt x="1932834" y="463774"/>
                            <a:pt x="1933140" y="463783"/>
                          </a:cubicBezTo>
                          <a:cubicBezTo>
                            <a:pt x="1930932" y="463675"/>
                            <a:pt x="1934132" y="464130"/>
                            <a:pt x="1934644" y="464213"/>
                          </a:cubicBezTo>
                          <a:cubicBezTo>
                            <a:pt x="1940233" y="465800"/>
                            <a:pt x="1961298" y="462617"/>
                            <a:pt x="1948715" y="47243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B6CFEABE-2CB0-554D-97AE-2223AC401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07026" y="4273734"/>
                      <a:ext cx="28521" cy="385417"/>
                    </a:xfrm>
                    <a:custGeom>
                      <a:avLst/>
                      <a:gdLst>
                        <a:gd name="connsiteX0" fmla="*/ 28502 w 28521"/>
                        <a:gd name="connsiteY0" fmla="*/ 378600 h 385417"/>
                        <a:gd name="connsiteX1" fmla="*/ 22103 w 28521"/>
                        <a:gd name="connsiteY1" fmla="*/ 238552 h 385417"/>
                        <a:gd name="connsiteX2" fmla="*/ 14662 w 28521"/>
                        <a:gd name="connsiteY2" fmla="*/ 68535 h 385417"/>
                        <a:gd name="connsiteX3" fmla="*/ 12951 w 28521"/>
                        <a:gd name="connsiteY3" fmla="*/ 31465 h 385417"/>
                        <a:gd name="connsiteX4" fmla="*/ 10198 w 28521"/>
                        <a:gd name="connsiteY4" fmla="*/ 3166 h 385417"/>
                        <a:gd name="connsiteX5" fmla="*/ 1658 w 28521"/>
                        <a:gd name="connsiteY5" fmla="*/ 3166 h 385417"/>
                        <a:gd name="connsiteX6" fmla="*/ 21 w 28521"/>
                        <a:gd name="connsiteY6" fmla="*/ 27513 h 385417"/>
                        <a:gd name="connsiteX7" fmla="*/ 385 w 28521"/>
                        <a:gd name="connsiteY7" fmla="*/ 59267 h 385417"/>
                        <a:gd name="connsiteX8" fmla="*/ 1997 w 28521"/>
                        <a:gd name="connsiteY8" fmla="*/ 139014 h 385417"/>
                        <a:gd name="connsiteX9" fmla="*/ 9719 w 28521"/>
                        <a:gd name="connsiteY9" fmla="*/ 310337 h 385417"/>
                        <a:gd name="connsiteX10" fmla="*/ 14307 w 28521"/>
                        <a:gd name="connsiteY10" fmla="*/ 378600 h 385417"/>
                        <a:gd name="connsiteX11" fmla="*/ 28502 w 28521"/>
                        <a:gd name="connsiteY11" fmla="*/ 378600 h 385417"/>
                        <a:gd name="connsiteX12" fmla="*/ 28502 w 28521"/>
                        <a:gd name="connsiteY12" fmla="*/ 378600 h 3854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8521" h="385417">
                          <a:moveTo>
                            <a:pt x="28502" y="378600"/>
                          </a:moveTo>
                          <a:cubicBezTo>
                            <a:pt x="25377" y="331989"/>
                            <a:pt x="24120" y="285221"/>
                            <a:pt x="22103" y="238552"/>
                          </a:cubicBezTo>
                          <a:cubicBezTo>
                            <a:pt x="19656" y="181872"/>
                            <a:pt x="17424" y="125183"/>
                            <a:pt x="14662" y="68535"/>
                          </a:cubicBezTo>
                          <a:cubicBezTo>
                            <a:pt x="14059" y="56175"/>
                            <a:pt x="13480" y="43824"/>
                            <a:pt x="12951" y="31465"/>
                          </a:cubicBezTo>
                          <a:cubicBezTo>
                            <a:pt x="12546" y="22048"/>
                            <a:pt x="12463" y="12359"/>
                            <a:pt x="10198" y="3166"/>
                          </a:cubicBezTo>
                          <a:cubicBezTo>
                            <a:pt x="9181" y="-976"/>
                            <a:pt x="2584" y="-1133"/>
                            <a:pt x="1658" y="3166"/>
                          </a:cubicBezTo>
                          <a:cubicBezTo>
                            <a:pt x="-62" y="11135"/>
                            <a:pt x="-45" y="19394"/>
                            <a:pt x="21" y="27513"/>
                          </a:cubicBezTo>
                          <a:cubicBezTo>
                            <a:pt x="104" y="38095"/>
                            <a:pt x="236" y="48685"/>
                            <a:pt x="385" y="59267"/>
                          </a:cubicBezTo>
                          <a:cubicBezTo>
                            <a:pt x="757" y="85880"/>
                            <a:pt x="988" y="112410"/>
                            <a:pt x="1997" y="139014"/>
                          </a:cubicBezTo>
                          <a:cubicBezTo>
                            <a:pt x="4155" y="196141"/>
                            <a:pt x="6437" y="253268"/>
                            <a:pt x="9719" y="310337"/>
                          </a:cubicBezTo>
                          <a:cubicBezTo>
                            <a:pt x="11025" y="333105"/>
                            <a:pt x="12488" y="355865"/>
                            <a:pt x="14307" y="378600"/>
                          </a:cubicBezTo>
                          <a:cubicBezTo>
                            <a:pt x="15035" y="387620"/>
                            <a:pt x="29114" y="387760"/>
                            <a:pt x="28502" y="378600"/>
                          </a:cubicBezTo>
                          <a:lnTo>
                            <a:pt x="28502" y="37860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34" name="Graphic 71">
                  <a:extLst>
                    <a:ext uri="{FF2B5EF4-FFF2-40B4-BE49-F238E27FC236}">
                      <a16:creationId xmlns:a16="http://schemas.microsoft.com/office/drawing/2014/main" id="{40F61447-5829-E14D-956A-1AB1EE076CB6}"/>
                    </a:ext>
                  </a:extLst>
                </p:cNvPr>
                <p:cNvGrpSpPr/>
                <p:nvPr/>
              </p:nvGrpSpPr>
              <p:grpSpPr>
                <a:xfrm>
                  <a:off x="9595409" y="2049107"/>
                  <a:ext cx="624202" cy="615620"/>
                  <a:chOff x="9595409" y="2049107"/>
                  <a:chExt cx="624202" cy="615620"/>
                </a:xfrm>
              </p:grpSpPr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682AA4DB-60F6-9944-86EE-3C07A2C147AD}"/>
                      </a:ext>
                    </a:extLst>
                  </p:cNvPr>
                  <p:cNvSpPr/>
                  <p:nvPr/>
                </p:nvSpPr>
                <p:spPr>
                  <a:xfrm>
                    <a:off x="9720167" y="2174424"/>
                    <a:ext cx="487952" cy="456327"/>
                  </a:xfrm>
                  <a:custGeom>
                    <a:avLst/>
                    <a:gdLst>
                      <a:gd name="connsiteX0" fmla="*/ 388660 w 487952"/>
                      <a:gd name="connsiteY0" fmla="*/ 7699 h 456327"/>
                      <a:gd name="connsiteX1" fmla="*/ 471002 w 487952"/>
                      <a:gd name="connsiteY1" fmla="*/ 94506 h 456327"/>
                      <a:gd name="connsiteX2" fmla="*/ 482204 w 487952"/>
                      <a:gd name="connsiteY2" fmla="*/ 317012 h 456327"/>
                      <a:gd name="connsiteX3" fmla="*/ 387172 w 487952"/>
                      <a:gd name="connsiteY3" fmla="*/ 443717 h 456327"/>
                      <a:gd name="connsiteX4" fmla="*/ 213261 w 487952"/>
                      <a:gd name="connsiteY4" fmla="*/ 425272 h 456327"/>
                      <a:gd name="connsiteX5" fmla="*/ 102776 w 487952"/>
                      <a:gd name="connsiteY5" fmla="*/ 315921 h 456327"/>
                      <a:gd name="connsiteX6" fmla="*/ 4172 w 487952"/>
                      <a:gd name="connsiteY6" fmla="*/ 166812 h 456327"/>
                      <a:gd name="connsiteX7" fmla="*/ 388660 w 487952"/>
                      <a:gd name="connsiteY7" fmla="*/ 7699 h 456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7952" h="456327">
                        <a:moveTo>
                          <a:pt x="388660" y="7699"/>
                        </a:moveTo>
                        <a:lnTo>
                          <a:pt x="471002" y="94506"/>
                        </a:lnTo>
                        <a:cubicBezTo>
                          <a:pt x="471002" y="94506"/>
                          <a:pt x="499929" y="261332"/>
                          <a:pt x="482204" y="317012"/>
                        </a:cubicBezTo>
                        <a:cubicBezTo>
                          <a:pt x="472903" y="346237"/>
                          <a:pt x="444596" y="416335"/>
                          <a:pt x="387172" y="443717"/>
                        </a:cubicBezTo>
                        <a:cubicBezTo>
                          <a:pt x="335170" y="468518"/>
                          <a:pt x="255548" y="453753"/>
                          <a:pt x="213261" y="425272"/>
                        </a:cubicBezTo>
                        <a:cubicBezTo>
                          <a:pt x="124271" y="365343"/>
                          <a:pt x="102776" y="315921"/>
                          <a:pt x="102776" y="315921"/>
                        </a:cubicBezTo>
                        <a:cubicBezTo>
                          <a:pt x="102776" y="315921"/>
                          <a:pt x="-24358" y="314061"/>
                          <a:pt x="4172" y="166812"/>
                        </a:cubicBezTo>
                        <a:cubicBezTo>
                          <a:pt x="32703" y="19571"/>
                          <a:pt x="306813" y="-18591"/>
                          <a:pt x="388660" y="769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83808E17-A788-1F4B-AAA0-D4E68290D831}"/>
                      </a:ext>
                    </a:extLst>
                  </p:cNvPr>
                  <p:cNvSpPr/>
                  <p:nvPr/>
                </p:nvSpPr>
                <p:spPr>
                  <a:xfrm>
                    <a:off x="9760366" y="2078987"/>
                    <a:ext cx="116633" cy="96725"/>
                  </a:xfrm>
                  <a:custGeom>
                    <a:avLst/>
                    <a:gdLst>
                      <a:gd name="connsiteX0" fmla="*/ 115984 w 116633"/>
                      <a:gd name="connsiteY0" fmla="*/ 14015 h 96725"/>
                      <a:gd name="connsiteX1" fmla="*/ 91513 w 116633"/>
                      <a:gd name="connsiteY1" fmla="*/ 39644 h 96725"/>
                      <a:gd name="connsiteX2" fmla="*/ 25044 w 116633"/>
                      <a:gd name="connsiteY2" fmla="*/ 96688 h 96725"/>
                      <a:gd name="connsiteX3" fmla="*/ 2226 w 116633"/>
                      <a:gd name="connsiteY3" fmla="*/ 57005 h 96725"/>
                      <a:gd name="connsiteX4" fmla="*/ 58443 w 116633"/>
                      <a:gd name="connsiteY4" fmla="*/ 1945 h 96725"/>
                      <a:gd name="connsiteX5" fmla="*/ 115984 w 116633"/>
                      <a:gd name="connsiteY5" fmla="*/ 14015 h 9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633" h="96725">
                        <a:moveTo>
                          <a:pt x="115984" y="14015"/>
                        </a:moveTo>
                        <a:cubicBezTo>
                          <a:pt x="118877" y="19513"/>
                          <a:pt x="112346" y="24763"/>
                          <a:pt x="91513" y="39644"/>
                        </a:cubicBezTo>
                        <a:cubicBezTo>
                          <a:pt x="70679" y="54525"/>
                          <a:pt x="48357" y="98176"/>
                          <a:pt x="25044" y="96688"/>
                        </a:cubicBezTo>
                        <a:cubicBezTo>
                          <a:pt x="1730" y="95200"/>
                          <a:pt x="-3727" y="82303"/>
                          <a:pt x="2226" y="57005"/>
                        </a:cubicBezTo>
                        <a:cubicBezTo>
                          <a:pt x="8178" y="31707"/>
                          <a:pt x="29012" y="7897"/>
                          <a:pt x="58443" y="1945"/>
                        </a:cubicBezTo>
                        <a:cubicBezTo>
                          <a:pt x="87619" y="-3958"/>
                          <a:pt x="111023" y="4590"/>
                          <a:pt x="115984" y="1401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37" name="Graphic 71">
                    <a:extLst>
                      <a:ext uri="{FF2B5EF4-FFF2-40B4-BE49-F238E27FC236}">
                        <a16:creationId xmlns:a16="http://schemas.microsoft.com/office/drawing/2014/main" id="{D62CD8DF-EE76-2341-8D21-0872D3C3C69D}"/>
                      </a:ext>
                    </a:extLst>
                  </p:cNvPr>
                  <p:cNvGrpSpPr/>
                  <p:nvPr/>
                </p:nvGrpSpPr>
                <p:grpSpPr>
                  <a:xfrm>
                    <a:off x="9595409" y="2049107"/>
                    <a:ext cx="624202" cy="615620"/>
                    <a:chOff x="9595409" y="2049107"/>
                    <a:chExt cx="624202" cy="615620"/>
                  </a:xfrm>
                </p:grpSpPr>
                <p:sp>
                  <p:nvSpPr>
                    <p:cNvPr id="38" name="Freeform 37">
                      <a:extLst>
                        <a:ext uri="{FF2B5EF4-FFF2-40B4-BE49-F238E27FC236}">
                          <a16:creationId xmlns:a16="http://schemas.microsoft.com/office/drawing/2014/main" id="{1C5DBBED-609F-734B-9A5E-04E298923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71118" y="2387116"/>
                      <a:ext cx="52446" cy="38026"/>
                    </a:xfrm>
                    <a:custGeom>
                      <a:avLst/>
                      <a:gdLst>
                        <a:gd name="connsiteX0" fmla="*/ 31695 w 52446"/>
                        <a:gd name="connsiteY0" fmla="*/ 7023 h 38026"/>
                        <a:gd name="connsiteX1" fmla="*/ 30868 w 52446"/>
                        <a:gd name="connsiteY1" fmla="*/ 6783 h 38026"/>
                        <a:gd name="connsiteX2" fmla="*/ 1470 w 52446"/>
                        <a:gd name="connsiteY2" fmla="*/ 4 h 38026"/>
                        <a:gd name="connsiteX3" fmla="*/ 1329 w 52446"/>
                        <a:gd name="connsiteY3" fmla="*/ 4 h 38026"/>
                        <a:gd name="connsiteX4" fmla="*/ 626 w 52446"/>
                        <a:gd name="connsiteY4" fmla="*/ 2583 h 38026"/>
                        <a:gd name="connsiteX5" fmla="*/ 23601 w 52446"/>
                        <a:gd name="connsiteY5" fmla="*/ 20358 h 38026"/>
                        <a:gd name="connsiteX6" fmla="*/ 45559 w 52446"/>
                        <a:gd name="connsiteY6" fmla="*/ 38017 h 38026"/>
                        <a:gd name="connsiteX7" fmla="*/ 52289 w 52446"/>
                        <a:gd name="connsiteY7" fmla="*/ 31312 h 38026"/>
                        <a:gd name="connsiteX8" fmla="*/ 31695 w 52446"/>
                        <a:gd name="connsiteY8" fmla="*/ 7023 h 380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2446" h="38026">
                          <a:moveTo>
                            <a:pt x="31695" y="7023"/>
                          </a:moveTo>
                          <a:lnTo>
                            <a:pt x="30868" y="6783"/>
                          </a:lnTo>
                          <a:cubicBezTo>
                            <a:pt x="21295" y="1996"/>
                            <a:pt x="12258" y="-104"/>
                            <a:pt x="1470" y="4"/>
                          </a:cubicBezTo>
                          <a:lnTo>
                            <a:pt x="1329" y="4"/>
                          </a:lnTo>
                          <a:cubicBezTo>
                            <a:pt x="39" y="12"/>
                            <a:pt x="-531" y="1947"/>
                            <a:pt x="626" y="2583"/>
                          </a:cubicBezTo>
                          <a:cubicBezTo>
                            <a:pt x="8803" y="7081"/>
                            <a:pt x="16996" y="13752"/>
                            <a:pt x="23601" y="20358"/>
                          </a:cubicBezTo>
                          <a:cubicBezTo>
                            <a:pt x="30157" y="26897"/>
                            <a:pt x="35432" y="37397"/>
                            <a:pt x="45559" y="38017"/>
                          </a:cubicBezTo>
                          <a:cubicBezTo>
                            <a:pt x="49255" y="38240"/>
                            <a:pt x="51784" y="34669"/>
                            <a:pt x="52289" y="31312"/>
                          </a:cubicBezTo>
                          <a:cubicBezTo>
                            <a:pt x="54083" y="19498"/>
                            <a:pt x="40152" y="11388"/>
                            <a:pt x="31695" y="702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9" name="Freeform 38">
                      <a:extLst>
                        <a:ext uri="{FF2B5EF4-FFF2-40B4-BE49-F238E27FC236}">
                          <a16:creationId xmlns:a16="http://schemas.microsoft.com/office/drawing/2014/main" id="{7C742110-8BA5-7A47-9246-983147C77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5409" y="2049107"/>
                      <a:ext cx="624202" cy="615620"/>
                    </a:xfrm>
                    <a:custGeom>
                      <a:avLst/>
                      <a:gdLst>
                        <a:gd name="connsiteX0" fmla="*/ 624200 w 624202"/>
                        <a:gd name="connsiteY0" fmla="*/ 225611 h 615620"/>
                        <a:gd name="connsiteX1" fmla="*/ 583946 w 624202"/>
                        <a:gd name="connsiteY1" fmla="*/ 111630 h 615620"/>
                        <a:gd name="connsiteX2" fmla="*/ 489906 w 624202"/>
                        <a:gd name="connsiteY2" fmla="*/ 45649 h 615620"/>
                        <a:gd name="connsiteX3" fmla="*/ 477529 w 624202"/>
                        <a:gd name="connsiteY3" fmla="*/ 42325 h 615620"/>
                        <a:gd name="connsiteX4" fmla="*/ 400023 w 624202"/>
                        <a:gd name="connsiteY4" fmla="*/ 24683 h 615620"/>
                        <a:gd name="connsiteX5" fmla="*/ 285025 w 624202"/>
                        <a:gd name="connsiteY5" fmla="*/ 42168 h 615620"/>
                        <a:gd name="connsiteX6" fmla="*/ 249509 w 624202"/>
                        <a:gd name="connsiteY6" fmla="*/ 24931 h 615620"/>
                        <a:gd name="connsiteX7" fmla="*/ 245061 w 624202"/>
                        <a:gd name="connsiteY7" fmla="*/ 24832 h 615620"/>
                        <a:gd name="connsiteX8" fmla="*/ 240407 w 624202"/>
                        <a:gd name="connsiteY8" fmla="*/ 20508 h 615620"/>
                        <a:gd name="connsiteX9" fmla="*/ 170755 w 624202"/>
                        <a:gd name="connsiteY9" fmla="*/ 187 h 615620"/>
                        <a:gd name="connsiteX10" fmla="*/ 98837 w 624202"/>
                        <a:gd name="connsiteY10" fmla="*/ 23252 h 615620"/>
                        <a:gd name="connsiteX11" fmla="*/ 45315 w 624202"/>
                        <a:gd name="connsiteY11" fmla="*/ 65507 h 615620"/>
                        <a:gd name="connsiteX12" fmla="*/ 16082 w 624202"/>
                        <a:gd name="connsiteY12" fmla="*/ 117648 h 615620"/>
                        <a:gd name="connsiteX13" fmla="*/ 30343 w 624202"/>
                        <a:gd name="connsiteY13" fmla="*/ 399158 h 615620"/>
                        <a:gd name="connsiteX14" fmla="*/ 64975 w 624202"/>
                        <a:gd name="connsiteY14" fmla="*/ 581030 h 615620"/>
                        <a:gd name="connsiteX15" fmla="*/ 32699 w 624202"/>
                        <a:gd name="connsiteY15" fmla="*/ 604303 h 615620"/>
                        <a:gd name="connsiteX16" fmla="*/ 37370 w 624202"/>
                        <a:gd name="connsiteY16" fmla="*/ 615579 h 615620"/>
                        <a:gd name="connsiteX17" fmla="*/ 139529 w 624202"/>
                        <a:gd name="connsiteY17" fmla="*/ 553203 h 615620"/>
                        <a:gd name="connsiteX18" fmla="*/ 202212 w 624202"/>
                        <a:gd name="connsiteY18" fmla="*/ 581725 h 615620"/>
                        <a:gd name="connsiteX19" fmla="*/ 207428 w 624202"/>
                        <a:gd name="connsiteY19" fmla="*/ 572639 h 615620"/>
                        <a:gd name="connsiteX20" fmla="*/ 190993 w 624202"/>
                        <a:gd name="connsiteY20" fmla="*/ 544654 h 615620"/>
                        <a:gd name="connsiteX21" fmla="*/ 280619 w 624202"/>
                        <a:gd name="connsiteY21" fmla="*/ 518315 h 615620"/>
                        <a:gd name="connsiteX22" fmla="*/ 289812 w 624202"/>
                        <a:gd name="connsiteY22" fmla="*/ 522432 h 615620"/>
                        <a:gd name="connsiteX23" fmla="*/ 295335 w 624202"/>
                        <a:gd name="connsiteY23" fmla="*/ 516909 h 615620"/>
                        <a:gd name="connsiteX24" fmla="*/ 287638 w 624202"/>
                        <a:gd name="connsiteY24" fmla="*/ 504054 h 615620"/>
                        <a:gd name="connsiteX25" fmla="*/ 277825 w 624202"/>
                        <a:gd name="connsiteY25" fmla="*/ 493471 h 615620"/>
                        <a:gd name="connsiteX26" fmla="*/ 257900 w 624202"/>
                        <a:gd name="connsiteY26" fmla="*/ 468016 h 615620"/>
                        <a:gd name="connsiteX27" fmla="*/ 240928 w 624202"/>
                        <a:gd name="connsiteY27" fmla="*/ 441503 h 615620"/>
                        <a:gd name="connsiteX28" fmla="*/ 233181 w 624202"/>
                        <a:gd name="connsiteY28" fmla="*/ 427722 h 615620"/>
                        <a:gd name="connsiteX29" fmla="*/ 224228 w 624202"/>
                        <a:gd name="connsiteY29" fmla="*/ 415957 h 615620"/>
                        <a:gd name="connsiteX30" fmla="*/ 218143 w 624202"/>
                        <a:gd name="connsiteY30" fmla="*/ 418429 h 615620"/>
                        <a:gd name="connsiteX31" fmla="*/ 204510 w 624202"/>
                        <a:gd name="connsiteY31" fmla="*/ 419446 h 615620"/>
                        <a:gd name="connsiteX32" fmla="*/ 192977 w 624202"/>
                        <a:gd name="connsiteY32" fmla="*/ 419140 h 615620"/>
                        <a:gd name="connsiteX33" fmla="*/ 174781 w 624202"/>
                        <a:gd name="connsiteY33" fmla="*/ 412187 h 615620"/>
                        <a:gd name="connsiteX34" fmla="*/ 156667 w 624202"/>
                        <a:gd name="connsiteY34" fmla="*/ 373447 h 615620"/>
                        <a:gd name="connsiteX35" fmla="*/ 175401 w 624202"/>
                        <a:gd name="connsiteY35" fmla="*/ 330118 h 615620"/>
                        <a:gd name="connsiteX36" fmla="*/ 203766 w 624202"/>
                        <a:gd name="connsiteY36" fmla="*/ 323785 h 615620"/>
                        <a:gd name="connsiteX37" fmla="*/ 206742 w 624202"/>
                        <a:gd name="connsiteY37" fmla="*/ 324571 h 615620"/>
                        <a:gd name="connsiteX38" fmla="*/ 264597 w 624202"/>
                        <a:gd name="connsiteY38" fmla="*/ 385798 h 615620"/>
                        <a:gd name="connsiteX39" fmla="*/ 275782 w 624202"/>
                        <a:gd name="connsiteY39" fmla="*/ 379284 h 615620"/>
                        <a:gd name="connsiteX40" fmla="*/ 267085 w 624202"/>
                        <a:gd name="connsiteY40" fmla="*/ 216360 h 615620"/>
                        <a:gd name="connsiteX41" fmla="*/ 273517 w 624202"/>
                        <a:gd name="connsiteY41" fmla="*/ 258482 h 615620"/>
                        <a:gd name="connsiteX42" fmla="*/ 283636 w 624202"/>
                        <a:gd name="connsiteY42" fmla="*/ 262599 h 615620"/>
                        <a:gd name="connsiteX43" fmla="*/ 412168 w 624202"/>
                        <a:gd name="connsiteY43" fmla="*/ 229571 h 615620"/>
                        <a:gd name="connsiteX44" fmla="*/ 543180 w 624202"/>
                        <a:gd name="connsiteY44" fmla="*/ 234490 h 615620"/>
                        <a:gd name="connsiteX45" fmla="*/ 590370 w 624202"/>
                        <a:gd name="connsiteY45" fmla="*/ 234540 h 615620"/>
                        <a:gd name="connsiteX46" fmla="*/ 591569 w 624202"/>
                        <a:gd name="connsiteY46" fmla="*/ 258862 h 615620"/>
                        <a:gd name="connsiteX47" fmla="*/ 597835 w 624202"/>
                        <a:gd name="connsiteY47" fmla="*/ 292551 h 615620"/>
                        <a:gd name="connsiteX48" fmla="*/ 604590 w 624202"/>
                        <a:gd name="connsiteY48" fmla="*/ 382218 h 615620"/>
                        <a:gd name="connsiteX49" fmla="*/ 533755 w 624202"/>
                        <a:gd name="connsiteY49" fmla="*/ 544224 h 615620"/>
                        <a:gd name="connsiteX50" fmla="*/ 483341 w 624202"/>
                        <a:gd name="connsiteY50" fmla="*/ 570630 h 615620"/>
                        <a:gd name="connsiteX51" fmla="*/ 417385 w 624202"/>
                        <a:gd name="connsiteY51" fmla="*/ 575318 h 615620"/>
                        <a:gd name="connsiteX52" fmla="*/ 416285 w 624202"/>
                        <a:gd name="connsiteY52" fmla="*/ 583453 h 615620"/>
                        <a:gd name="connsiteX53" fmla="*/ 478712 w 624202"/>
                        <a:gd name="connsiteY53" fmla="*/ 585429 h 615620"/>
                        <a:gd name="connsiteX54" fmla="*/ 525232 w 624202"/>
                        <a:gd name="connsiteY54" fmla="*/ 566976 h 615620"/>
                        <a:gd name="connsiteX55" fmla="*/ 591296 w 624202"/>
                        <a:gd name="connsiteY55" fmla="*/ 497498 h 615620"/>
                        <a:gd name="connsiteX56" fmla="*/ 616197 w 624202"/>
                        <a:gd name="connsiteY56" fmla="*/ 309020 h 615620"/>
                        <a:gd name="connsiteX57" fmla="*/ 607715 w 624202"/>
                        <a:gd name="connsiteY57" fmla="*/ 263608 h 615620"/>
                        <a:gd name="connsiteX58" fmla="*/ 603879 w 624202"/>
                        <a:gd name="connsiteY58" fmla="*/ 233688 h 615620"/>
                        <a:gd name="connsiteX59" fmla="*/ 617420 w 624202"/>
                        <a:gd name="connsiteY59" fmla="*/ 232398 h 615620"/>
                        <a:gd name="connsiteX60" fmla="*/ 624200 w 624202"/>
                        <a:gd name="connsiteY60" fmla="*/ 225611 h 615620"/>
                        <a:gd name="connsiteX61" fmla="*/ 262762 w 624202"/>
                        <a:gd name="connsiteY61" fmla="*/ 38861 h 615620"/>
                        <a:gd name="connsiteX62" fmla="*/ 275766 w 624202"/>
                        <a:gd name="connsiteY62" fmla="*/ 46029 h 615620"/>
                        <a:gd name="connsiteX63" fmla="*/ 249716 w 624202"/>
                        <a:gd name="connsiteY63" fmla="*/ 59637 h 615620"/>
                        <a:gd name="connsiteX64" fmla="*/ 186372 w 624202"/>
                        <a:gd name="connsiteY64" fmla="*/ 118508 h 615620"/>
                        <a:gd name="connsiteX65" fmla="*/ 184925 w 624202"/>
                        <a:gd name="connsiteY65" fmla="*/ 119856 h 615620"/>
                        <a:gd name="connsiteX66" fmla="*/ 177013 w 624202"/>
                        <a:gd name="connsiteY66" fmla="*/ 109563 h 615620"/>
                        <a:gd name="connsiteX67" fmla="*/ 174913 w 624202"/>
                        <a:gd name="connsiteY67" fmla="*/ 97509 h 615620"/>
                        <a:gd name="connsiteX68" fmla="*/ 185859 w 624202"/>
                        <a:gd name="connsiteY68" fmla="*/ 70343 h 615620"/>
                        <a:gd name="connsiteX69" fmla="*/ 243771 w 624202"/>
                        <a:gd name="connsiteY69" fmla="*/ 36009 h 615620"/>
                        <a:gd name="connsiteX70" fmla="*/ 262762 w 624202"/>
                        <a:gd name="connsiteY70" fmla="*/ 38861 h 6156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</a:cxnLst>
                      <a:rect l="l" t="t" r="r" b="b"/>
                      <a:pathLst>
                        <a:path w="624202" h="615620">
                          <a:moveTo>
                            <a:pt x="624200" y="225611"/>
                          </a:moveTo>
                          <a:cubicBezTo>
                            <a:pt x="622869" y="184299"/>
                            <a:pt x="609376" y="144360"/>
                            <a:pt x="583946" y="111630"/>
                          </a:cubicBezTo>
                          <a:cubicBezTo>
                            <a:pt x="560095" y="80933"/>
                            <a:pt x="527133" y="57107"/>
                            <a:pt x="489906" y="45649"/>
                          </a:cubicBezTo>
                          <a:cubicBezTo>
                            <a:pt x="485788" y="44384"/>
                            <a:pt x="481671" y="43276"/>
                            <a:pt x="477529" y="42325"/>
                          </a:cubicBezTo>
                          <a:cubicBezTo>
                            <a:pt x="452984" y="32057"/>
                            <a:pt x="426396" y="26311"/>
                            <a:pt x="400023" y="24683"/>
                          </a:cubicBezTo>
                          <a:cubicBezTo>
                            <a:pt x="361547" y="22302"/>
                            <a:pt x="321360" y="27899"/>
                            <a:pt x="285025" y="42168"/>
                          </a:cubicBezTo>
                          <a:cubicBezTo>
                            <a:pt x="277122" y="31454"/>
                            <a:pt x="262290" y="25766"/>
                            <a:pt x="249509" y="24931"/>
                          </a:cubicBezTo>
                          <a:cubicBezTo>
                            <a:pt x="246764" y="24749"/>
                            <a:pt x="247798" y="24633"/>
                            <a:pt x="245061" y="24832"/>
                          </a:cubicBezTo>
                          <a:cubicBezTo>
                            <a:pt x="243862" y="22227"/>
                            <a:pt x="242118" y="21698"/>
                            <a:pt x="240407" y="20508"/>
                          </a:cubicBezTo>
                          <a:cubicBezTo>
                            <a:pt x="220003" y="6346"/>
                            <a:pt x="195705" y="-1318"/>
                            <a:pt x="170755" y="187"/>
                          </a:cubicBezTo>
                          <a:cubicBezTo>
                            <a:pt x="145316" y="1716"/>
                            <a:pt x="120895" y="10852"/>
                            <a:pt x="98837" y="23252"/>
                          </a:cubicBezTo>
                          <a:cubicBezTo>
                            <a:pt x="78938" y="34438"/>
                            <a:pt x="59907" y="47765"/>
                            <a:pt x="45315" y="65507"/>
                          </a:cubicBezTo>
                          <a:cubicBezTo>
                            <a:pt x="32534" y="81041"/>
                            <a:pt x="22993" y="98791"/>
                            <a:pt x="16082" y="117648"/>
                          </a:cubicBezTo>
                          <a:cubicBezTo>
                            <a:pt x="-17087" y="208109"/>
                            <a:pt x="7798" y="309458"/>
                            <a:pt x="30343" y="399158"/>
                          </a:cubicBezTo>
                          <a:cubicBezTo>
                            <a:pt x="45389" y="459046"/>
                            <a:pt x="61320" y="519150"/>
                            <a:pt x="64975" y="581030"/>
                          </a:cubicBezTo>
                          <a:cubicBezTo>
                            <a:pt x="53764" y="588165"/>
                            <a:pt x="42322" y="595043"/>
                            <a:pt x="32699" y="604303"/>
                          </a:cubicBezTo>
                          <a:cubicBezTo>
                            <a:pt x="28466" y="608379"/>
                            <a:pt x="31790" y="615422"/>
                            <a:pt x="37370" y="615579"/>
                          </a:cubicBezTo>
                          <a:cubicBezTo>
                            <a:pt x="81054" y="616778"/>
                            <a:pt x="120357" y="591365"/>
                            <a:pt x="139529" y="553203"/>
                          </a:cubicBezTo>
                          <a:cubicBezTo>
                            <a:pt x="153741" y="573077"/>
                            <a:pt x="177079" y="584718"/>
                            <a:pt x="202212" y="581725"/>
                          </a:cubicBezTo>
                          <a:cubicBezTo>
                            <a:pt x="206453" y="581221"/>
                            <a:pt x="210132" y="576888"/>
                            <a:pt x="207428" y="572639"/>
                          </a:cubicBezTo>
                          <a:cubicBezTo>
                            <a:pt x="201625" y="563512"/>
                            <a:pt x="194614" y="554773"/>
                            <a:pt x="190993" y="544654"/>
                          </a:cubicBezTo>
                          <a:cubicBezTo>
                            <a:pt x="221772" y="556683"/>
                            <a:pt x="256817" y="539033"/>
                            <a:pt x="280619" y="518315"/>
                          </a:cubicBezTo>
                          <a:cubicBezTo>
                            <a:pt x="283248" y="520299"/>
                            <a:pt x="285893" y="521431"/>
                            <a:pt x="289812" y="522432"/>
                          </a:cubicBezTo>
                          <a:cubicBezTo>
                            <a:pt x="293012" y="523250"/>
                            <a:pt x="296393" y="520258"/>
                            <a:pt x="295335" y="516909"/>
                          </a:cubicBezTo>
                          <a:cubicBezTo>
                            <a:pt x="293565" y="511321"/>
                            <a:pt x="291829" y="508369"/>
                            <a:pt x="287638" y="504054"/>
                          </a:cubicBezTo>
                          <a:cubicBezTo>
                            <a:pt x="284281" y="500606"/>
                            <a:pt x="281007" y="497084"/>
                            <a:pt x="277825" y="493471"/>
                          </a:cubicBezTo>
                          <a:cubicBezTo>
                            <a:pt x="270690" y="485378"/>
                            <a:pt x="264076" y="476862"/>
                            <a:pt x="257900" y="468016"/>
                          </a:cubicBezTo>
                          <a:cubicBezTo>
                            <a:pt x="251898" y="459418"/>
                            <a:pt x="246186" y="450581"/>
                            <a:pt x="240928" y="441503"/>
                          </a:cubicBezTo>
                          <a:cubicBezTo>
                            <a:pt x="238282" y="436940"/>
                            <a:pt x="235827" y="432277"/>
                            <a:pt x="233181" y="427722"/>
                          </a:cubicBezTo>
                          <a:cubicBezTo>
                            <a:pt x="230775" y="423588"/>
                            <a:pt x="228518" y="418322"/>
                            <a:pt x="224228" y="415957"/>
                          </a:cubicBezTo>
                          <a:cubicBezTo>
                            <a:pt x="221979" y="414717"/>
                            <a:pt x="218755" y="415751"/>
                            <a:pt x="218143" y="418429"/>
                          </a:cubicBezTo>
                          <a:cubicBezTo>
                            <a:pt x="218060" y="418809"/>
                            <a:pt x="208718" y="419190"/>
                            <a:pt x="204510" y="419446"/>
                          </a:cubicBezTo>
                          <a:cubicBezTo>
                            <a:pt x="200682" y="419678"/>
                            <a:pt x="196780" y="419661"/>
                            <a:pt x="192977" y="419140"/>
                          </a:cubicBezTo>
                          <a:cubicBezTo>
                            <a:pt x="186487" y="418239"/>
                            <a:pt x="180163" y="415957"/>
                            <a:pt x="174781" y="412187"/>
                          </a:cubicBezTo>
                          <a:cubicBezTo>
                            <a:pt x="162347" y="403474"/>
                            <a:pt x="157353" y="388014"/>
                            <a:pt x="156667" y="373447"/>
                          </a:cubicBezTo>
                          <a:cubicBezTo>
                            <a:pt x="155882" y="356664"/>
                            <a:pt x="161644" y="340477"/>
                            <a:pt x="175401" y="330118"/>
                          </a:cubicBezTo>
                          <a:cubicBezTo>
                            <a:pt x="183875" y="323736"/>
                            <a:pt x="193936" y="322107"/>
                            <a:pt x="203766" y="323785"/>
                          </a:cubicBezTo>
                          <a:cubicBezTo>
                            <a:pt x="204766" y="324017"/>
                            <a:pt x="205758" y="324281"/>
                            <a:pt x="206742" y="324571"/>
                          </a:cubicBezTo>
                          <a:cubicBezTo>
                            <a:pt x="232222" y="335202"/>
                            <a:pt x="243647" y="368792"/>
                            <a:pt x="264597" y="385798"/>
                          </a:cubicBezTo>
                          <a:cubicBezTo>
                            <a:pt x="270004" y="390188"/>
                            <a:pt x="276766" y="386021"/>
                            <a:pt x="275782" y="379284"/>
                          </a:cubicBezTo>
                          <a:cubicBezTo>
                            <a:pt x="268218" y="327737"/>
                            <a:pt x="237968" y="265203"/>
                            <a:pt x="267085" y="216360"/>
                          </a:cubicBezTo>
                          <a:cubicBezTo>
                            <a:pt x="269913" y="230224"/>
                            <a:pt x="270152" y="244849"/>
                            <a:pt x="273517" y="258482"/>
                          </a:cubicBezTo>
                          <a:cubicBezTo>
                            <a:pt x="274600" y="262864"/>
                            <a:pt x="279867" y="264740"/>
                            <a:pt x="283636" y="262599"/>
                          </a:cubicBezTo>
                          <a:cubicBezTo>
                            <a:pt x="323104" y="240244"/>
                            <a:pt x="367153" y="231018"/>
                            <a:pt x="412168" y="229571"/>
                          </a:cubicBezTo>
                          <a:cubicBezTo>
                            <a:pt x="455910" y="228157"/>
                            <a:pt x="499512" y="232878"/>
                            <a:pt x="543180" y="234490"/>
                          </a:cubicBezTo>
                          <a:cubicBezTo>
                            <a:pt x="558913" y="235069"/>
                            <a:pt x="574654" y="235234"/>
                            <a:pt x="590370" y="234540"/>
                          </a:cubicBezTo>
                          <a:cubicBezTo>
                            <a:pt x="590089" y="242567"/>
                            <a:pt x="590444" y="250587"/>
                            <a:pt x="591569" y="258862"/>
                          </a:cubicBezTo>
                          <a:cubicBezTo>
                            <a:pt x="593106" y="270197"/>
                            <a:pt x="595644" y="281341"/>
                            <a:pt x="597835" y="292551"/>
                          </a:cubicBezTo>
                          <a:cubicBezTo>
                            <a:pt x="603614" y="322231"/>
                            <a:pt x="606210" y="351985"/>
                            <a:pt x="604590" y="382218"/>
                          </a:cubicBezTo>
                          <a:cubicBezTo>
                            <a:pt x="601382" y="441875"/>
                            <a:pt x="583367" y="506600"/>
                            <a:pt x="533755" y="544224"/>
                          </a:cubicBezTo>
                          <a:cubicBezTo>
                            <a:pt x="518767" y="555592"/>
                            <a:pt x="501620" y="565703"/>
                            <a:pt x="483341" y="570630"/>
                          </a:cubicBezTo>
                          <a:cubicBezTo>
                            <a:pt x="461731" y="576467"/>
                            <a:pt x="439401" y="574425"/>
                            <a:pt x="417385" y="575318"/>
                          </a:cubicBezTo>
                          <a:cubicBezTo>
                            <a:pt x="412763" y="575508"/>
                            <a:pt x="411697" y="582122"/>
                            <a:pt x="416285" y="583453"/>
                          </a:cubicBezTo>
                          <a:cubicBezTo>
                            <a:pt x="435895" y="589165"/>
                            <a:pt x="458630" y="588231"/>
                            <a:pt x="478712" y="585429"/>
                          </a:cubicBezTo>
                          <a:cubicBezTo>
                            <a:pt x="495180" y="583130"/>
                            <a:pt x="511095" y="575417"/>
                            <a:pt x="525232" y="566976"/>
                          </a:cubicBezTo>
                          <a:cubicBezTo>
                            <a:pt x="553390" y="550160"/>
                            <a:pt x="576291" y="526739"/>
                            <a:pt x="591296" y="497498"/>
                          </a:cubicBezTo>
                          <a:cubicBezTo>
                            <a:pt x="620397" y="440784"/>
                            <a:pt x="625919" y="371306"/>
                            <a:pt x="616197" y="309020"/>
                          </a:cubicBezTo>
                          <a:cubicBezTo>
                            <a:pt x="613816" y="293791"/>
                            <a:pt x="610335" y="278786"/>
                            <a:pt x="607715" y="263608"/>
                          </a:cubicBezTo>
                          <a:cubicBezTo>
                            <a:pt x="606003" y="253695"/>
                            <a:pt x="604986" y="243683"/>
                            <a:pt x="603879" y="233688"/>
                          </a:cubicBezTo>
                          <a:cubicBezTo>
                            <a:pt x="608393" y="233333"/>
                            <a:pt x="612915" y="232928"/>
                            <a:pt x="617420" y="232398"/>
                          </a:cubicBezTo>
                          <a:cubicBezTo>
                            <a:pt x="620959" y="231985"/>
                            <a:pt x="624324" y="229629"/>
                            <a:pt x="624200" y="225611"/>
                          </a:cubicBezTo>
                          <a:close/>
                          <a:moveTo>
                            <a:pt x="262762" y="38861"/>
                          </a:moveTo>
                          <a:cubicBezTo>
                            <a:pt x="267556" y="40556"/>
                            <a:pt x="271641" y="43301"/>
                            <a:pt x="275766" y="46029"/>
                          </a:cubicBezTo>
                          <a:cubicBezTo>
                            <a:pt x="266779" y="50005"/>
                            <a:pt x="258066" y="54536"/>
                            <a:pt x="249716" y="59637"/>
                          </a:cubicBezTo>
                          <a:cubicBezTo>
                            <a:pt x="224773" y="74882"/>
                            <a:pt x="203411" y="95070"/>
                            <a:pt x="186372" y="118508"/>
                          </a:cubicBezTo>
                          <a:cubicBezTo>
                            <a:pt x="185851" y="118996"/>
                            <a:pt x="185371" y="119442"/>
                            <a:pt x="184925" y="119856"/>
                          </a:cubicBezTo>
                          <a:cubicBezTo>
                            <a:pt x="182602" y="116193"/>
                            <a:pt x="178915" y="113688"/>
                            <a:pt x="177013" y="109563"/>
                          </a:cubicBezTo>
                          <a:cubicBezTo>
                            <a:pt x="175269" y="105777"/>
                            <a:pt x="174723" y="101651"/>
                            <a:pt x="174913" y="97509"/>
                          </a:cubicBezTo>
                          <a:cubicBezTo>
                            <a:pt x="175360" y="87638"/>
                            <a:pt x="180254" y="78247"/>
                            <a:pt x="185859" y="70343"/>
                          </a:cubicBezTo>
                          <a:cubicBezTo>
                            <a:pt x="198781" y="52147"/>
                            <a:pt x="220946" y="36869"/>
                            <a:pt x="243771" y="36009"/>
                          </a:cubicBezTo>
                          <a:cubicBezTo>
                            <a:pt x="250212" y="35777"/>
                            <a:pt x="256677" y="36712"/>
                            <a:pt x="262762" y="3886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40" name="Graphic 71">
                      <a:extLst>
                        <a:ext uri="{FF2B5EF4-FFF2-40B4-BE49-F238E27FC236}">
                          <a16:creationId xmlns:a16="http://schemas.microsoft.com/office/drawing/2014/main" id="{0DD44090-4BAB-1346-B868-DE5DBE4111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51071" y="2154318"/>
                      <a:ext cx="392322" cy="182714"/>
                      <a:chOff x="9751071" y="2154318"/>
                      <a:chExt cx="392322" cy="182714"/>
                    </a:xfrm>
                    <a:solidFill>
                      <a:srgbClr val="FFFFFF"/>
                    </a:solidFill>
                  </p:grpSpPr>
                  <p:sp>
                    <p:nvSpPr>
                      <p:cNvPr id="41" name="Freeform 40">
                        <a:extLst>
                          <a:ext uri="{FF2B5EF4-FFF2-40B4-BE49-F238E27FC236}">
                            <a16:creationId xmlns:a16="http://schemas.microsoft.com/office/drawing/2014/main" id="{A0AA1B39-A245-DD40-92D0-811CB7411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51071" y="2155016"/>
                        <a:ext cx="41599" cy="182016"/>
                      </a:xfrm>
                      <a:custGeom>
                        <a:avLst/>
                        <a:gdLst>
                          <a:gd name="connsiteX0" fmla="*/ 37810 w 41599"/>
                          <a:gd name="connsiteY0" fmla="*/ 669 h 182016"/>
                          <a:gd name="connsiteX1" fmla="*/ 13439 w 41599"/>
                          <a:gd name="connsiteY1" fmla="*/ 40319 h 182016"/>
                          <a:gd name="connsiteX2" fmla="*/ 1823 w 41599"/>
                          <a:gd name="connsiteY2" fmla="*/ 87062 h 182016"/>
                          <a:gd name="connsiteX3" fmla="*/ 1112 w 41599"/>
                          <a:gd name="connsiteY3" fmla="*/ 135376 h 182016"/>
                          <a:gd name="connsiteX4" fmla="*/ 13992 w 41599"/>
                          <a:gd name="connsiteY4" fmla="*/ 180160 h 182016"/>
                          <a:gd name="connsiteX5" fmla="*/ 21160 w 41599"/>
                          <a:gd name="connsiteY5" fmla="*/ 177134 h 182016"/>
                          <a:gd name="connsiteX6" fmla="*/ 12174 w 41599"/>
                          <a:gd name="connsiteY6" fmla="*/ 134467 h 182016"/>
                          <a:gd name="connsiteX7" fmla="*/ 12744 w 41599"/>
                          <a:gd name="connsiteY7" fmla="*/ 88930 h 182016"/>
                          <a:gd name="connsiteX8" fmla="*/ 23244 w 41599"/>
                          <a:gd name="connsiteY8" fmla="*/ 44924 h 182016"/>
                          <a:gd name="connsiteX9" fmla="*/ 41382 w 41599"/>
                          <a:gd name="connsiteY9" fmla="*/ 3414 h 182016"/>
                          <a:gd name="connsiteX10" fmla="*/ 37810 w 41599"/>
                          <a:gd name="connsiteY10" fmla="*/ 669 h 182016"/>
                          <a:gd name="connsiteX11" fmla="*/ 37810 w 41599"/>
                          <a:gd name="connsiteY11" fmla="*/ 669 h 18201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41599" h="182016">
                            <a:moveTo>
                              <a:pt x="37810" y="669"/>
                            </a:moveTo>
                            <a:cubicBezTo>
                              <a:pt x="26302" y="11284"/>
                              <a:pt x="19159" y="25967"/>
                              <a:pt x="13439" y="40319"/>
                            </a:cubicBezTo>
                            <a:cubicBezTo>
                              <a:pt x="7470" y="55274"/>
                              <a:pt x="3898" y="71123"/>
                              <a:pt x="1823" y="87062"/>
                            </a:cubicBezTo>
                            <a:cubicBezTo>
                              <a:pt x="-260" y="103076"/>
                              <a:pt x="-641" y="119313"/>
                              <a:pt x="1112" y="135376"/>
                            </a:cubicBezTo>
                            <a:cubicBezTo>
                              <a:pt x="2765" y="150547"/>
                              <a:pt x="5155" y="167362"/>
                              <a:pt x="13992" y="180160"/>
                            </a:cubicBezTo>
                            <a:cubicBezTo>
                              <a:pt x="16572" y="183889"/>
                              <a:pt x="21954" y="181549"/>
                              <a:pt x="21160" y="177134"/>
                            </a:cubicBezTo>
                            <a:cubicBezTo>
                              <a:pt x="18597" y="162757"/>
                              <a:pt x="13703" y="149100"/>
                              <a:pt x="12174" y="134467"/>
                            </a:cubicBezTo>
                            <a:cubicBezTo>
                              <a:pt x="10595" y="119354"/>
                              <a:pt x="10834" y="104002"/>
                              <a:pt x="12744" y="88930"/>
                            </a:cubicBezTo>
                            <a:cubicBezTo>
                              <a:pt x="14637" y="73925"/>
                              <a:pt x="18391" y="59234"/>
                              <a:pt x="23244" y="44924"/>
                            </a:cubicBezTo>
                            <a:cubicBezTo>
                              <a:pt x="28121" y="30530"/>
                              <a:pt x="35289" y="17270"/>
                              <a:pt x="41382" y="3414"/>
                            </a:cubicBezTo>
                            <a:cubicBezTo>
                              <a:pt x="42366" y="1140"/>
                              <a:pt x="39811" y="-1175"/>
                              <a:pt x="37810" y="669"/>
                            </a:cubicBezTo>
                            <a:lnTo>
                              <a:pt x="37810" y="669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42" name="Freeform 41">
                        <a:extLst>
                          <a:ext uri="{FF2B5EF4-FFF2-40B4-BE49-F238E27FC236}">
                            <a16:creationId xmlns:a16="http://schemas.microsoft.com/office/drawing/2014/main" id="{F0ABB1E2-06FE-984F-895F-6557A2B2D5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73222" y="2154318"/>
                        <a:ext cx="28564" cy="99604"/>
                      </a:xfrm>
                      <a:custGeom>
                        <a:avLst/>
                        <a:gdLst>
                          <a:gd name="connsiteX0" fmla="*/ 318 w 28564"/>
                          <a:gd name="connsiteY0" fmla="*/ 2938 h 99604"/>
                          <a:gd name="connsiteX1" fmla="*/ 17638 w 28564"/>
                          <a:gd name="connsiteY1" fmla="*/ 46788 h 99604"/>
                          <a:gd name="connsiteX2" fmla="*/ 20515 w 28564"/>
                          <a:gd name="connsiteY2" fmla="*/ 96681 h 99604"/>
                          <a:gd name="connsiteX3" fmla="*/ 26335 w 28564"/>
                          <a:gd name="connsiteY3" fmla="*/ 97466 h 99604"/>
                          <a:gd name="connsiteX4" fmla="*/ 24748 w 28564"/>
                          <a:gd name="connsiteY4" fmla="*/ 44828 h 99604"/>
                          <a:gd name="connsiteX5" fmla="*/ 3402 w 28564"/>
                          <a:gd name="connsiteY5" fmla="*/ 565 h 99604"/>
                          <a:gd name="connsiteX6" fmla="*/ 318 w 28564"/>
                          <a:gd name="connsiteY6" fmla="*/ 2938 h 99604"/>
                          <a:gd name="connsiteX7" fmla="*/ 318 w 28564"/>
                          <a:gd name="connsiteY7" fmla="*/ 2938 h 996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28564" h="99604">
                            <a:moveTo>
                              <a:pt x="318" y="2938"/>
                            </a:moveTo>
                            <a:cubicBezTo>
                              <a:pt x="9363" y="16166"/>
                              <a:pt x="14910" y="31030"/>
                              <a:pt x="17638" y="46788"/>
                            </a:cubicBezTo>
                            <a:cubicBezTo>
                              <a:pt x="20515" y="63397"/>
                              <a:pt x="18448" y="80105"/>
                              <a:pt x="20515" y="96681"/>
                            </a:cubicBezTo>
                            <a:cubicBezTo>
                              <a:pt x="20895" y="99748"/>
                              <a:pt x="25459" y="100996"/>
                              <a:pt x="26335" y="97466"/>
                            </a:cubicBezTo>
                            <a:cubicBezTo>
                              <a:pt x="30502" y="80791"/>
                              <a:pt x="28162" y="61487"/>
                              <a:pt x="24748" y="44828"/>
                            </a:cubicBezTo>
                            <a:cubicBezTo>
                              <a:pt x="21400" y="28525"/>
                              <a:pt x="14926" y="12792"/>
                              <a:pt x="3402" y="565"/>
                            </a:cubicBezTo>
                            <a:cubicBezTo>
                              <a:pt x="1905" y="-1030"/>
                              <a:pt x="-955" y="1069"/>
                              <a:pt x="318" y="2938"/>
                            </a:cubicBezTo>
                            <a:lnTo>
                              <a:pt x="318" y="293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43" name="Freeform 42">
                        <a:extLst>
                          <a:ext uri="{FF2B5EF4-FFF2-40B4-BE49-F238E27FC236}">
                            <a16:creationId xmlns:a16="http://schemas.microsoft.com/office/drawing/2014/main" id="{99366A70-D9F8-D245-8312-330013AFF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45131" y="2161086"/>
                        <a:ext cx="30488" cy="91721"/>
                      </a:xfrm>
                      <a:custGeom>
                        <a:avLst/>
                        <a:gdLst>
                          <a:gd name="connsiteX0" fmla="*/ 690 w 30488"/>
                          <a:gd name="connsiteY0" fmla="*/ 5157 h 91721"/>
                          <a:gd name="connsiteX1" fmla="*/ 17928 w 30488"/>
                          <a:gd name="connsiteY1" fmla="*/ 45245 h 91721"/>
                          <a:gd name="connsiteX2" fmla="*/ 20052 w 30488"/>
                          <a:gd name="connsiteY2" fmla="*/ 67955 h 91721"/>
                          <a:gd name="connsiteX3" fmla="*/ 21491 w 30488"/>
                          <a:gd name="connsiteY3" fmla="*/ 89277 h 91721"/>
                          <a:gd name="connsiteX4" fmla="*/ 28130 w 30488"/>
                          <a:gd name="connsiteY4" fmla="*/ 89277 h 91721"/>
                          <a:gd name="connsiteX5" fmla="*/ 29998 w 30488"/>
                          <a:gd name="connsiteY5" fmla="*/ 64409 h 91721"/>
                          <a:gd name="connsiteX6" fmla="*/ 26658 w 30488"/>
                          <a:gd name="connsiteY6" fmla="*/ 40078 h 91721"/>
                          <a:gd name="connsiteX7" fmla="*/ 4212 w 30488"/>
                          <a:gd name="connsiteY7" fmla="*/ 577 h 91721"/>
                          <a:gd name="connsiteX8" fmla="*/ 690 w 30488"/>
                          <a:gd name="connsiteY8" fmla="*/ 5157 h 91721"/>
                          <a:gd name="connsiteX9" fmla="*/ 690 w 30488"/>
                          <a:gd name="connsiteY9" fmla="*/ 5157 h 917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30488" h="91721">
                            <a:moveTo>
                              <a:pt x="690" y="5157"/>
                            </a:moveTo>
                            <a:cubicBezTo>
                              <a:pt x="10429" y="16516"/>
                              <a:pt x="15332" y="30711"/>
                              <a:pt x="17928" y="45245"/>
                            </a:cubicBezTo>
                            <a:cubicBezTo>
                              <a:pt x="19267" y="52735"/>
                              <a:pt x="19870" y="60349"/>
                              <a:pt x="20052" y="67955"/>
                            </a:cubicBezTo>
                            <a:cubicBezTo>
                              <a:pt x="20218" y="74982"/>
                              <a:pt x="19498" y="82439"/>
                              <a:pt x="21491" y="89277"/>
                            </a:cubicBezTo>
                            <a:cubicBezTo>
                              <a:pt x="22524" y="92823"/>
                              <a:pt x="26881" y="92236"/>
                              <a:pt x="28130" y="89277"/>
                            </a:cubicBezTo>
                            <a:cubicBezTo>
                              <a:pt x="31329" y="81687"/>
                              <a:pt x="30519" y="72420"/>
                              <a:pt x="29998" y="64409"/>
                            </a:cubicBezTo>
                            <a:cubicBezTo>
                              <a:pt x="29469" y="56249"/>
                              <a:pt x="28444" y="48064"/>
                              <a:pt x="26658" y="40078"/>
                            </a:cubicBezTo>
                            <a:cubicBezTo>
                              <a:pt x="23293" y="24998"/>
                              <a:pt x="16679" y="10183"/>
                              <a:pt x="4212" y="577"/>
                            </a:cubicBezTo>
                            <a:cubicBezTo>
                              <a:pt x="1451" y="-1573"/>
                              <a:pt x="-1327" y="2809"/>
                              <a:pt x="690" y="5157"/>
                            </a:cubicBezTo>
                            <a:lnTo>
                              <a:pt x="690" y="515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44" name="Freeform 43">
                        <a:extLst>
                          <a:ext uri="{FF2B5EF4-FFF2-40B4-BE49-F238E27FC236}">
                            <a16:creationId xmlns:a16="http://schemas.microsoft.com/office/drawing/2014/main" id="{B62A91F7-A5F2-7348-A17C-27CC74CE6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23048" y="2181370"/>
                        <a:ext cx="20346" cy="79469"/>
                      </a:xfrm>
                      <a:custGeom>
                        <a:avLst/>
                        <a:gdLst>
                          <a:gd name="connsiteX0" fmla="*/ 148 w 20346"/>
                          <a:gd name="connsiteY0" fmla="*/ 2672 h 79469"/>
                          <a:gd name="connsiteX1" fmla="*/ 10812 w 20346"/>
                          <a:gd name="connsiteY1" fmla="*/ 36535 h 79469"/>
                          <a:gd name="connsiteX2" fmla="*/ 8655 w 20346"/>
                          <a:gd name="connsiteY2" fmla="*/ 74961 h 79469"/>
                          <a:gd name="connsiteX3" fmla="*/ 15798 w 20346"/>
                          <a:gd name="connsiteY3" fmla="*/ 76929 h 79469"/>
                          <a:gd name="connsiteX4" fmla="*/ 4124 w 20346"/>
                          <a:gd name="connsiteY4" fmla="*/ 985 h 79469"/>
                          <a:gd name="connsiteX5" fmla="*/ 148 w 20346"/>
                          <a:gd name="connsiteY5" fmla="*/ 2672 h 79469"/>
                          <a:gd name="connsiteX6" fmla="*/ 148 w 20346"/>
                          <a:gd name="connsiteY6" fmla="*/ 2672 h 794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0346" h="79469">
                            <a:moveTo>
                              <a:pt x="148" y="2672"/>
                            </a:moveTo>
                            <a:cubicBezTo>
                              <a:pt x="4422" y="13676"/>
                              <a:pt x="8770" y="24861"/>
                              <a:pt x="10812" y="36535"/>
                            </a:cubicBezTo>
                            <a:cubicBezTo>
                              <a:pt x="13069" y="49473"/>
                              <a:pt x="11705" y="62262"/>
                              <a:pt x="8655" y="74961"/>
                            </a:cubicBezTo>
                            <a:cubicBezTo>
                              <a:pt x="7514" y="79715"/>
                              <a:pt x="14045" y="81244"/>
                              <a:pt x="15798" y="76929"/>
                            </a:cubicBezTo>
                            <a:cubicBezTo>
                              <a:pt x="26032" y="51821"/>
                              <a:pt x="17633" y="23175"/>
                              <a:pt x="4124" y="985"/>
                            </a:cubicBezTo>
                            <a:cubicBezTo>
                              <a:pt x="2909" y="-1024"/>
                              <a:pt x="-778" y="291"/>
                              <a:pt x="148" y="2672"/>
                            </a:cubicBezTo>
                            <a:lnTo>
                              <a:pt x="148" y="267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25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</p:grpSp>
          </p:grpSp>
        </p:grp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995D559A-2E12-684B-952E-377D39DBE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09309" y="2616409"/>
              <a:ext cx="350512" cy="155783"/>
            </a:xfrm>
            <a:prstGeom prst="rect">
              <a:avLst/>
            </a:prstGeom>
          </p:spPr>
        </p:pic>
      </p:grpSp>
      <p:pic>
        <p:nvPicPr>
          <p:cNvPr id="62" name="Graphic 61" descr="illustration of facial expression">
            <a:extLst>
              <a:ext uri="{FF2B5EF4-FFF2-40B4-BE49-F238E27FC236}">
                <a16:creationId xmlns:a16="http://schemas.microsoft.com/office/drawing/2014/main" id="{27183B95-1688-0A41-ADC4-DAEF7B3DC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3784" y="2956381"/>
            <a:ext cx="249967" cy="29683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9AC5FCE-043F-6F44-AC84-E1F4DC966291}"/>
              </a:ext>
            </a:extLst>
          </p:cNvPr>
          <p:cNvSpPr txBox="1"/>
          <p:nvPr/>
        </p:nvSpPr>
        <p:spPr>
          <a:xfrm rot="21020753">
            <a:off x="6209911" y="2361384"/>
            <a:ext cx="11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odern Love Caps" pitchFamily="82" charset="0"/>
              </a:rPr>
              <a:t>Perfect!</a:t>
            </a:r>
          </a:p>
        </p:txBody>
      </p:sp>
      <p:pic>
        <p:nvPicPr>
          <p:cNvPr id="64" name="Graphic 63" descr="illustration of eye glasses">
            <a:extLst>
              <a:ext uri="{FF2B5EF4-FFF2-40B4-BE49-F238E27FC236}">
                <a16:creationId xmlns:a16="http://schemas.microsoft.com/office/drawing/2014/main" id="{8F53C337-0D37-B54D-A3A3-92EA86A06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5117" y="2951460"/>
            <a:ext cx="552047" cy="187696"/>
          </a:xfrm>
          <a:prstGeom prst="rect">
            <a:avLst/>
          </a:prstGeom>
        </p:spPr>
      </p:pic>
      <p:grpSp>
        <p:nvGrpSpPr>
          <p:cNvPr id="109" name="Graphic 3" descr="illustration of a shelf with books">
            <a:extLst>
              <a:ext uri="{FF2B5EF4-FFF2-40B4-BE49-F238E27FC236}">
                <a16:creationId xmlns:a16="http://schemas.microsoft.com/office/drawing/2014/main" id="{3BAFCF35-0B48-0C49-9E08-4EBEB4D520EC}"/>
              </a:ext>
            </a:extLst>
          </p:cNvPr>
          <p:cNvGrpSpPr/>
          <p:nvPr/>
        </p:nvGrpSpPr>
        <p:grpSpPr>
          <a:xfrm>
            <a:off x="9539276" y="2444510"/>
            <a:ext cx="1609535" cy="817762"/>
            <a:chOff x="9539276" y="2444510"/>
            <a:chExt cx="1609535" cy="817762"/>
          </a:xfrm>
        </p:grpSpPr>
        <p:grpSp>
          <p:nvGrpSpPr>
            <p:cNvPr id="110" name="Graphic 3">
              <a:extLst>
                <a:ext uri="{FF2B5EF4-FFF2-40B4-BE49-F238E27FC236}">
                  <a16:creationId xmlns:a16="http://schemas.microsoft.com/office/drawing/2014/main" id="{D811B5B3-8582-5043-9E00-FD9BE94E9494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36E781B-27B2-7B4B-9D84-D68D449E98EF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77CCFA8-BEF6-EA4F-B07C-B59EFC16D4A4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3" name="Graphic 3">
              <a:extLst>
                <a:ext uri="{FF2B5EF4-FFF2-40B4-BE49-F238E27FC236}">
                  <a16:creationId xmlns:a16="http://schemas.microsoft.com/office/drawing/2014/main" id="{BE1EAC87-4765-7A4D-B606-1A6DF85A1FBE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DBC86F84-FD01-EE40-90F5-2C2FF3F7192C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1E581461-A8A8-9A4E-9929-D4E1DCF99BE7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04924F4-F0C9-874D-9B75-968ECF629DC7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DF5D7099-E2C8-E744-B6B6-57A7B976639E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59E6322-011F-6047-BCD3-E961725F8EF3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D954856E-2D2A-DF4B-A85B-ED1F0514D916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AF29D8CC-D237-0046-8F30-D69C4BD5388D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115BEA7-C3C4-EF4B-B5E1-543868904F44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3" name="Graphic 3" descr="illustration of a house plant">
            <a:extLst>
              <a:ext uri="{FF2B5EF4-FFF2-40B4-BE49-F238E27FC236}">
                <a16:creationId xmlns:a16="http://schemas.microsoft.com/office/drawing/2014/main" id="{18AE3FBC-EDDC-824D-998E-18227A6D1B18}"/>
              </a:ext>
            </a:extLst>
          </p:cNvPr>
          <p:cNvGrpSpPr/>
          <p:nvPr/>
        </p:nvGrpSpPr>
        <p:grpSpPr>
          <a:xfrm>
            <a:off x="9673582" y="3654220"/>
            <a:ext cx="1782150" cy="2062941"/>
            <a:chOff x="9673582" y="3654220"/>
            <a:chExt cx="1782150" cy="2062941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1DB2E83-D879-5740-A0A0-3E130D7446B4}"/>
                </a:ext>
              </a:extLst>
            </p:cNvPr>
            <p:cNvSpPr/>
            <p:nvPr/>
          </p:nvSpPr>
          <p:spPr>
            <a:xfrm>
              <a:off x="10367402" y="5457094"/>
              <a:ext cx="403386" cy="247090"/>
            </a:xfrm>
            <a:custGeom>
              <a:avLst/>
              <a:gdLst>
                <a:gd name="connsiteX0" fmla="*/ 4056 w 403386"/>
                <a:gd name="connsiteY0" fmla="*/ 1942 h 247090"/>
                <a:gd name="connsiteX1" fmla="*/ 14387 w 403386"/>
                <a:gd name="connsiteY1" fmla="*/ 1034 h 247090"/>
                <a:gd name="connsiteX2" fmla="*/ 388620 w 403386"/>
                <a:gd name="connsiteY2" fmla="*/ 1499 h 247090"/>
                <a:gd name="connsiteX3" fmla="*/ 399010 w 403386"/>
                <a:gd name="connsiteY3" fmla="*/ 2008 h 247090"/>
                <a:gd name="connsiteX4" fmla="*/ 403297 w 403386"/>
                <a:gd name="connsiteY4" fmla="*/ 11555 h 247090"/>
                <a:gd name="connsiteX5" fmla="*/ 393415 w 403386"/>
                <a:gd name="connsiteY5" fmla="*/ 47695 h 247090"/>
                <a:gd name="connsiteX6" fmla="*/ 279320 w 403386"/>
                <a:gd name="connsiteY6" fmla="*/ 242070 h 247090"/>
                <a:gd name="connsiteX7" fmla="*/ 273574 w 403386"/>
                <a:gd name="connsiteY7" fmla="*/ 233271 h 247090"/>
                <a:gd name="connsiteX8" fmla="*/ 198227 w 403386"/>
                <a:gd name="connsiteY8" fmla="*/ 247091 h 247090"/>
                <a:gd name="connsiteX9" fmla="*/ 62683 w 403386"/>
                <a:gd name="connsiteY9" fmla="*/ 211175 h 247090"/>
                <a:gd name="connsiteX10" fmla="*/ 54575 w 403386"/>
                <a:gd name="connsiteY10" fmla="*/ 201904 h 247090"/>
                <a:gd name="connsiteX11" fmla="*/ 5530 w 403386"/>
                <a:gd name="connsiteY11" fmla="*/ 64435 h 247090"/>
                <a:gd name="connsiteX12" fmla="*/ 125 w 403386"/>
                <a:gd name="connsiteY12" fmla="*/ 11533 h 247090"/>
                <a:gd name="connsiteX13" fmla="*/ 4056 w 403386"/>
                <a:gd name="connsiteY13" fmla="*/ 1942 h 24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386" h="247090">
                  <a:moveTo>
                    <a:pt x="4056" y="1942"/>
                  </a:moveTo>
                  <a:cubicBezTo>
                    <a:pt x="7056" y="-266"/>
                    <a:pt x="11045" y="-622"/>
                    <a:pt x="14387" y="1034"/>
                  </a:cubicBezTo>
                  <a:cubicBezTo>
                    <a:pt x="128148" y="57351"/>
                    <a:pt x="284886" y="58623"/>
                    <a:pt x="388620" y="1499"/>
                  </a:cubicBezTo>
                  <a:cubicBezTo>
                    <a:pt x="391890" y="-317"/>
                    <a:pt x="395959" y="-121"/>
                    <a:pt x="399010" y="2008"/>
                  </a:cubicBezTo>
                  <a:cubicBezTo>
                    <a:pt x="402134" y="4136"/>
                    <a:pt x="403805" y="7827"/>
                    <a:pt x="403297" y="11555"/>
                  </a:cubicBezTo>
                  <a:cubicBezTo>
                    <a:pt x="402134" y="20049"/>
                    <a:pt x="394433" y="39172"/>
                    <a:pt x="393415" y="47695"/>
                  </a:cubicBezTo>
                  <a:cubicBezTo>
                    <a:pt x="384159" y="125061"/>
                    <a:pt x="378964" y="221638"/>
                    <a:pt x="279320" y="242070"/>
                  </a:cubicBezTo>
                  <a:cubicBezTo>
                    <a:pt x="279175" y="242099"/>
                    <a:pt x="273719" y="233242"/>
                    <a:pt x="273574" y="233271"/>
                  </a:cubicBezTo>
                  <a:cubicBezTo>
                    <a:pt x="250098" y="237006"/>
                    <a:pt x="224987" y="247091"/>
                    <a:pt x="198227" y="247091"/>
                  </a:cubicBezTo>
                  <a:cubicBezTo>
                    <a:pt x="150047" y="247091"/>
                    <a:pt x="96513" y="240028"/>
                    <a:pt x="62683" y="211175"/>
                  </a:cubicBezTo>
                  <a:cubicBezTo>
                    <a:pt x="62560" y="211067"/>
                    <a:pt x="54691" y="202021"/>
                    <a:pt x="54575" y="201904"/>
                  </a:cubicBezTo>
                  <a:cubicBezTo>
                    <a:pt x="15034" y="164682"/>
                    <a:pt x="10929" y="113123"/>
                    <a:pt x="5530" y="64435"/>
                  </a:cubicBezTo>
                  <a:cubicBezTo>
                    <a:pt x="4099" y="51546"/>
                    <a:pt x="2007" y="23311"/>
                    <a:pt x="125" y="11533"/>
                  </a:cubicBezTo>
                  <a:cubicBezTo>
                    <a:pt x="-463" y="7857"/>
                    <a:pt x="1055" y="4158"/>
                    <a:pt x="4056" y="194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FE87F8A-498D-B449-B5AE-40356313CFCA}"/>
                </a:ext>
              </a:extLst>
            </p:cNvPr>
            <p:cNvSpPr/>
            <p:nvPr/>
          </p:nvSpPr>
          <p:spPr>
            <a:xfrm>
              <a:off x="10403251" y="5280087"/>
              <a:ext cx="339430" cy="63459"/>
            </a:xfrm>
            <a:custGeom>
              <a:avLst/>
              <a:gdLst>
                <a:gd name="connsiteX0" fmla="*/ 12935 w 339430"/>
                <a:gd name="connsiteY0" fmla="*/ 32929 h 63459"/>
                <a:gd name="connsiteX1" fmla="*/ 102718 w 339430"/>
                <a:gd name="connsiteY1" fmla="*/ 12025 h 63459"/>
                <a:gd name="connsiteX2" fmla="*/ 149634 w 339430"/>
                <a:gd name="connsiteY2" fmla="*/ 4352 h 63459"/>
                <a:gd name="connsiteX3" fmla="*/ 205944 w 339430"/>
                <a:gd name="connsiteY3" fmla="*/ 73 h 63459"/>
                <a:gd name="connsiteX4" fmla="*/ 236743 w 339430"/>
                <a:gd name="connsiteY4" fmla="*/ 1344 h 63459"/>
                <a:gd name="connsiteX5" fmla="*/ 328285 w 339430"/>
                <a:gd name="connsiteY5" fmla="*/ 18797 h 63459"/>
                <a:gd name="connsiteX6" fmla="*/ 339431 w 339430"/>
                <a:gd name="connsiteY6" fmla="*/ 28489 h 63459"/>
                <a:gd name="connsiteX7" fmla="*/ 328220 w 339430"/>
                <a:gd name="connsiteY7" fmla="*/ 37949 h 63459"/>
                <a:gd name="connsiteX8" fmla="*/ 145746 w 339430"/>
                <a:gd name="connsiteY8" fmla="*/ 63460 h 63459"/>
                <a:gd name="connsiteX9" fmla="*/ 100502 w 339430"/>
                <a:gd name="connsiteY9" fmla="*/ 61876 h 63459"/>
                <a:gd name="connsiteX10" fmla="*/ 19648 w 339430"/>
                <a:gd name="connsiteY10" fmla="*/ 48259 h 63459"/>
                <a:gd name="connsiteX11" fmla="*/ 2 w 339430"/>
                <a:gd name="connsiteY11" fmla="*/ 39679 h 63459"/>
                <a:gd name="connsiteX12" fmla="*/ 12935 w 339430"/>
                <a:gd name="connsiteY12" fmla="*/ 32929 h 6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9430" h="63459">
                  <a:moveTo>
                    <a:pt x="12935" y="32929"/>
                  </a:moveTo>
                  <a:cubicBezTo>
                    <a:pt x="45703" y="21282"/>
                    <a:pt x="75007" y="16900"/>
                    <a:pt x="102718" y="12025"/>
                  </a:cubicBezTo>
                  <a:cubicBezTo>
                    <a:pt x="104295" y="11749"/>
                    <a:pt x="148340" y="4512"/>
                    <a:pt x="149634" y="4352"/>
                  </a:cubicBezTo>
                  <a:cubicBezTo>
                    <a:pt x="172346" y="1533"/>
                    <a:pt x="180099" y="-407"/>
                    <a:pt x="205944" y="73"/>
                  </a:cubicBezTo>
                  <a:cubicBezTo>
                    <a:pt x="208756" y="123"/>
                    <a:pt x="231745" y="1097"/>
                    <a:pt x="236743" y="1344"/>
                  </a:cubicBezTo>
                  <a:cubicBezTo>
                    <a:pt x="270173" y="3023"/>
                    <a:pt x="301780" y="11110"/>
                    <a:pt x="328285" y="18797"/>
                  </a:cubicBezTo>
                  <a:cubicBezTo>
                    <a:pt x="332558" y="20032"/>
                    <a:pt x="339446" y="24042"/>
                    <a:pt x="339431" y="28489"/>
                  </a:cubicBezTo>
                  <a:cubicBezTo>
                    <a:pt x="339416" y="32936"/>
                    <a:pt x="332499" y="36743"/>
                    <a:pt x="328220" y="37949"/>
                  </a:cubicBezTo>
                  <a:cubicBezTo>
                    <a:pt x="268291" y="54893"/>
                    <a:pt x="206968" y="63460"/>
                    <a:pt x="145746" y="63460"/>
                  </a:cubicBezTo>
                  <a:cubicBezTo>
                    <a:pt x="141997" y="63460"/>
                    <a:pt x="100502" y="61876"/>
                    <a:pt x="100502" y="61876"/>
                  </a:cubicBezTo>
                  <a:cubicBezTo>
                    <a:pt x="70814" y="59725"/>
                    <a:pt x="44367" y="55271"/>
                    <a:pt x="19648" y="48259"/>
                  </a:cubicBezTo>
                  <a:cubicBezTo>
                    <a:pt x="15478" y="47075"/>
                    <a:pt x="140" y="44016"/>
                    <a:pt x="2" y="39679"/>
                  </a:cubicBezTo>
                  <a:cubicBezTo>
                    <a:pt x="-144" y="35348"/>
                    <a:pt x="8852" y="34375"/>
                    <a:pt x="12935" y="3292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C4478E5-919F-6D42-946F-67CC4C6A8E29}"/>
                </a:ext>
              </a:extLst>
            </p:cNvPr>
            <p:cNvSpPr/>
            <p:nvPr/>
          </p:nvSpPr>
          <p:spPr>
            <a:xfrm>
              <a:off x="10335951" y="5230768"/>
              <a:ext cx="460643" cy="272233"/>
            </a:xfrm>
            <a:custGeom>
              <a:avLst/>
              <a:gdLst>
                <a:gd name="connsiteX0" fmla="*/ 732 w 460643"/>
                <a:gd name="connsiteY0" fmla="*/ 58823 h 272233"/>
                <a:gd name="connsiteX1" fmla="*/ 1524 w 460643"/>
                <a:gd name="connsiteY1" fmla="*/ 61780 h 272233"/>
                <a:gd name="connsiteX2" fmla="*/ 16906 w 460643"/>
                <a:gd name="connsiteY2" fmla="*/ 171443 h 272233"/>
                <a:gd name="connsiteX3" fmla="*/ 28488 w 460643"/>
                <a:gd name="connsiteY3" fmla="*/ 212763 h 272233"/>
                <a:gd name="connsiteX4" fmla="*/ 33748 w 460643"/>
                <a:gd name="connsiteY4" fmla="*/ 220385 h 272233"/>
                <a:gd name="connsiteX5" fmla="*/ 240104 w 460643"/>
                <a:gd name="connsiteY5" fmla="*/ 272234 h 272233"/>
                <a:gd name="connsiteX6" fmla="*/ 423704 w 460643"/>
                <a:gd name="connsiteY6" fmla="*/ 226024 h 272233"/>
                <a:gd name="connsiteX7" fmla="*/ 436273 w 460643"/>
                <a:gd name="connsiteY7" fmla="*/ 217014 h 272233"/>
                <a:gd name="connsiteX8" fmla="*/ 460614 w 460643"/>
                <a:gd name="connsiteY8" fmla="*/ 64098 h 272233"/>
                <a:gd name="connsiteX9" fmla="*/ 450006 w 460643"/>
                <a:gd name="connsiteY9" fmla="*/ 50750 h 272233"/>
                <a:gd name="connsiteX10" fmla="*/ 372494 w 460643"/>
                <a:gd name="connsiteY10" fmla="*/ 18091 h 272233"/>
                <a:gd name="connsiteX11" fmla="*/ 310481 w 460643"/>
                <a:gd name="connsiteY11" fmla="*/ 5753 h 272233"/>
                <a:gd name="connsiteX12" fmla="*/ 280851 w 460643"/>
                <a:gd name="connsiteY12" fmla="*/ 2288 h 272233"/>
                <a:gd name="connsiteX13" fmla="*/ 197810 w 460643"/>
                <a:gd name="connsiteY13" fmla="*/ 1096 h 272233"/>
                <a:gd name="connsiteX14" fmla="*/ 169248 w 460643"/>
                <a:gd name="connsiteY14" fmla="*/ 3734 h 272233"/>
                <a:gd name="connsiteX15" fmla="*/ 119128 w 460643"/>
                <a:gd name="connsiteY15" fmla="*/ 12031 h 272233"/>
                <a:gd name="connsiteX16" fmla="*/ 57805 w 460643"/>
                <a:gd name="connsiteY16" fmla="*/ 28721 h 272233"/>
                <a:gd name="connsiteX17" fmla="*/ 16928 w 460643"/>
                <a:gd name="connsiteY17" fmla="*/ 40760 h 272233"/>
                <a:gd name="connsiteX18" fmla="*/ 1066 w 460643"/>
                <a:gd name="connsiteY18" fmla="*/ 50584 h 272233"/>
                <a:gd name="connsiteX19" fmla="*/ 732 w 460643"/>
                <a:gd name="connsiteY19" fmla="*/ 58823 h 272233"/>
                <a:gd name="connsiteX20" fmla="*/ 70927 w 460643"/>
                <a:gd name="connsiteY20" fmla="*/ 101894 h 272233"/>
                <a:gd name="connsiteX21" fmla="*/ 58612 w 460643"/>
                <a:gd name="connsiteY21" fmla="*/ 90742 h 272233"/>
                <a:gd name="connsiteX22" fmla="*/ 80234 w 460643"/>
                <a:gd name="connsiteY22" fmla="*/ 79930 h 272233"/>
                <a:gd name="connsiteX23" fmla="*/ 175954 w 460643"/>
                <a:gd name="connsiteY23" fmla="*/ 60422 h 272233"/>
                <a:gd name="connsiteX24" fmla="*/ 246796 w 460643"/>
                <a:gd name="connsiteY24" fmla="*/ 50387 h 272233"/>
                <a:gd name="connsiteX25" fmla="*/ 308780 w 460643"/>
                <a:gd name="connsiteY25" fmla="*/ 48912 h 272233"/>
                <a:gd name="connsiteX26" fmla="*/ 409143 w 460643"/>
                <a:gd name="connsiteY26" fmla="*/ 77249 h 272233"/>
                <a:gd name="connsiteX27" fmla="*/ 407980 w 460643"/>
                <a:gd name="connsiteY27" fmla="*/ 89121 h 272233"/>
                <a:gd name="connsiteX28" fmla="*/ 70927 w 460643"/>
                <a:gd name="connsiteY28" fmla="*/ 101894 h 27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0643" h="272233">
                  <a:moveTo>
                    <a:pt x="732" y="58823"/>
                  </a:moveTo>
                  <a:cubicBezTo>
                    <a:pt x="1074" y="59666"/>
                    <a:pt x="1408" y="61257"/>
                    <a:pt x="1524" y="61780"/>
                  </a:cubicBezTo>
                  <a:cubicBezTo>
                    <a:pt x="1829" y="63218"/>
                    <a:pt x="16354" y="166967"/>
                    <a:pt x="16906" y="171443"/>
                  </a:cubicBezTo>
                  <a:cubicBezTo>
                    <a:pt x="18294" y="182603"/>
                    <a:pt x="28488" y="212763"/>
                    <a:pt x="28488" y="212763"/>
                  </a:cubicBezTo>
                  <a:cubicBezTo>
                    <a:pt x="28880" y="216011"/>
                    <a:pt x="30849" y="218866"/>
                    <a:pt x="33748" y="220385"/>
                  </a:cubicBezTo>
                  <a:cubicBezTo>
                    <a:pt x="96510" y="253321"/>
                    <a:pt x="170541" y="272227"/>
                    <a:pt x="240104" y="272234"/>
                  </a:cubicBezTo>
                  <a:cubicBezTo>
                    <a:pt x="301907" y="272234"/>
                    <a:pt x="364465" y="252231"/>
                    <a:pt x="423704" y="226024"/>
                  </a:cubicBezTo>
                  <a:cubicBezTo>
                    <a:pt x="426828" y="224621"/>
                    <a:pt x="435837" y="220451"/>
                    <a:pt x="436273" y="217014"/>
                  </a:cubicBezTo>
                  <a:cubicBezTo>
                    <a:pt x="441795" y="175323"/>
                    <a:pt x="460033" y="67767"/>
                    <a:pt x="460614" y="64098"/>
                  </a:cubicBezTo>
                  <a:cubicBezTo>
                    <a:pt x="461195" y="60429"/>
                    <a:pt x="452985" y="52959"/>
                    <a:pt x="450006" y="50750"/>
                  </a:cubicBezTo>
                  <a:cubicBezTo>
                    <a:pt x="426537" y="33422"/>
                    <a:pt x="398891" y="24812"/>
                    <a:pt x="372494" y="18091"/>
                  </a:cubicBezTo>
                  <a:cubicBezTo>
                    <a:pt x="352092" y="12881"/>
                    <a:pt x="331224" y="8732"/>
                    <a:pt x="310481" y="5753"/>
                  </a:cubicBezTo>
                  <a:cubicBezTo>
                    <a:pt x="309049" y="5550"/>
                    <a:pt x="281686" y="2360"/>
                    <a:pt x="280851" y="2288"/>
                  </a:cubicBezTo>
                  <a:cubicBezTo>
                    <a:pt x="253015" y="-292"/>
                    <a:pt x="225078" y="-691"/>
                    <a:pt x="197810" y="1096"/>
                  </a:cubicBezTo>
                  <a:cubicBezTo>
                    <a:pt x="194431" y="1314"/>
                    <a:pt x="171820" y="3428"/>
                    <a:pt x="169248" y="3734"/>
                  </a:cubicBezTo>
                  <a:cubicBezTo>
                    <a:pt x="152260" y="5732"/>
                    <a:pt x="135397" y="8529"/>
                    <a:pt x="119128" y="12031"/>
                  </a:cubicBezTo>
                  <a:cubicBezTo>
                    <a:pt x="98116" y="16027"/>
                    <a:pt x="77626" y="22479"/>
                    <a:pt x="57805" y="28721"/>
                  </a:cubicBezTo>
                  <a:cubicBezTo>
                    <a:pt x="44407" y="32942"/>
                    <a:pt x="30558" y="37302"/>
                    <a:pt x="16928" y="40760"/>
                  </a:cubicBezTo>
                  <a:cubicBezTo>
                    <a:pt x="14138" y="41472"/>
                    <a:pt x="2367" y="48019"/>
                    <a:pt x="1066" y="50584"/>
                  </a:cubicBezTo>
                  <a:cubicBezTo>
                    <a:pt x="-227" y="53148"/>
                    <a:pt x="-351" y="56156"/>
                    <a:pt x="732" y="58823"/>
                  </a:cubicBezTo>
                  <a:close/>
                  <a:moveTo>
                    <a:pt x="70927" y="101894"/>
                  </a:moveTo>
                  <a:cubicBezTo>
                    <a:pt x="67490" y="98465"/>
                    <a:pt x="57369" y="94556"/>
                    <a:pt x="58612" y="90742"/>
                  </a:cubicBezTo>
                  <a:cubicBezTo>
                    <a:pt x="60828" y="83941"/>
                    <a:pt x="79465" y="80119"/>
                    <a:pt x="80234" y="79930"/>
                  </a:cubicBezTo>
                  <a:cubicBezTo>
                    <a:pt x="115372" y="71436"/>
                    <a:pt x="149812" y="65732"/>
                    <a:pt x="175954" y="60422"/>
                  </a:cubicBezTo>
                  <a:cubicBezTo>
                    <a:pt x="176550" y="60298"/>
                    <a:pt x="232715" y="52138"/>
                    <a:pt x="246796" y="50387"/>
                  </a:cubicBezTo>
                  <a:cubicBezTo>
                    <a:pt x="255624" y="49290"/>
                    <a:pt x="306818" y="48774"/>
                    <a:pt x="308780" y="48912"/>
                  </a:cubicBezTo>
                  <a:cubicBezTo>
                    <a:pt x="343031" y="51317"/>
                    <a:pt x="380588" y="64657"/>
                    <a:pt x="409143" y="77249"/>
                  </a:cubicBezTo>
                  <a:cubicBezTo>
                    <a:pt x="409906" y="78382"/>
                    <a:pt x="415929" y="83744"/>
                    <a:pt x="407980" y="89121"/>
                  </a:cubicBezTo>
                  <a:cubicBezTo>
                    <a:pt x="310757" y="123111"/>
                    <a:pt x="174835" y="135986"/>
                    <a:pt x="70927" y="101894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7" name="Graphic 3">
              <a:extLst>
                <a:ext uri="{FF2B5EF4-FFF2-40B4-BE49-F238E27FC236}">
                  <a16:creationId xmlns:a16="http://schemas.microsoft.com/office/drawing/2014/main" id="{94C14C0E-0119-4142-BB15-CC5149476CF1}"/>
                </a:ext>
              </a:extLst>
            </p:cNvPr>
            <p:cNvGrpSpPr/>
            <p:nvPr/>
          </p:nvGrpSpPr>
          <p:grpSpPr>
            <a:xfrm>
              <a:off x="9687796" y="3662442"/>
              <a:ext cx="1760912" cy="1416942"/>
              <a:chOff x="9687796" y="3662442"/>
              <a:chExt cx="1760912" cy="1416942"/>
            </a:xfrm>
            <a:solidFill>
              <a:srgbClr val="FFFFFF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3FC64DC5-48D1-7646-9EE9-F3A6718ABDAC}"/>
                  </a:ext>
                </a:extLst>
              </p:cNvPr>
              <p:cNvSpPr/>
              <p:nvPr/>
            </p:nvSpPr>
            <p:spPr>
              <a:xfrm>
                <a:off x="9687796" y="4540201"/>
                <a:ext cx="781023" cy="298351"/>
              </a:xfrm>
              <a:custGeom>
                <a:avLst/>
                <a:gdLst>
                  <a:gd name="connsiteX0" fmla="*/ 720230 w 781023"/>
                  <a:gd name="connsiteY0" fmla="*/ 227000 h 298351"/>
                  <a:gd name="connsiteX1" fmla="*/ 777789 w 781023"/>
                  <a:gd name="connsiteY1" fmla="*/ 135459 h 298351"/>
                  <a:gd name="connsiteX2" fmla="*/ 715645 w 781023"/>
                  <a:gd name="connsiteY2" fmla="*/ 79846 h 298351"/>
                  <a:gd name="connsiteX3" fmla="*/ 668207 w 781023"/>
                  <a:gd name="connsiteY3" fmla="*/ 119656 h 298351"/>
                  <a:gd name="connsiteX4" fmla="*/ 671752 w 781023"/>
                  <a:gd name="connsiteY4" fmla="*/ 66819 h 298351"/>
                  <a:gd name="connsiteX5" fmla="*/ 631674 w 781023"/>
                  <a:gd name="connsiteY5" fmla="*/ 29196 h 298351"/>
                  <a:gd name="connsiteX6" fmla="*/ 563594 w 781023"/>
                  <a:gd name="connsiteY6" fmla="*/ 3105 h 298351"/>
                  <a:gd name="connsiteX7" fmla="*/ 563049 w 781023"/>
                  <a:gd name="connsiteY7" fmla="*/ 15914 h 298351"/>
                  <a:gd name="connsiteX8" fmla="*/ 565047 w 781023"/>
                  <a:gd name="connsiteY8" fmla="*/ 113451 h 298351"/>
                  <a:gd name="connsiteX9" fmla="*/ 549694 w 781023"/>
                  <a:gd name="connsiteY9" fmla="*/ 30620 h 298351"/>
                  <a:gd name="connsiteX10" fmla="*/ 472284 w 781023"/>
                  <a:gd name="connsiteY10" fmla="*/ 9273 h 298351"/>
                  <a:gd name="connsiteX11" fmla="*/ 420850 w 781023"/>
                  <a:gd name="connsiteY11" fmla="*/ 8380 h 298351"/>
                  <a:gd name="connsiteX12" fmla="*/ 428006 w 781023"/>
                  <a:gd name="connsiteY12" fmla="*/ 29196 h 298351"/>
                  <a:gd name="connsiteX13" fmla="*/ 450145 w 781023"/>
                  <a:gd name="connsiteY13" fmla="*/ 100038 h 298351"/>
                  <a:gd name="connsiteX14" fmla="*/ 412995 w 781023"/>
                  <a:gd name="connsiteY14" fmla="*/ 56683 h 298351"/>
                  <a:gd name="connsiteX15" fmla="*/ 328378 w 781023"/>
                  <a:gd name="connsiteY15" fmla="*/ 57976 h 298351"/>
                  <a:gd name="connsiteX16" fmla="*/ 247618 w 781023"/>
                  <a:gd name="connsiteY16" fmla="*/ 56683 h 298351"/>
                  <a:gd name="connsiteX17" fmla="*/ 257173 w 781023"/>
                  <a:gd name="connsiteY17" fmla="*/ 79272 h 298351"/>
                  <a:gd name="connsiteX18" fmla="*/ 222711 w 781023"/>
                  <a:gd name="connsiteY18" fmla="*/ 79272 h 298351"/>
                  <a:gd name="connsiteX19" fmla="*/ 171189 w 781023"/>
                  <a:gd name="connsiteY19" fmla="*/ 95613 h 298351"/>
                  <a:gd name="connsiteX20" fmla="*/ 123083 w 781023"/>
                  <a:gd name="connsiteY20" fmla="*/ 116342 h 298351"/>
                  <a:gd name="connsiteX21" fmla="*/ 140462 w 781023"/>
                  <a:gd name="connsiteY21" fmla="*/ 135168 h 298351"/>
                  <a:gd name="connsiteX22" fmla="*/ 139176 w 781023"/>
                  <a:gd name="connsiteY22" fmla="*/ 141148 h 298351"/>
                  <a:gd name="connsiteX23" fmla="*/ 58504 w 781023"/>
                  <a:gd name="connsiteY23" fmla="*/ 165001 h 298351"/>
                  <a:gd name="connsiteX24" fmla="*/ 0 w 781023"/>
                  <a:gd name="connsiteY24" fmla="*/ 212498 h 298351"/>
                  <a:gd name="connsiteX25" fmla="*/ 86303 w 781023"/>
                  <a:gd name="connsiteY25" fmla="*/ 202943 h 298351"/>
                  <a:gd name="connsiteX26" fmla="*/ 178114 w 781023"/>
                  <a:gd name="connsiteY26" fmla="*/ 179482 h 298351"/>
                  <a:gd name="connsiteX27" fmla="*/ 196939 w 781023"/>
                  <a:gd name="connsiteY27" fmla="*/ 187881 h 298351"/>
                  <a:gd name="connsiteX28" fmla="*/ 146842 w 781023"/>
                  <a:gd name="connsiteY28" fmla="*/ 215164 h 298351"/>
                  <a:gd name="connsiteX29" fmla="*/ 116427 w 781023"/>
                  <a:gd name="connsiteY29" fmla="*/ 231905 h 298351"/>
                  <a:gd name="connsiteX30" fmla="*/ 169351 w 781023"/>
                  <a:gd name="connsiteY30" fmla="*/ 245114 h 298351"/>
                  <a:gd name="connsiteX31" fmla="*/ 282371 w 781023"/>
                  <a:gd name="connsiteY31" fmla="*/ 195699 h 298351"/>
                  <a:gd name="connsiteX32" fmla="*/ 350509 w 781023"/>
                  <a:gd name="connsiteY32" fmla="*/ 179736 h 298351"/>
                  <a:gd name="connsiteX33" fmla="*/ 326154 w 781023"/>
                  <a:gd name="connsiteY33" fmla="*/ 215157 h 298351"/>
                  <a:gd name="connsiteX34" fmla="*/ 277452 w 781023"/>
                  <a:gd name="connsiteY34" fmla="*/ 250578 h 298351"/>
                  <a:gd name="connsiteX35" fmla="*/ 376783 w 781023"/>
                  <a:gd name="connsiteY35" fmla="*/ 260278 h 298351"/>
                  <a:gd name="connsiteX36" fmla="*/ 495818 w 781023"/>
                  <a:gd name="connsiteY36" fmla="*/ 212338 h 298351"/>
                  <a:gd name="connsiteX37" fmla="*/ 443497 w 781023"/>
                  <a:gd name="connsiteY37" fmla="*/ 270501 h 298351"/>
                  <a:gd name="connsiteX38" fmla="*/ 562722 w 781023"/>
                  <a:gd name="connsiteY38" fmla="*/ 296193 h 298351"/>
                  <a:gd name="connsiteX39" fmla="*/ 608773 w 781023"/>
                  <a:gd name="connsiteY39" fmla="*/ 241743 h 298351"/>
                  <a:gd name="connsiteX40" fmla="*/ 622672 w 781023"/>
                  <a:gd name="connsiteY40" fmla="*/ 277948 h 298351"/>
                  <a:gd name="connsiteX41" fmla="*/ 684802 w 781023"/>
                  <a:gd name="connsiteY41" fmla="*/ 288215 h 298351"/>
                  <a:gd name="connsiteX42" fmla="*/ 717629 w 781023"/>
                  <a:gd name="connsiteY42" fmla="*/ 236809 h 298351"/>
                  <a:gd name="connsiteX43" fmla="*/ 720230 w 781023"/>
                  <a:gd name="connsiteY43" fmla="*/ 227000 h 298351"/>
                  <a:gd name="connsiteX44" fmla="*/ 317842 w 781023"/>
                  <a:gd name="connsiteY44" fmla="*/ 117999 h 298351"/>
                  <a:gd name="connsiteX45" fmla="*/ 290196 w 781023"/>
                  <a:gd name="connsiteY45" fmla="*/ 106781 h 298351"/>
                  <a:gd name="connsiteX46" fmla="*/ 272751 w 781023"/>
                  <a:gd name="connsiteY46" fmla="*/ 86800 h 298351"/>
                  <a:gd name="connsiteX47" fmla="*/ 276296 w 781023"/>
                  <a:gd name="connsiteY47" fmla="*/ 82447 h 298351"/>
                  <a:gd name="connsiteX48" fmla="*/ 301785 w 781023"/>
                  <a:gd name="connsiteY48" fmla="*/ 90847 h 298351"/>
                  <a:gd name="connsiteX49" fmla="*/ 320727 w 781023"/>
                  <a:gd name="connsiteY49" fmla="*/ 114780 h 298351"/>
                  <a:gd name="connsiteX50" fmla="*/ 317842 w 781023"/>
                  <a:gd name="connsiteY50" fmla="*/ 117999 h 2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23" h="298351">
                    <a:moveTo>
                      <a:pt x="720230" y="227000"/>
                    </a:moveTo>
                    <a:cubicBezTo>
                      <a:pt x="801556" y="200451"/>
                      <a:pt x="777789" y="135459"/>
                      <a:pt x="777789" y="135459"/>
                    </a:cubicBezTo>
                    <a:cubicBezTo>
                      <a:pt x="754444" y="92227"/>
                      <a:pt x="732676" y="77594"/>
                      <a:pt x="715645" y="79846"/>
                    </a:cubicBezTo>
                    <a:cubicBezTo>
                      <a:pt x="689060" y="83370"/>
                      <a:pt x="672566" y="122845"/>
                      <a:pt x="668207" y="119656"/>
                    </a:cubicBezTo>
                    <a:cubicBezTo>
                      <a:pt x="656559" y="111125"/>
                      <a:pt x="677528" y="88144"/>
                      <a:pt x="671752" y="66819"/>
                    </a:cubicBezTo>
                    <a:cubicBezTo>
                      <a:pt x="667349" y="50579"/>
                      <a:pt x="646032" y="42594"/>
                      <a:pt x="631674" y="29196"/>
                    </a:cubicBezTo>
                    <a:cubicBezTo>
                      <a:pt x="605866" y="5110"/>
                      <a:pt x="570256" y="-85"/>
                      <a:pt x="563594" y="3105"/>
                    </a:cubicBezTo>
                    <a:cubicBezTo>
                      <a:pt x="560164" y="4747"/>
                      <a:pt x="563012" y="11213"/>
                      <a:pt x="563049" y="15914"/>
                    </a:cubicBezTo>
                    <a:cubicBezTo>
                      <a:pt x="563143" y="29916"/>
                      <a:pt x="595817" y="110595"/>
                      <a:pt x="565047" y="113451"/>
                    </a:cubicBezTo>
                    <a:cubicBezTo>
                      <a:pt x="534109" y="116320"/>
                      <a:pt x="554126" y="68257"/>
                      <a:pt x="549694" y="30620"/>
                    </a:cubicBezTo>
                    <a:cubicBezTo>
                      <a:pt x="545269" y="-7016"/>
                      <a:pt x="472284" y="9273"/>
                      <a:pt x="472284" y="9273"/>
                    </a:cubicBezTo>
                    <a:cubicBezTo>
                      <a:pt x="444594" y="-4568"/>
                      <a:pt x="425275" y="-1255"/>
                      <a:pt x="420850" y="8380"/>
                    </a:cubicBezTo>
                    <a:cubicBezTo>
                      <a:pt x="418198" y="14149"/>
                      <a:pt x="423858" y="23391"/>
                      <a:pt x="428006" y="29196"/>
                    </a:cubicBezTo>
                    <a:cubicBezTo>
                      <a:pt x="439079" y="44694"/>
                      <a:pt x="472284" y="88972"/>
                      <a:pt x="450145" y="100038"/>
                    </a:cubicBezTo>
                    <a:cubicBezTo>
                      <a:pt x="428006" y="111104"/>
                      <a:pt x="412995" y="56683"/>
                      <a:pt x="412995" y="56683"/>
                    </a:cubicBezTo>
                    <a:cubicBezTo>
                      <a:pt x="399670" y="33222"/>
                      <a:pt x="328378" y="57976"/>
                      <a:pt x="328378" y="57976"/>
                    </a:cubicBezTo>
                    <a:cubicBezTo>
                      <a:pt x="328378" y="57976"/>
                      <a:pt x="249980" y="47826"/>
                      <a:pt x="247618" y="56683"/>
                    </a:cubicBezTo>
                    <a:cubicBezTo>
                      <a:pt x="246238" y="61849"/>
                      <a:pt x="272554" y="72602"/>
                      <a:pt x="257173" y="79272"/>
                    </a:cubicBezTo>
                    <a:cubicBezTo>
                      <a:pt x="251680" y="81655"/>
                      <a:pt x="238267" y="77194"/>
                      <a:pt x="222711" y="79272"/>
                    </a:cubicBezTo>
                    <a:cubicBezTo>
                      <a:pt x="207155" y="81350"/>
                      <a:pt x="189456" y="89968"/>
                      <a:pt x="171189" y="95613"/>
                    </a:cubicBezTo>
                    <a:cubicBezTo>
                      <a:pt x="143085" y="104303"/>
                      <a:pt x="126418" y="109483"/>
                      <a:pt x="123083" y="116342"/>
                    </a:cubicBezTo>
                    <a:cubicBezTo>
                      <a:pt x="119377" y="123964"/>
                      <a:pt x="133051" y="130634"/>
                      <a:pt x="140462" y="135168"/>
                    </a:cubicBezTo>
                    <a:cubicBezTo>
                      <a:pt x="143092" y="136781"/>
                      <a:pt x="142235" y="140763"/>
                      <a:pt x="139176" y="141148"/>
                    </a:cubicBezTo>
                    <a:cubicBezTo>
                      <a:pt x="113085" y="144439"/>
                      <a:pt x="79342" y="153689"/>
                      <a:pt x="58504" y="165001"/>
                    </a:cubicBezTo>
                    <a:cubicBezTo>
                      <a:pt x="18295" y="186821"/>
                      <a:pt x="0" y="212498"/>
                      <a:pt x="0" y="212498"/>
                    </a:cubicBezTo>
                    <a:cubicBezTo>
                      <a:pt x="8973" y="221653"/>
                      <a:pt x="47235" y="213806"/>
                      <a:pt x="86303" y="202943"/>
                    </a:cubicBezTo>
                    <a:cubicBezTo>
                      <a:pt x="122123" y="192982"/>
                      <a:pt x="159056" y="180543"/>
                      <a:pt x="178114" y="179482"/>
                    </a:cubicBezTo>
                    <a:cubicBezTo>
                      <a:pt x="190865" y="178770"/>
                      <a:pt x="200943" y="182933"/>
                      <a:pt x="196939" y="187881"/>
                    </a:cubicBezTo>
                    <a:cubicBezTo>
                      <a:pt x="188424" y="198402"/>
                      <a:pt x="146842" y="215164"/>
                      <a:pt x="146842" y="215164"/>
                    </a:cubicBezTo>
                    <a:cubicBezTo>
                      <a:pt x="146842" y="215164"/>
                      <a:pt x="114879" y="223629"/>
                      <a:pt x="116427" y="231905"/>
                    </a:cubicBezTo>
                    <a:cubicBezTo>
                      <a:pt x="117975" y="240181"/>
                      <a:pt x="144851" y="245703"/>
                      <a:pt x="169351" y="245114"/>
                    </a:cubicBezTo>
                    <a:cubicBezTo>
                      <a:pt x="186208" y="244707"/>
                      <a:pt x="237773" y="218006"/>
                      <a:pt x="282371" y="195699"/>
                    </a:cubicBezTo>
                    <a:cubicBezTo>
                      <a:pt x="311172" y="181299"/>
                      <a:pt x="339945" y="179736"/>
                      <a:pt x="350509" y="179736"/>
                    </a:cubicBezTo>
                    <a:cubicBezTo>
                      <a:pt x="377081" y="179736"/>
                      <a:pt x="346084" y="208516"/>
                      <a:pt x="326154" y="215157"/>
                    </a:cubicBezTo>
                    <a:cubicBezTo>
                      <a:pt x="306232" y="221798"/>
                      <a:pt x="273020" y="239512"/>
                      <a:pt x="277452" y="250578"/>
                    </a:cubicBezTo>
                    <a:cubicBezTo>
                      <a:pt x="281884" y="261644"/>
                      <a:pt x="341456" y="263656"/>
                      <a:pt x="376783" y="260278"/>
                    </a:cubicBezTo>
                    <a:cubicBezTo>
                      <a:pt x="422252" y="255933"/>
                      <a:pt x="471202" y="205247"/>
                      <a:pt x="495818" y="212338"/>
                    </a:cubicBezTo>
                    <a:cubicBezTo>
                      <a:pt x="515428" y="217984"/>
                      <a:pt x="458988" y="252787"/>
                      <a:pt x="443497" y="270501"/>
                    </a:cubicBezTo>
                    <a:cubicBezTo>
                      <a:pt x="427999" y="288215"/>
                      <a:pt x="537814" y="304301"/>
                      <a:pt x="562722" y="296193"/>
                    </a:cubicBezTo>
                    <a:cubicBezTo>
                      <a:pt x="593558" y="286151"/>
                      <a:pt x="603243" y="242033"/>
                      <a:pt x="608773" y="241743"/>
                    </a:cubicBezTo>
                    <a:cubicBezTo>
                      <a:pt x="614302" y="241460"/>
                      <a:pt x="622098" y="255170"/>
                      <a:pt x="622672" y="277948"/>
                    </a:cubicBezTo>
                    <a:cubicBezTo>
                      <a:pt x="623253" y="300828"/>
                      <a:pt x="684802" y="288215"/>
                      <a:pt x="684802" y="288215"/>
                    </a:cubicBezTo>
                    <a:cubicBezTo>
                      <a:pt x="744578" y="276590"/>
                      <a:pt x="729101" y="249583"/>
                      <a:pt x="717629" y="236809"/>
                    </a:cubicBezTo>
                    <a:cubicBezTo>
                      <a:pt x="714708" y="233547"/>
                      <a:pt x="716059" y="228367"/>
                      <a:pt x="720230" y="227000"/>
                    </a:cubicBezTo>
                    <a:close/>
                    <a:moveTo>
                      <a:pt x="317842" y="117999"/>
                    </a:moveTo>
                    <a:cubicBezTo>
                      <a:pt x="311594" y="116451"/>
                      <a:pt x="299598" y="112913"/>
                      <a:pt x="290196" y="106781"/>
                    </a:cubicBezTo>
                    <a:cubicBezTo>
                      <a:pt x="281419" y="101055"/>
                      <a:pt x="275657" y="92184"/>
                      <a:pt x="272751" y="86800"/>
                    </a:cubicBezTo>
                    <a:cubicBezTo>
                      <a:pt x="271748" y="84947"/>
                      <a:pt x="274248" y="81968"/>
                      <a:pt x="276296" y="82447"/>
                    </a:cubicBezTo>
                    <a:cubicBezTo>
                      <a:pt x="283628" y="84169"/>
                      <a:pt x="293378" y="86545"/>
                      <a:pt x="301785" y="90847"/>
                    </a:cubicBezTo>
                    <a:cubicBezTo>
                      <a:pt x="310242" y="95177"/>
                      <a:pt x="318504" y="108590"/>
                      <a:pt x="320727" y="114780"/>
                    </a:cubicBezTo>
                    <a:cubicBezTo>
                      <a:pt x="321388" y="116640"/>
                      <a:pt x="319746" y="118471"/>
                      <a:pt x="317842" y="1179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32ABE690-0B09-3447-B553-DA3D9893320C}"/>
                  </a:ext>
                </a:extLst>
              </p:cNvPr>
              <p:cNvSpPr/>
              <p:nvPr/>
            </p:nvSpPr>
            <p:spPr>
              <a:xfrm>
                <a:off x="9790673" y="3662442"/>
                <a:ext cx="715687" cy="243384"/>
              </a:xfrm>
              <a:custGeom>
                <a:avLst/>
                <a:gdLst>
                  <a:gd name="connsiteX0" fmla="*/ 696987 w 715687"/>
                  <a:gd name="connsiteY0" fmla="*/ 196891 h 243384"/>
                  <a:gd name="connsiteX1" fmla="*/ 679273 w 715687"/>
                  <a:gd name="connsiteY1" fmla="*/ 125453 h 243384"/>
                  <a:gd name="connsiteX2" fmla="*/ 619613 w 715687"/>
                  <a:gd name="connsiteY2" fmla="*/ 127807 h 243384"/>
                  <a:gd name="connsiteX3" fmla="*/ 618646 w 715687"/>
                  <a:gd name="connsiteY3" fmla="*/ 119793 h 243384"/>
                  <a:gd name="connsiteX4" fmla="*/ 650565 w 715687"/>
                  <a:gd name="connsiteY4" fmla="*/ 56835 h 243384"/>
                  <a:gd name="connsiteX5" fmla="*/ 613154 w 715687"/>
                  <a:gd name="connsiteY5" fmla="*/ 35132 h 243384"/>
                  <a:gd name="connsiteX6" fmla="*/ 575292 w 715687"/>
                  <a:gd name="connsiteY6" fmla="*/ 78974 h 243384"/>
                  <a:gd name="connsiteX7" fmla="*/ 526371 w 715687"/>
                  <a:gd name="connsiteY7" fmla="*/ 141983 h 243384"/>
                  <a:gd name="connsiteX8" fmla="*/ 523181 w 715687"/>
                  <a:gd name="connsiteY8" fmla="*/ 85470 h 243384"/>
                  <a:gd name="connsiteX9" fmla="*/ 560251 w 715687"/>
                  <a:gd name="connsiteY9" fmla="*/ 45697 h 243384"/>
                  <a:gd name="connsiteX10" fmla="*/ 508068 w 715687"/>
                  <a:gd name="connsiteY10" fmla="*/ 15645 h 243384"/>
                  <a:gd name="connsiteX11" fmla="*/ 435134 w 715687"/>
                  <a:gd name="connsiteY11" fmla="*/ 86632 h 243384"/>
                  <a:gd name="connsiteX12" fmla="*/ 442088 w 715687"/>
                  <a:gd name="connsiteY12" fmla="*/ 37973 h 243384"/>
                  <a:gd name="connsiteX13" fmla="*/ 415974 w 715687"/>
                  <a:gd name="connsiteY13" fmla="*/ 10922 h 243384"/>
                  <a:gd name="connsiteX14" fmla="*/ 358335 w 715687"/>
                  <a:gd name="connsiteY14" fmla="*/ 8125 h 243384"/>
                  <a:gd name="connsiteX15" fmla="*/ 341304 w 715687"/>
                  <a:gd name="connsiteY15" fmla="*/ 125 h 243384"/>
                  <a:gd name="connsiteX16" fmla="*/ 336196 w 715687"/>
                  <a:gd name="connsiteY16" fmla="*/ 30257 h 243384"/>
                  <a:gd name="connsiteX17" fmla="*/ 311841 w 715687"/>
                  <a:gd name="connsiteY17" fmla="*/ 59037 h 243384"/>
                  <a:gd name="connsiteX18" fmla="*/ 292645 w 715687"/>
                  <a:gd name="connsiteY18" fmla="*/ 21748 h 243384"/>
                  <a:gd name="connsiteX19" fmla="*/ 228829 w 715687"/>
                  <a:gd name="connsiteY19" fmla="*/ 16815 h 243384"/>
                  <a:gd name="connsiteX20" fmla="*/ 185736 w 715687"/>
                  <a:gd name="connsiteY20" fmla="*/ 24488 h 243384"/>
                  <a:gd name="connsiteX21" fmla="*/ 190088 w 715687"/>
                  <a:gd name="connsiteY21" fmla="*/ 43539 h 243384"/>
                  <a:gd name="connsiteX22" fmla="*/ 203450 w 715687"/>
                  <a:gd name="connsiteY22" fmla="*/ 64224 h 243384"/>
                  <a:gd name="connsiteX23" fmla="*/ 159092 w 715687"/>
                  <a:gd name="connsiteY23" fmla="*/ 61253 h 243384"/>
                  <a:gd name="connsiteX24" fmla="*/ 363 w 715687"/>
                  <a:gd name="connsiteY24" fmla="*/ 48109 h 243384"/>
                  <a:gd name="connsiteX25" fmla="*/ 94935 w 715687"/>
                  <a:gd name="connsiteY25" fmla="*/ 87780 h 243384"/>
                  <a:gd name="connsiteX26" fmla="*/ 99323 w 715687"/>
                  <a:gd name="connsiteY26" fmla="*/ 98860 h 243384"/>
                  <a:gd name="connsiteX27" fmla="*/ 94819 w 715687"/>
                  <a:gd name="connsiteY27" fmla="*/ 108328 h 243384"/>
                  <a:gd name="connsiteX28" fmla="*/ 260929 w 715687"/>
                  <a:gd name="connsiteY28" fmla="*/ 121028 h 243384"/>
                  <a:gd name="connsiteX29" fmla="*/ 271930 w 715687"/>
                  <a:gd name="connsiteY29" fmla="*/ 141387 h 243384"/>
                  <a:gd name="connsiteX30" fmla="*/ 208761 w 715687"/>
                  <a:gd name="connsiteY30" fmla="*/ 160867 h 243384"/>
                  <a:gd name="connsiteX31" fmla="*/ 362767 w 715687"/>
                  <a:gd name="connsiteY31" fmla="*/ 185229 h 243384"/>
                  <a:gd name="connsiteX32" fmla="*/ 421881 w 715687"/>
                  <a:gd name="connsiteY32" fmla="*/ 188615 h 243384"/>
                  <a:gd name="connsiteX33" fmla="*/ 380481 w 715687"/>
                  <a:gd name="connsiteY33" fmla="*/ 220650 h 243384"/>
                  <a:gd name="connsiteX34" fmla="*/ 504537 w 715687"/>
                  <a:gd name="connsiteY34" fmla="*/ 237020 h 243384"/>
                  <a:gd name="connsiteX35" fmla="*/ 696987 w 715687"/>
                  <a:gd name="connsiteY35" fmla="*/ 196891 h 243384"/>
                  <a:gd name="connsiteX36" fmla="*/ 398849 w 715687"/>
                  <a:gd name="connsiteY36" fmla="*/ 103612 h 243384"/>
                  <a:gd name="connsiteX37" fmla="*/ 406558 w 715687"/>
                  <a:gd name="connsiteY37" fmla="*/ 135291 h 243384"/>
                  <a:gd name="connsiteX38" fmla="*/ 391815 w 715687"/>
                  <a:gd name="connsiteY38" fmla="*/ 132872 h 243384"/>
                  <a:gd name="connsiteX39" fmla="*/ 383002 w 715687"/>
                  <a:gd name="connsiteY39" fmla="*/ 104404 h 243384"/>
                  <a:gd name="connsiteX40" fmla="*/ 398849 w 715687"/>
                  <a:gd name="connsiteY40" fmla="*/ 103612 h 24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715687" h="243384">
                    <a:moveTo>
                      <a:pt x="696987" y="196891"/>
                    </a:moveTo>
                    <a:cubicBezTo>
                      <a:pt x="727982" y="161470"/>
                      <a:pt x="719336" y="112447"/>
                      <a:pt x="679273" y="125453"/>
                    </a:cubicBezTo>
                    <a:cubicBezTo>
                      <a:pt x="648821" y="135342"/>
                      <a:pt x="629226" y="131448"/>
                      <a:pt x="619613" y="127807"/>
                    </a:cubicBezTo>
                    <a:cubicBezTo>
                      <a:pt x="616198" y="126514"/>
                      <a:pt x="615661" y="121900"/>
                      <a:pt x="618646" y="119793"/>
                    </a:cubicBezTo>
                    <a:cubicBezTo>
                      <a:pt x="641745" y="103481"/>
                      <a:pt x="670394" y="88906"/>
                      <a:pt x="650565" y="56835"/>
                    </a:cubicBezTo>
                    <a:cubicBezTo>
                      <a:pt x="641483" y="42143"/>
                      <a:pt x="627322" y="31034"/>
                      <a:pt x="613154" y="35132"/>
                    </a:cubicBezTo>
                    <a:cubicBezTo>
                      <a:pt x="599603" y="39048"/>
                      <a:pt x="586118" y="57329"/>
                      <a:pt x="575292" y="78974"/>
                    </a:cubicBezTo>
                    <a:cubicBezTo>
                      <a:pt x="553153" y="123252"/>
                      <a:pt x="526371" y="141983"/>
                      <a:pt x="526371" y="141983"/>
                    </a:cubicBezTo>
                    <a:cubicBezTo>
                      <a:pt x="499625" y="138757"/>
                      <a:pt x="504893" y="108829"/>
                      <a:pt x="523181" y="85470"/>
                    </a:cubicBezTo>
                    <a:cubicBezTo>
                      <a:pt x="538498" y="65917"/>
                      <a:pt x="559242" y="57801"/>
                      <a:pt x="560251" y="45697"/>
                    </a:cubicBezTo>
                    <a:cubicBezTo>
                      <a:pt x="562467" y="19133"/>
                      <a:pt x="545705" y="4572"/>
                      <a:pt x="508068" y="15645"/>
                    </a:cubicBezTo>
                    <a:cubicBezTo>
                      <a:pt x="470431" y="26711"/>
                      <a:pt x="466174" y="85186"/>
                      <a:pt x="435134" y="86632"/>
                    </a:cubicBezTo>
                    <a:cubicBezTo>
                      <a:pt x="409748" y="87816"/>
                      <a:pt x="419804" y="61093"/>
                      <a:pt x="442088" y="37973"/>
                    </a:cubicBezTo>
                    <a:cubicBezTo>
                      <a:pt x="464764" y="14453"/>
                      <a:pt x="437815" y="1477"/>
                      <a:pt x="415974" y="10922"/>
                    </a:cubicBezTo>
                    <a:cubicBezTo>
                      <a:pt x="395550" y="19750"/>
                      <a:pt x="389331" y="23623"/>
                      <a:pt x="358335" y="8125"/>
                    </a:cubicBezTo>
                    <a:cubicBezTo>
                      <a:pt x="351098" y="4507"/>
                      <a:pt x="344813" y="-892"/>
                      <a:pt x="341304" y="125"/>
                    </a:cubicBezTo>
                    <a:cubicBezTo>
                      <a:pt x="329780" y="3475"/>
                      <a:pt x="336196" y="30257"/>
                      <a:pt x="336196" y="30257"/>
                    </a:cubicBezTo>
                    <a:cubicBezTo>
                      <a:pt x="338412" y="65677"/>
                      <a:pt x="311841" y="59037"/>
                      <a:pt x="311841" y="59037"/>
                    </a:cubicBezTo>
                    <a:cubicBezTo>
                      <a:pt x="301909" y="54568"/>
                      <a:pt x="301298" y="29588"/>
                      <a:pt x="292645" y="21748"/>
                    </a:cubicBezTo>
                    <a:cubicBezTo>
                      <a:pt x="280917" y="11133"/>
                      <a:pt x="261932" y="10450"/>
                      <a:pt x="228829" y="16815"/>
                    </a:cubicBezTo>
                    <a:cubicBezTo>
                      <a:pt x="209815" y="20470"/>
                      <a:pt x="191512" y="20564"/>
                      <a:pt x="185736" y="24488"/>
                    </a:cubicBezTo>
                    <a:cubicBezTo>
                      <a:pt x="174016" y="32451"/>
                      <a:pt x="190088" y="43539"/>
                      <a:pt x="190088" y="43539"/>
                    </a:cubicBezTo>
                    <a:cubicBezTo>
                      <a:pt x="199083" y="53914"/>
                      <a:pt x="206298" y="61143"/>
                      <a:pt x="203450" y="64224"/>
                    </a:cubicBezTo>
                    <a:cubicBezTo>
                      <a:pt x="196460" y="71788"/>
                      <a:pt x="159092" y="61253"/>
                      <a:pt x="159092" y="61253"/>
                    </a:cubicBezTo>
                    <a:cubicBezTo>
                      <a:pt x="74969" y="28048"/>
                      <a:pt x="4497" y="36890"/>
                      <a:pt x="363" y="48109"/>
                    </a:cubicBezTo>
                    <a:cubicBezTo>
                      <a:pt x="-5776" y="64769"/>
                      <a:pt x="67565" y="81197"/>
                      <a:pt x="94935" y="87780"/>
                    </a:cubicBezTo>
                    <a:cubicBezTo>
                      <a:pt x="99839" y="88957"/>
                      <a:pt x="102084" y="94639"/>
                      <a:pt x="99323" y="98860"/>
                    </a:cubicBezTo>
                    <a:lnTo>
                      <a:pt x="94819" y="108328"/>
                    </a:lnTo>
                    <a:cubicBezTo>
                      <a:pt x="74380" y="144918"/>
                      <a:pt x="225509" y="121028"/>
                      <a:pt x="260929" y="121028"/>
                    </a:cubicBezTo>
                    <a:cubicBezTo>
                      <a:pt x="296350" y="121028"/>
                      <a:pt x="271930" y="141387"/>
                      <a:pt x="271930" y="141387"/>
                    </a:cubicBezTo>
                    <a:cubicBezTo>
                      <a:pt x="224113" y="144933"/>
                      <a:pt x="208761" y="160867"/>
                      <a:pt x="208761" y="160867"/>
                    </a:cubicBezTo>
                    <a:cubicBezTo>
                      <a:pt x="205223" y="205144"/>
                      <a:pt x="302991" y="205152"/>
                      <a:pt x="362767" y="185229"/>
                    </a:cubicBezTo>
                    <a:cubicBezTo>
                      <a:pt x="422543" y="165306"/>
                      <a:pt x="421881" y="188615"/>
                      <a:pt x="421881" y="188615"/>
                    </a:cubicBezTo>
                    <a:cubicBezTo>
                      <a:pt x="387638" y="198649"/>
                      <a:pt x="380481" y="220650"/>
                      <a:pt x="380481" y="220650"/>
                    </a:cubicBezTo>
                    <a:cubicBezTo>
                      <a:pt x="376448" y="259238"/>
                      <a:pt x="504537" y="237020"/>
                      <a:pt x="504537" y="237020"/>
                    </a:cubicBezTo>
                    <a:cubicBezTo>
                      <a:pt x="601935" y="245884"/>
                      <a:pt x="665991" y="232311"/>
                      <a:pt x="696987" y="196891"/>
                    </a:cubicBezTo>
                    <a:close/>
                    <a:moveTo>
                      <a:pt x="398849" y="103612"/>
                    </a:moveTo>
                    <a:cubicBezTo>
                      <a:pt x="406173" y="110188"/>
                      <a:pt x="426641" y="123092"/>
                      <a:pt x="406558" y="135291"/>
                    </a:cubicBezTo>
                    <a:cubicBezTo>
                      <a:pt x="402801" y="137573"/>
                      <a:pt x="395601" y="135109"/>
                      <a:pt x="391815" y="132872"/>
                    </a:cubicBezTo>
                    <a:cubicBezTo>
                      <a:pt x="383380" y="127887"/>
                      <a:pt x="369038" y="116429"/>
                      <a:pt x="383002" y="104404"/>
                    </a:cubicBezTo>
                    <a:cubicBezTo>
                      <a:pt x="383002" y="104397"/>
                      <a:pt x="393174" y="98512"/>
                      <a:pt x="398849" y="1036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0FD3901-8EA5-914D-955F-6D3A69341ACA}"/>
                  </a:ext>
                </a:extLst>
              </p:cNvPr>
              <p:cNvSpPr/>
              <p:nvPr/>
            </p:nvSpPr>
            <p:spPr>
              <a:xfrm>
                <a:off x="9764521" y="3900654"/>
                <a:ext cx="592909" cy="300065"/>
              </a:xfrm>
              <a:custGeom>
                <a:avLst/>
                <a:gdLst>
                  <a:gd name="connsiteX0" fmla="*/ 300 w 592909"/>
                  <a:gd name="connsiteY0" fmla="*/ 159999 h 300065"/>
                  <a:gd name="connsiteX1" fmla="*/ 6469 w 592909"/>
                  <a:gd name="connsiteY1" fmla="*/ 168014 h 300065"/>
                  <a:gd name="connsiteX2" fmla="*/ 76758 w 592909"/>
                  <a:gd name="connsiteY2" fmla="*/ 163988 h 300065"/>
                  <a:gd name="connsiteX3" fmla="*/ 165488 w 592909"/>
                  <a:gd name="connsiteY3" fmla="*/ 196350 h 300065"/>
                  <a:gd name="connsiteX4" fmla="*/ 275158 w 592909"/>
                  <a:gd name="connsiteY4" fmla="*/ 184768 h 300065"/>
                  <a:gd name="connsiteX5" fmla="*/ 298328 w 592909"/>
                  <a:gd name="connsiteY5" fmla="*/ 231110 h 300065"/>
                  <a:gd name="connsiteX6" fmla="*/ 229834 w 592909"/>
                  <a:gd name="connsiteY6" fmla="*/ 282733 h 300065"/>
                  <a:gd name="connsiteX7" fmla="*/ 230858 w 592909"/>
                  <a:gd name="connsiteY7" fmla="*/ 292106 h 300065"/>
                  <a:gd name="connsiteX8" fmla="*/ 362355 w 592909"/>
                  <a:gd name="connsiteY8" fmla="*/ 272467 h 300065"/>
                  <a:gd name="connsiteX9" fmla="*/ 415489 w 592909"/>
                  <a:gd name="connsiteY9" fmla="*/ 254753 h 300065"/>
                  <a:gd name="connsiteX10" fmla="*/ 468625 w 592909"/>
                  <a:gd name="connsiteY10" fmla="*/ 287957 h 300065"/>
                  <a:gd name="connsiteX11" fmla="*/ 537773 w 592909"/>
                  <a:gd name="connsiteY11" fmla="*/ 277466 h 300065"/>
                  <a:gd name="connsiteX12" fmla="*/ 589120 w 592909"/>
                  <a:gd name="connsiteY12" fmla="*/ 248860 h 300065"/>
                  <a:gd name="connsiteX13" fmla="*/ 475265 w 592909"/>
                  <a:gd name="connsiteY13" fmla="*/ 214900 h 300065"/>
                  <a:gd name="connsiteX14" fmla="*/ 448702 w 592909"/>
                  <a:gd name="connsiteY14" fmla="*/ 199402 h 300065"/>
                  <a:gd name="connsiteX15" fmla="*/ 497985 w 592909"/>
                  <a:gd name="connsiteY15" fmla="*/ 116797 h 300065"/>
                  <a:gd name="connsiteX16" fmla="*/ 391403 w 592909"/>
                  <a:gd name="connsiteY16" fmla="*/ 45745 h 300065"/>
                  <a:gd name="connsiteX17" fmla="*/ 286274 w 592909"/>
                  <a:gd name="connsiteY17" fmla="*/ 25386 h 300065"/>
                  <a:gd name="connsiteX18" fmla="*/ 169746 w 592909"/>
                  <a:gd name="connsiteY18" fmla="*/ 7519 h 300065"/>
                  <a:gd name="connsiteX19" fmla="*/ 45769 w 592909"/>
                  <a:gd name="connsiteY19" fmla="*/ 48862 h 300065"/>
                  <a:gd name="connsiteX20" fmla="*/ 3708 w 592909"/>
                  <a:gd name="connsiteY20" fmla="*/ 110846 h 300065"/>
                  <a:gd name="connsiteX21" fmla="*/ 300 w 592909"/>
                  <a:gd name="connsiteY21" fmla="*/ 159999 h 300065"/>
                  <a:gd name="connsiteX22" fmla="*/ 392530 w 592909"/>
                  <a:gd name="connsiteY22" fmla="*/ 73725 h 300065"/>
                  <a:gd name="connsiteX23" fmla="*/ 407606 w 592909"/>
                  <a:gd name="connsiteY23" fmla="*/ 151171 h 300065"/>
                  <a:gd name="connsiteX24" fmla="*/ 400268 w 592909"/>
                  <a:gd name="connsiteY24" fmla="*/ 153489 h 300065"/>
                  <a:gd name="connsiteX25" fmla="*/ 392530 w 592909"/>
                  <a:gd name="connsiteY25" fmla="*/ 73725 h 300065"/>
                  <a:gd name="connsiteX26" fmla="*/ 248514 w 592909"/>
                  <a:gd name="connsiteY26" fmla="*/ 64280 h 300065"/>
                  <a:gd name="connsiteX27" fmla="*/ 313601 w 592909"/>
                  <a:gd name="connsiteY27" fmla="*/ 129984 h 300065"/>
                  <a:gd name="connsiteX28" fmla="*/ 308290 w 592909"/>
                  <a:gd name="connsiteY28" fmla="*/ 131757 h 300065"/>
                  <a:gd name="connsiteX29" fmla="*/ 248514 w 592909"/>
                  <a:gd name="connsiteY29" fmla="*/ 64280 h 300065"/>
                  <a:gd name="connsiteX30" fmla="*/ 160373 w 592909"/>
                  <a:gd name="connsiteY30" fmla="*/ 104787 h 300065"/>
                  <a:gd name="connsiteX31" fmla="*/ 165095 w 592909"/>
                  <a:gd name="connsiteY31" fmla="*/ 98291 h 300065"/>
                  <a:gd name="connsiteX32" fmla="*/ 194021 w 592909"/>
                  <a:gd name="connsiteY32" fmla="*/ 127071 h 300065"/>
                  <a:gd name="connsiteX33" fmla="*/ 160373 w 592909"/>
                  <a:gd name="connsiteY33" fmla="*/ 104787 h 30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92909" h="300065">
                    <a:moveTo>
                      <a:pt x="300" y="159999"/>
                    </a:moveTo>
                    <a:cubicBezTo>
                      <a:pt x="-1015" y="164105"/>
                      <a:pt x="2167" y="168261"/>
                      <a:pt x="6469" y="168014"/>
                    </a:cubicBezTo>
                    <a:lnTo>
                      <a:pt x="76758" y="163988"/>
                    </a:lnTo>
                    <a:cubicBezTo>
                      <a:pt x="76758" y="163988"/>
                      <a:pt x="107856" y="163581"/>
                      <a:pt x="165488" y="196350"/>
                    </a:cubicBezTo>
                    <a:cubicBezTo>
                      <a:pt x="193905" y="212509"/>
                      <a:pt x="248587" y="182552"/>
                      <a:pt x="275158" y="184768"/>
                    </a:cubicBezTo>
                    <a:cubicBezTo>
                      <a:pt x="301729" y="186984"/>
                      <a:pt x="329325" y="204539"/>
                      <a:pt x="298328" y="231110"/>
                    </a:cubicBezTo>
                    <a:cubicBezTo>
                      <a:pt x="275855" y="250371"/>
                      <a:pt x="246567" y="273513"/>
                      <a:pt x="229834" y="282733"/>
                    </a:cubicBezTo>
                    <a:cubicBezTo>
                      <a:pt x="225859" y="284920"/>
                      <a:pt x="226506" y="290806"/>
                      <a:pt x="230858" y="292106"/>
                    </a:cubicBezTo>
                    <a:cubicBezTo>
                      <a:pt x="255933" y="299590"/>
                      <a:pt x="317532" y="312116"/>
                      <a:pt x="362355" y="272467"/>
                    </a:cubicBezTo>
                    <a:cubicBezTo>
                      <a:pt x="362355" y="272467"/>
                      <a:pt x="402207" y="234830"/>
                      <a:pt x="415489" y="254753"/>
                    </a:cubicBezTo>
                    <a:cubicBezTo>
                      <a:pt x="428771" y="274675"/>
                      <a:pt x="430988" y="292389"/>
                      <a:pt x="468625" y="287957"/>
                    </a:cubicBezTo>
                    <a:cubicBezTo>
                      <a:pt x="506261" y="283532"/>
                      <a:pt x="513389" y="266480"/>
                      <a:pt x="537773" y="277466"/>
                    </a:cubicBezTo>
                    <a:cubicBezTo>
                      <a:pt x="579689" y="296357"/>
                      <a:pt x="602402" y="295354"/>
                      <a:pt x="589120" y="248860"/>
                    </a:cubicBezTo>
                    <a:cubicBezTo>
                      <a:pt x="575839" y="202366"/>
                      <a:pt x="508477" y="214900"/>
                      <a:pt x="475265" y="214900"/>
                    </a:cubicBezTo>
                    <a:cubicBezTo>
                      <a:pt x="442053" y="214900"/>
                      <a:pt x="448702" y="199402"/>
                      <a:pt x="448702" y="199402"/>
                    </a:cubicBezTo>
                    <a:cubicBezTo>
                      <a:pt x="448702" y="199402"/>
                      <a:pt x="531198" y="174356"/>
                      <a:pt x="497985" y="116797"/>
                    </a:cubicBezTo>
                    <a:cubicBezTo>
                      <a:pt x="464773" y="59237"/>
                      <a:pt x="391403" y="45745"/>
                      <a:pt x="391403" y="45745"/>
                    </a:cubicBezTo>
                    <a:cubicBezTo>
                      <a:pt x="391403" y="45745"/>
                      <a:pt x="310630" y="38668"/>
                      <a:pt x="286274" y="25386"/>
                    </a:cubicBezTo>
                    <a:cubicBezTo>
                      <a:pt x="261919" y="12104"/>
                      <a:pt x="211807" y="-12411"/>
                      <a:pt x="169746" y="7519"/>
                    </a:cubicBezTo>
                    <a:cubicBezTo>
                      <a:pt x="127684" y="27442"/>
                      <a:pt x="132189" y="47234"/>
                      <a:pt x="45769" y="48862"/>
                    </a:cubicBezTo>
                    <a:cubicBezTo>
                      <a:pt x="-1182" y="49748"/>
                      <a:pt x="-2933" y="82066"/>
                      <a:pt x="3708" y="110846"/>
                    </a:cubicBezTo>
                    <a:cubicBezTo>
                      <a:pt x="8132" y="130042"/>
                      <a:pt x="3729" y="149297"/>
                      <a:pt x="300" y="159999"/>
                    </a:cubicBezTo>
                    <a:close/>
                    <a:moveTo>
                      <a:pt x="392530" y="73725"/>
                    </a:moveTo>
                    <a:cubicBezTo>
                      <a:pt x="413012" y="68530"/>
                      <a:pt x="410367" y="131953"/>
                      <a:pt x="407606" y="151171"/>
                    </a:cubicBezTo>
                    <a:cubicBezTo>
                      <a:pt x="407352" y="152944"/>
                      <a:pt x="400827" y="155189"/>
                      <a:pt x="400268" y="153489"/>
                    </a:cubicBezTo>
                    <a:cubicBezTo>
                      <a:pt x="394099" y="134562"/>
                      <a:pt x="365443" y="80591"/>
                      <a:pt x="392530" y="73725"/>
                    </a:cubicBezTo>
                    <a:close/>
                    <a:moveTo>
                      <a:pt x="248514" y="64280"/>
                    </a:moveTo>
                    <a:cubicBezTo>
                      <a:pt x="276161" y="36633"/>
                      <a:pt x="317256" y="123358"/>
                      <a:pt x="313601" y="129984"/>
                    </a:cubicBezTo>
                    <a:cubicBezTo>
                      <a:pt x="311392" y="133988"/>
                      <a:pt x="308464" y="131837"/>
                      <a:pt x="308290" y="131757"/>
                    </a:cubicBezTo>
                    <a:cubicBezTo>
                      <a:pt x="301606" y="128793"/>
                      <a:pt x="223803" y="88998"/>
                      <a:pt x="248514" y="64280"/>
                    </a:cubicBezTo>
                    <a:close/>
                    <a:moveTo>
                      <a:pt x="160373" y="104787"/>
                    </a:moveTo>
                    <a:cubicBezTo>
                      <a:pt x="159980" y="103217"/>
                      <a:pt x="163541" y="98719"/>
                      <a:pt x="165095" y="98291"/>
                    </a:cubicBezTo>
                    <a:cubicBezTo>
                      <a:pt x="173604" y="95944"/>
                      <a:pt x="209511" y="104823"/>
                      <a:pt x="194021" y="127071"/>
                    </a:cubicBezTo>
                    <a:cubicBezTo>
                      <a:pt x="180143" y="147015"/>
                      <a:pt x="163047" y="115562"/>
                      <a:pt x="160373" y="1047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02F39C3-7EAE-0F42-99BD-7B18DA908B7A}"/>
                  </a:ext>
                </a:extLst>
              </p:cNvPr>
              <p:cNvSpPr/>
              <p:nvPr/>
            </p:nvSpPr>
            <p:spPr>
              <a:xfrm>
                <a:off x="10597673" y="4113613"/>
                <a:ext cx="421388" cy="365469"/>
              </a:xfrm>
              <a:custGeom>
                <a:avLst/>
                <a:gdLst>
                  <a:gd name="connsiteX0" fmla="*/ 47829 w 421388"/>
                  <a:gd name="connsiteY0" fmla="*/ 322805 h 365469"/>
                  <a:gd name="connsiteX1" fmla="*/ 148395 w 421388"/>
                  <a:gd name="connsiteY1" fmla="*/ 314231 h 365469"/>
                  <a:gd name="connsiteX2" fmla="*/ 153873 w 421388"/>
                  <a:gd name="connsiteY2" fmla="*/ 315924 h 365469"/>
                  <a:gd name="connsiteX3" fmla="*/ 156314 w 421388"/>
                  <a:gd name="connsiteY3" fmla="*/ 323938 h 365469"/>
                  <a:gd name="connsiteX4" fmla="*/ 188938 w 421388"/>
                  <a:gd name="connsiteY4" fmla="*/ 364329 h 365469"/>
                  <a:gd name="connsiteX5" fmla="*/ 193588 w 421388"/>
                  <a:gd name="connsiteY5" fmla="*/ 365470 h 365469"/>
                  <a:gd name="connsiteX6" fmla="*/ 202380 w 421388"/>
                  <a:gd name="connsiteY6" fmla="*/ 360267 h 365469"/>
                  <a:gd name="connsiteX7" fmla="*/ 306862 w 421388"/>
                  <a:gd name="connsiteY7" fmla="*/ 327440 h 365469"/>
                  <a:gd name="connsiteX8" fmla="*/ 307152 w 421388"/>
                  <a:gd name="connsiteY8" fmla="*/ 327484 h 365469"/>
                  <a:gd name="connsiteX9" fmla="*/ 331711 w 421388"/>
                  <a:gd name="connsiteY9" fmla="*/ 336639 h 365469"/>
                  <a:gd name="connsiteX10" fmla="*/ 345226 w 421388"/>
                  <a:gd name="connsiteY10" fmla="*/ 336872 h 365469"/>
                  <a:gd name="connsiteX11" fmla="*/ 368330 w 421388"/>
                  <a:gd name="connsiteY11" fmla="*/ 317748 h 365469"/>
                  <a:gd name="connsiteX12" fmla="*/ 413742 w 421388"/>
                  <a:gd name="connsiteY12" fmla="*/ 275694 h 365469"/>
                  <a:gd name="connsiteX13" fmla="*/ 412216 w 421388"/>
                  <a:gd name="connsiteY13" fmla="*/ 227935 h 365469"/>
                  <a:gd name="connsiteX14" fmla="*/ 404514 w 421388"/>
                  <a:gd name="connsiteY14" fmla="*/ 200870 h 365469"/>
                  <a:gd name="connsiteX15" fmla="*/ 404587 w 421388"/>
                  <a:gd name="connsiteY15" fmla="*/ 200609 h 365469"/>
                  <a:gd name="connsiteX16" fmla="*/ 407275 w 421388"/>
                  <a:gd name="connsiteY16" fmla="*/ 192776 h 365469"/>
                  <a:gd name="connsiteX17" fmla="*/ 411490 w 421388"/>
                  <a:gd name="connsiteY17" fmla="*/ 171829 h 365469"/>
                  <a:gd name="connsiteX18" fmla="*/ 402770 w 421388"/>
                  <a:gd name="connsiteY18" fmla="*/ 154783 h 365469"/>
                  <a:gd name="connsiteX19" fmla="*/ 379955 w 421388"/>
                  <a:gd name="connsiteY19" fmla="*/ 154507 h 365469"/>
                  <a:gd name="connsiteX20" fmla="*/ 285501 w 421388"/>
                  <a:gd name="connsiteY20" fmla="*/ 176537 h 365469"/>
                  <a:gd name="connsiteX21" fmla="*/ 240234 w 421388"/>
                  <a:gd name="connsiteY21" fmla="*/ 182371 h 365469"/>
                  <a:gd name="connsiteX22" fmla="*/ 234277 w 421388"/>
                  <a:gd name="connsiteY22" fmla="*/ 175999 h 365469"/>
                  <a:gd name="connsiteX23" fmla="*/ 301921 w 421388"/>
                  <a:gd name="connsiteY23" fmla="*/ 126374 h 365469"/>
                  <a:gd name="connsiteX24" fmla="*/ 351329 w 421388"/>
                  <a:gd name="connsiteY24" fmla="*/ 106393 h 365469"/>
                  <a:gd name="connsiteX25" fmla="*/ 358231 w 421388"/>
                  <a:gd name="connsiteY25" fmla="*/ 98437 h 365469"/>
                  <a:gd name="connsiteX26" fmla="*/ 354816 w 421388"/>
                  <a:gd name="connsiteY26" fmla="*/ 69061 h 365469"/>
                  <a:gd name="connsiteX27" fmla="*/ 335998 w 421388"/>
                  <a:gd name="connsiteY27" fmla="*/ 56760 h 365469"/>
                  <a:gd name="connsiteX28" fmla="*/ 308678 w 421388"/>
                  <a:gd name="connsiteY28" fmla="*/ 77584 h 365469"/>
                  <a:gd name="connsiteX29" fmla="*/ 284338 w 421388"/>
                  <a:gd name="connsiteY29" fmla="*/ 92900 h 365469"/>
                  <a:gd name="connsiteX30" fmla="*/ 229045 w 421388"/>
                  <a:gd name="connsiteY30" fmla="*/ 111479 h 365469"/>
                  <a:gd name="connsiteX31" fmla="*/ 224468 w 421388"/>
                  <a:gd name="connsiteY31" fmla="*/ 110498 h 365469"/>
                  <a:gd name="connsiteX32" fmla="*/ 223233 w 421388"/>
                  <a:gd name="connsiteY32" fmla="*/ 105449 h 365469"/>
                  <a:gd name="connsiteX33" fmla="*/ 242995 w 421388"/>
                  <a:gd name="connsiteY33" fmla="*/ 67020 h 365469"/>
                  <a:gd name="connsiteX34" fmla="*/ 259489 w 421388"/>
                  <a:gd name="connsiteY34" fmla="*/ 40688 h 365469"/>
                  <a:gd name="connsiteX35" fmla="*/ 259852 w 421388"/>
                  <a:gd name="connsiteY35" fmla="*/ 39860 h 365469"/>
                  <a:gd name="connsiteX36" fmla="*/ 260070 w 421388"/>
                  <a:gd name="connsiteY36" fmla="*/ 39243 h 365469"/>
                  <a:gd name="connsiteX37" fmla="*/ 256365 w 421388"/>
                  <a:gd name="connsiteY37" fmla="*/ 20453 h 365469"/>
                  <a:gd name="connsiteX38" fmla="*/ 201944 w 421388"/>
                  <a:gd name="connsiteY38" fmla="*/ 0 h 365469"/>
                  <a:gd name="connsiteX39" fmla="*/ 130150 w 421388"/>
                  <a:gd name="connsiteY39" fmla="*/ 770 h 365469"/>
                  <a:gd name="connsiteX40" fmla="*/ 90697 w 421388"/>
                  <a:gd name="connsiteY40" fmla="*/ 9954 h 365469"/>
                  <a:gd name="connsiteX41" fmla="*/ 85357 w 421388"/>
                  <a:gd name="connsiteY41" fmla="*/ 20075 h 365469"/>
                  <a:gd name="connsiteX42" fmla="*/ 96677 w 421388"/>
                  <a:gd name="connsiteY42" fmla="*/ 48797 h 365469"/>
                  <a:gd name="connsiteX43" fmla="*/ 105824 w 421388"/>
                  <a:gd name="connsiteY43" fmla="*/ 62166 h 365469"/>
                  <a:gd name="connsiteX44" fmla="*/ 125130 w 421388"/>
                  <a:gd name="connsiteY44" fmla="*/ 113913 h 365469"/>
                  <a:gd name="connsiteX45" fmla="*/ 81586 w 421388"/>
                  <a:gd name="connsiteY45" fmla="*/ 113986 h 365469"/>
                  <a:gd name="connsiteX46" fmla="*/ 66408 w 421388"/>
                  <a:gd name="connsiteY46" fmla="*/ 109205 h 365469"/>
                  <a:gd name="connsiteX47" fmla="*/ 34423 w 421388"/>
                  <a:gd name="connsiteY47" fmla="*/ 109764 h 365469"/>
                  <a:gd name="connsiteX48" fmla="*/ 15445 w 421388"/>
                  <a:gd name="connsiteY48" fmla="*/ 145665 h 365469"/>
                  <a:gd name="connsiteX49" fmla="*/ 47829 w 421388"/>
                  <a:gd name="connsiteY49" fmla="*/ 322805 h 365469"/>
                  <a:gd name="connsiteX50" fmla="*/ 260070 w 421388"/>
                  <a:gd name="connsiteY50" fmla="*/ 239670 h 365469"/>
                  <a:gd name="connsiteX51" fmla="*/ 299887 w 421388"/>
                  <a:gd name="connsiteY51" fmla="*/ 213106 h 365469"/>
                  <a:gd name="connsiteX52" fmla="*/ 365860 w 421388"/>
                  <a:gd name="connsiteY52" fmla="*/ 214879 h 365469"/>
                  <a:gd name="connsiteX53" fmla="*/ 324300 w 421388"/>
                  <a:gd name="connsiteY53" fmla="*/ 245431 h 365469"/>
                  <a:gd name="connsiteX54" fmla="*/ 260070 w 421388"/>
                  <a:gd name="connsiteY54" fmla="*/ 239670 h 365469"/>
                  <a:gd name="connsiteX55" fmla="*/ 206594 w 421388"/>
                  <a:gd name="connsiteY55" fmla="*/ 292703 h 365469"/>
                  <a:gd name="connsiteX56" fmla="*/ 236601 w 421388"/>
                  <a:gd name="connsiteY56" fmla="*/ 274204 h 365469"/>
                  <a:gd name="connsiteX57" fmla="*/ 264502 w 421388"/>
                  <a:gd name="connsiteY57" fmla="*/ 286520 h 365469"/>
                  <a:gd name="connsiteX58" fmla="*/ 232169 w 421388"/>
                  <a:gd name="connsiteY58" fmla="*/ 302098 h 365469"/>
                  <a:gd name="connsiteX59" fmla="*/ 206594 w 421388"/>
                  <a:gd name="connsiteY59" fmla="*/ 292703 h 365469"/>
                  <a:gd name="connsiteX60" fmla="*/ 74996 w 421388"/>
                  <a:gd name="connsiteY60" fmla="*/ 149784 h 365469"/>
                  <a:gd name="connsiteX61" fmla="*/ 101116 w 421388"/>
                  <a:gd name="connsiteY61" fmla="*/ 173253 h 365469"/>
                  <a:gd name="connsiteX62" fmla="*/ 102889 w 421388"/>
                  <a:gd name="connsiteY62" fmla="*/ 201146 h 365469"/>
                  <a:gd name="connsiteX63" fmla="*/ 74996 w 421388"/>
                  <a:gd name="connsiteY63" fmla="*/ 185648 h 365469"/>
                  <a:gd name="connsiteX64" fmla="*/ 74996 w 421388"/>
                  <a:gd name="connsiteY64" fmla="*/ 149784 h 36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21388" h="365469">
                    <a:moveTo>
                      <a:pt x="47829" y="322805"/>
                    </a:moveTo>
                    <a:cubicBezTo>
                      <a:pt x="77015" y="337976"/>
                      <a:pt x="122834" y="335346"/>
                      <a:pt x="148395" y="314231"/>
                    </a:cubicBezTo>
                    <a:cubicBezTo>
                      <a:pt x="150298" y="312662"/>
                      <a:pt x="153183" y="313556"/>
                      <a:pt x="153873" y="315924"/>
                    </a:cubicBezTo>
                    <a:cubicBezTo>
                      <a:pt x="154701" y="318772"/>
                      <a:pt x="155442" y="321802"/>
                      <a:pt x="156314" y="323938"/>
                    </a:cubicBezTo>
                    <a:cubicBezTo>
                      <a:pt x="162272" y="339567"/>
                      <a:pt x="169974" y="354375"/>
                      <a:pt x="188938" y="364329"/>
                    </a:cubicBezTo>
                    <a:cubicBezTo>
                      <a:pt x="190464" y="365099"/>
                      <a:pt x="192062" y="365470"/>
                      <a:pt x="193588" y="365470"/>
                    </a:cubicBezTo>
                    <a:cubicBezTo>
                      <a:pt x="197148" y="365470"/>
                      <a:pt x="200563" y="363588"/>
                      <a:pt x="202380" y="360267"/>
                    </a:cubicBezTo>
                    <a:cubicBezTo>
                      <a:pt x="224177" y="320218"/>
                      <a:pt x="259053" y="318990"/>
                      <a:pt x="306862" y="327440"/>
                    </a:cubicBezTo>
                    <a:cubicBezTo>
                      <a:pt x="307007" y="327455"/>
                      <a:pt x="307080" y="327470"/>
                      <a:pt x="307152" y="327484"/>
                    </a:cubicBezTo>
                    <a:cubicBezTo>
                      <a:pt x="318560" y="329170"/>
                      <a:pt x="327279" y="332425"/>
                      <a:pt x="331711" y="336639"/>
                    </a:cubicBezTo>
                    <a:cubicBezTo>
                      <a:pt x="335489" y="340243"/>
                      <a:pt x="341375" y="340345"/>
                      <a:pt x="345226" y="336872"/>
                    </a:cubicBezTo>
                    <a:cubicBezTo>
                      <a:pt x="352564" y="330332"/>
                      <a:pt x="360556" y="323931"/>
                      <a:pt x="368330" y="317748"/>
                    </a:cubicBezTo>
                    <a:cubicBezTo>
                      <a:pt x="384243" y="305084"/>
                      <a:pt x="400664" y="291991"/>
                      <a:pt x="413742" y="275694"/>
                    </a:cubicBezTo>
                    <a:cubicBezTo>
                      <a:pt x="427983" y="259883"/>
                      <a:pt x="419264" y="242176"/>
                      <a:pt x="412216" y="227935"/>
                    </a:cubicBezTo>
                    <a:cubicBezTo>
                      <a:pt x="407348" y="218098"/>
                      <a:pt x="402697" y="208804"/>
                      <a:pt x="404514" y="200870"/>
                    </a:cubicBezTo>
                    <a:cubicBezTo>
                      <a:pt x="404587" y="200783"/>
                      <a:pt x="404587" y="200696"/>
                      <a:pt x="404587" y="200609"/>
                    </a:cubicBezTo>
                    <a:cubicBezTo>
                      <a:pt x="405096" y="198298"/>
                      <a:pt x="406113" y="195617"/>
                      <a:pt x="407275" y="192776"/>
                    </a:cubicBezTo>
                    <a:cubicBezTo>
                      <a:pt x="409673" y="186717"/>
                      <a:pt x="412362" y="179850"/>
                      <a:pt x="411490" y="171829"/>
                    </a:cubicBezTo>
                    <a:cubicBezTo>
                      <a:pt x="411126" y="168813"/>
                      <a:pt x="410109" y="159622"/>
                      <a:pt x="402770" y="154783"/>
                    </a:cubicBezTo>
                    <a:cubicBezTo>
                      <a:pt x="395287" y="149850"/>
                      <a:pt x="386422" y="152538"/>
                      <a:pt x="379955" y="154507"/>
                    </a:cubicBezTo>
                    <a:cubicBezTo>
                      <a:pt x="374071" y="156287"/>
                      <a:pt x="307516" y="174394"/>
                      <a:pt x="285501" y="176537"/>
                    </a:cubicBezTo>
                    <a:cubicBezTo>
                      <a:pt x="270606" y="177983"/>
                      <a:pt x="255275" y="179472"/>
                      <a:pt x="240234" y="182371"/>
                    </a:cubicBezTo>
                    <a:cubicBezTo>
                      <a:pt x="238854" y="182648"/>
                      <a:pt x="233986" y="178390"/>
                      <a:pt x="234277" y="175999"/>
                    </a:cubicBezTo>
                    <a:cubicBezTo>
                      <a:pt x="240089" y="145004"/>
                      <a:pt x="270170" y="135950"/>
                      <a:pt x="301921" y="126374"/>
                    </a:cubicBezTo>
                    <a:cubicBezTo>
                      <a:pt x="319286" y="121143"/>
                      <a:pt x="337233" y="115730"/>
                      <a:pt x="351329" y="106393"/>
                    </a:cubicBezTo>
                    <a:cubicBezTo>
                      <a:pt x="352055" y="105892"/>
                      <a:pt x="357795" y="99454"/>
                      <a:pt x="358231" y="98437"/>
                    </a:cubicBezTo>
                    <a:cubicBezTo>
                      <a:pt x="361791" y="90910"/>
                      <a:pt x="360629" y="81021"/>
                      <a:pt x="354816" y="69061"/>
                    </a:cubicBezTo>
                    <a:cubicBezTo>
                      <a:pt x="354743" y="68909"/>
                      <a:pt x="347042" y="55053"/>
                      <a:pt x="335998" y="56760"/>
                    </a:cubicBezTo>
                    <a:cubicBezTo>
                      <a:pt x="325317" y="58410"/>
                      <a:pt x="311512" y="75579"/>
                      <a:pt x="308678" y="77584"/>
                    </a:cubicBezTo>
                    <a:cubicBezTo>
                      <a:pt x="300541" y="83324"/>
                      <a:pt x="292911" y="88744"/>
                      <a:pt x="284338" y="92900"/>
                    </a:cubicBezTo>
                    <a:cubicBezTo>
                      <a:pt x="267336" y="101162"/>
                      <a:pt x="248736" y="107410"/>
                      <a:pt x="229045" y="111479"/>
                    </a:cubicBezTo>
                    <a:cubicBezTo>
                      <a:pt x="227665" y="111755"/>
                      <a:pt x="225775" y="111813"/>
                      <a:pt x="224468" y="110498"/>
                    </a:cubicBezTo>
                    <a:cubicBezTo>
                      <a:pt x="223305" y="109372"/>
                      <a:pt x="222869" y="107534"/>
                      <a:pt x="223233" y="105449"/>
                    </a:cubicBezTo>
                    <a:cubicBezTo>
                      <a:pt x="225703" y="91375"/>
                      <a:pt x="234059" y="79546"/>
                      <a:pt x="242995" y="67020"/>
                    </a:cubicBezTo>
                    <a:cubicBezTo>
                      <a:pt x="248881" y="58758"/>
                      <a:pt x="254911" y="50221"/>
                      <a:pt x="259489" y="40688"/>
                    </a:cubicBezTo>
                    <a:cubicBezTo>
                      <a:pt x="259634" y="40420"/>
                      <a:pt x="259707" y="40144"/>
                      <a:pt x="259852" y="39860"/>
                    </a:cubicBezTo>
                    <a:lnTo>
                      <a:pt x="260070" y="39243"/>
                    </a:lnTo>
                    <a:cubicBezTo>
                      <a:pt x="262177" y="33532"/>
                      <a:pt x="263558" y="27792"/>
                      <a:pt x="256365" y="20453"/>
                    </a:cubicBezTo>
                    <a:cubicBezTo>
                      <a:pt x="242705" y="6452"/>
                      <a:pt x="218728" y="908"/>
                      <a:pt x="201944" y="0"/>
                    </a:cubicBezTo>
                    <a:cubicBezTo>
                      <a:pt x="201944" y="0"/>
                      <a:pt x="131502" y="719"/>
                      <a:pt x="130150" y="770"/>
                    </a:cubicBezTo>
                    <a:cubicBezTo>
                      <a:pt x="119455" y="1192"/>
                      <a:pt x="101537" y="4381"/>
                      <a:pt x="90697" y="9954"/>
                    </a:cubicBezTo>
                    <a:cubicBezTo>
                      <a:pt x="86977" y="11865"/>
                      <a:pt x="84783" y="15934"/>
                      <a:pt x="85357" y="20075"/>
                    </a:cubicBezTo>
                    <a:cubicBezTo>
                      <a:pt x="86803" y="30574"/>
                      <a:pt x="91881" y="41648"/>
                      <a:pt x="96677" y="48797"/>
                    </a:cubicBezTo>
                    <a:cubicBezTo>
                      <a:pt x="97701" y="50323"/>
                      <a:pt x="103659" y="59122"/>
                      <a:pt x="105824" y="62166"/>
                    </a:cubicBezTo>
                    <a:cubicBezTo>
                      <a:pt x="117711" y="78856"/>
                      <a:pt x="134662" y="98393"/>
                      <a:pt x="125130" y="113913"/>
                    </a:cubicBezTo>
                    <a:cubicBezTo>
                      <a:pt x="117958" y="125553"/>
                      <a:pt x="104037" y="121717"/>
                      <a:pt x="81586" y="113986"/>
                    </a:cubicBezTo>
                    <a:cubicBezTo>
                      <a:pt x="76129" y="112111"/>
                      <a:pt x="70970" y="110331"/>
                      <a:pt x="66408" y="109205"/>
                    </a:cubicBezTo>
                    <a:cubicBezTo>
                      <a:pt x="52413" y="105172"/>
                      <a:pt x="42249" y="105347"/>
                      <a:pt x="34423" y="109764"/>
                    </a:cubicBezTo>
                    <a:cubicBezTo>
                      <a:pt x="23350" y="116013"/>
                      <a:pt x="15445" y="145665"/>
                      <a:pt x="15445" y="145665"/>
                    </a:cubicBezTo>
                    <a:cubicBezTo>
                      <a:pt x="-13117" y="234489"/>
                      <a:pt x="-1920" y="295740"/>
                      <a:pt x="47829" y="322805"/>
                    </a:cubicBezTo>
                    <a:close/>
                    <a:moveTo>
                      <a:pt x="260070" y="239670"/>
                    </a:moveTo>
                    <a:cubicBezTo>
                      <a:pt x="260070" y="230813"/>
                      <a:pt x="278671" y="217974"/>
                      <a:pt x="299887" y="213106"/>
                    </a:cubicBezTo>
                    <a:cubicBezTo>
                      <a:pt x="321175" y="208238"/>
                      <a:pt x="361864" y="207351"/>
                      <a:pt x="365860" y="214879"/>
                    </a:cubicBezTo>
                    <a:cubicBezTo>
                      <a:pt x="368984" y="220750"/>
                      <a:pt x="355688" y="242329"/>
                      <a:pt x="324300" y="245431"/>
                    </a:cubicBezTo>
                    <a:cubicBezTo>
                      <a:pt x="292839" y="248519"/>
                      <a:pt x="260070" y="248519"/>
                      <a:pt x="260070" y="239670"/>
                    </a:cubicBezTo>
                    <a:close/>
                    <a:moveTo>
                      <a:pt x="206594" y="292703"/>
                    </a:moveTo>
                    <a:cubicBezTo>
                      <a:pt x="206957" y="286214"/>
                      <a:pt x="227301" y="275977"/>
                      <a:pt x="236601" y="274204"/>
                    </a:cubicBezTo>
                    <a:cubicBezTo>
                      <a:pt x="245902" y="272431"/>
                      <a:pt x="264502" y="280322"/>
                      <a:pt x="264502" y="286520"/>
                    </a:cubicBezTo>
                    <a:cubicBezTo>
                      <a:pt x="264502" y="292717"/>
                      <a:pt x="246774" y="301211"/>
                      <a:pt x="232169" y="302098"/>
                    </a:cubicBezTo>
                    <a:cubicBezTo>
                      <a:pt x="217565" y="302984"/>
                      <a:pt x="206376" y="297186"/>
                      <a:pt x="206594" y="292703"/>
                    </a:cubicBezTo>
                    <a:close/>
                    <a:moveTo>
                      <a:pt x="74996" y="149784"/>
                    </a:moveTo>
                    <a:cubicBezTo>
                      <a:pt x="82523" y="146246"/>
                      <a:pt x="91823" y="160850"/>
                      <a:pt x="101116" y="173253"/>
                    </a:cubicBezTo>
                    <a:cubicBezTo>
                      <a:pt x="110417" y="185648"/>
                      <a:pt x="109530" y="194949"/>
                      <a:pt x="102889" y="201146"/>
                    </a:cubicBezTo>
                    <a:cubicBezTo>
                      <a:pt x="96248" y="207344"/>
                      <a:pt x="82080" y="195835"/>
                      <a:pt x="74996" y="185648"/>
                    </a:cubicBezTo>
                    <a:cubicBezTo>
                      <a:pt x="67911" y="175462"/>
                      <a:pt x="64780" y="154587"/>
                      <a:pt x="74996" y="149784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E8BDBBB-6DF6-0A44-BD4A-FCD8F0794D62}"/>
                  </a:ext>
                </a:extLst>
              </p:cNvPr>
              <p:cNvSpPr/>
              <p:nvPr/>
            </p:nvSpPr>
            <p:spPr>
              <a:xfrm>
                <a:off x="10731223" y="4435305"/>
                <a:ext cx="717485" cy="525995"/>
              </a:xfrm>
              <a:custGeom>
                <a:avLst/>
                <a:gdLst>
                  <a:gd name="connsiteX0" fmla="*/ 13944 w 717485"/>
                  <a:gd name="connsiteY0" fmla="*/ 147534 h 525995"/>
                  <a:gd name="connsiteX1" fmla="*/ 35843 w 717485"/>
                  <a:gd name="connsiteY1" fmla="*/ 157183 h 525995"/>
                  <a:gd name="connsiteX2" fmla="*/ 74206 w 717485"/>
                  <a:gd name="connsiteY2" fmla="*/ 137987 h 525995"/>
                  <a:gd name="connsiteX3" fmla="*/ 100000 w 717485"/>
                  <a:gd name="connsiteY3" fmla="*/ 123055 h 525995"/>
                  <a:gd name="connsiteX4" fmla="*/ 115912 w 717485"/>
                  <a:gd name="connsiteY4" fmla="*/ 122474 h 525995"/>
                  <a:gd name="connsiteX5" fmla="*/ 109155 w 717485"/>
                  <a:gd name="connsiteY5" fmla="*/ 143436 h 525995"/>
                  <a:gd name="connsiteX6" fmla="*/ 97239 w 717485"/>
                  <a:gd name="connsiteY6" fmla="*/ 166236 h 525995"/>
                  <a:gd name="connsiteX7" fmla="*/ 115912 w 717485"/>
                  <a:gd name="connsiteY7" fmla="*/ 212032 h 525995"/>
                  <a:gd name="connsiteX8" fmla="*/ 155656 w 717485"/>
                  <a:gd name="connsiteY8" fmla="*/ 245259 h 525995"/>
                  <a:gd name="connsiteX9" fmla="*/ 174111 w 717485"/>
                  <a:gd name="connsiteY9" fmla="*/ 244402 h 525995"/>
                  <a:gd name="connsiteX10" fmla="*/ 185155 w 717485"/>
                  <a:gd name="connsiteY10" fmla="*/ 222023 h 525995"/>
                  <a:gd name="connsiteX11" fmla="*/ 196054 w 717485"/>
                  <a:gd name="connsiteY11" fmla="*/ 200247 h 525995"/>
                  <a:gd name="connsiteX12" fmla="*/ 231293 w 717485"/>
                  <a:gd name="connsiteY12" fmla="*/ 183841 h 525995"/>
                  <a:gd name="connsiteX13" fmla="*/ 233037 w 717485"/>
                  <a:gd name="connsiteY13" fmla="*/ 185519 h 525995"/>
                  <a:gd name="connsiteX14" fmla="*/ 232601 w 717485"/>
                  <a:gd name="connsiteY14" fmla="*/ 187903 h 525995"/>
                  <a:gd name="connsiteX15" fmla="*/ 280628 w 717485"/>
                  <a:gd name="connsiteY15" fmla="*/ 363597 h 525995"/>
                  <a:gd name="connsiteX16" fmla="*/ 299155 w 717485"/>
                  <a:gd name="connsiteY16" fmla="*/ 372469 h 525995"/>
                  <a:gd name="connsiteX17" fmla="*/ 308165 w 717485"/>
                  <a:gd name="connsiteY17" fmla="*/ 369577 h 525995"/>
                  <a:gd name="connsiteX18" fmla="*/ 308456 w 717485"/>
                  <a:gd name="connsiteY18" fmla="*/ 369337 h 525995"/>
                  <a:gd name="connsiteX19" fmla="*/ 311144 w 717485"/>
                  <a:gd name="connsiteY19" fmla="*/ 365813 h 525995"/>
                  <a:gd name="connsiteX20" fmla="*/ 311289 w 717485"/>
                  <a:gd name="connsiteY20" fmla="*/ 365646 h 525995"/>
                  <a:gd name="connsiteX21" fmla="*/ 317030 w 717485"/>
                  <a:gd name="connsiteY21" fmla="*/ 310114 h 525995"/>
                  <a:gd name="connsiteX22" fmla="*/ 317974 w 717485"/>
                  <a:gd name="connsiteY22" fmla="*/ 265799 h 525995"/>
                  <a:gd name="connsiteX23" fmla="*/ 325022 w 717485"/>
                  <a:gd name="connsiteY23" fmla="*/ 250497 h 525995"/>
                  <a:gd name="connsiteX24" fmla="*/ 328437 w 717485"/>
                  <a:gd name="connsiteY24" fmla="*/ 251965 h 525995"/>
                  <a:gd name="connsiteX25" fmla="*/ 356701 w 717485"/>
                  <a:gd name="connsiteY25" fmla="*/ 310375 h 525995"/>
                  <a:gd name="connsiteX26" fmla="*/ 378498 w 717485"/>
                  <a:gd name="connsiteY26" fmla="*/ 368886 h 525995"/>
                  <a:gd name="connsiteX27" fmla="*/ 378716 w 717485"/>
                  <a:gd name="connsiteY27" fmla="*/ 369148 h 525995"/>
                  <a:gd name="connsiteX28" fmla="*/ 468158 w 717485"/>
                  <a:gd name="connsiteY28" fmla="*/ 444524 h 525995"/>
                  <a:gd name="connsiteX29" fmla="*/ 486322 w 717485"/>
                  <a:gd name="connsiteY29" fmla="*/ 446856 h 525995"/>
                  <a:gd name="connsiteX30" fmla="*/ 479928 w 717485"/>
                  <a:gd name="connsiteY30" fmla="*/ 429614 h 525995"/>
                  <a:gd name="connsiteX31" fmla="*/ 468957 w 717485"/>
                  <a:gd name="connsiteY31" fmla="*/ 413680 h 525995"/>
                  <a:gd name="connsiteX32" fmla="*/ 458930 w 717485"/>
                  <a:gd name="connsiteY32" fmla="*/ 399069 h 525995"/>
                  <a:gd name="connsiteX33" fmla="*/ 456824 w 717485"/>
                  <a:gd name="connsiteY33" fmla="*/ 352313 h 525995"/>
                  <a:gd name="connsiteX34" fmla="*/ 459875 w 717485"/>
                  <a:gd name="connsiteY34" fmla="*/ 352575 h 525995"/>
                  <a:gd name="connsiteX35" fmla="*/ 508120 w 717485"/>
                  <a:gd name="connsiteY35" fmla="*/ 407221 h 525995"/>
                  <a:gd name="connsiteX36" fmla="*/ 598434 w 717485"/>
                  <a:gd name="connsiteY36" fmla="*/ 500201 h 525995"/>
                  <a:gd name="connsiteX37" fmla="*/ 645516 w 717485"/>
                  <a:gd name="connsiteY37" fmla="*/ 525290 h 525995"/>
                  <a:gd name="connsiteX38" fmla="*/ 649222 w 717485"/>
                  <a:gd name="connsiteY38" fmla="*/ 525995 h 525995"/>
                  <a:gd name="connsiteX39" fmla="*/ 657214 w 717485"/>
                  <a:gd name="connsiteY39" fmla="*/ 522108 h 525995"/>
                  <a:gd name="connsiteX40" fmla="*/ 659322 w 717485"/>
                  <a:gd name="connsiteY40" fmla="*/ 516026 h 525995"/>
                  <a:gd name="connsiteX41" fmla="*/ 663681 w 717485"/>
                  <a:gd name="connsiteY41" fmla="*/ 475301 h 525995"/>
                  <a:gd name="connsiteX42" fmla="*/ 666877 w 717485"/>
                  <a:gd name="connsiteY42" fmla="*/ 451673 h 525995"/>
                  <a:gd name="connsiteX43" fmla="*/ 647768 w 717485"/>
                  <a:gd name="connsiteY43" fmla="*/ 362950 h 525995"/>
                  <a:gd name="connsiteX44" fmla="*/ 504341 w 717485"/>
                  <a:gd name="connsiteY44" fmla="*/ 315381 h 525995"/>
                  <a:gd name="connsiteX45" fmla="*/ 502380 w 717485"/>
                  <a:gd name="connsiteY45" fmla="*/ 311792 h 525995"/>
                  <a:gd name="connsiteX46" fmla="*/ 503034 w 717485"/>
                  <a:gd name="connsiteY46" fmla="*/ 310462 h 525995"/>
                  <a:gd name="connsiteX47" fmla="*/ 606934 w 717485"/>
                  <a:gd name="connsiteY47" fmla="*/ 291012 h 525995"/>
                  <a:gd name="connsiteX48" fmla="*/ 654018 w 717485"/>
                  <a:gd name="connsiteY48" fmla="*/ 320416 h 525995"/>
                  <a:gd name="connsiteX49" fmla="*/ 689838 w 717485"/>
                  <a:gd name="connsiteY49" fmla="*/ 346072 h 525995"/>
                  <a:gd name="connsiteX50" fmla="*/ 709383 w 717485"/>
                  <a:gd name="connsiteY50" fmla="*/ 344437 h 525995"/>
                  <a:gd name="connsiteX51" fmla="*/ 707421 w 717485"/>
                  <a:gd name="connsiteY51" fmla="*/ 288374 h 525995"/>
                  <a:gd name="connsiteX52" fmla="*/ 706622 w 717485"/>
                  <a:gd name="connsiteY52" fmla="*/ 286434 h 525995"/>
                  <a:gd name="connsiteX53" fmla="*/ 663100 w 717485"/>
                  <a:gd name="connsiteY53" fmla="*/ 229630 h 525995"/>
                  <a:gd name="connsiteX54" fmla="*/ 658013 w 717485"/>
                  <a:gd name="connsiteY54" fmla="*/ 206823 h 525995"/>
                  <a:gd name="connsiteX55" fmla="*/ 574966 w 717485"/>
                  <a:gd name="connsiteY55" fmla="*/ 133794 h 525995"/>
                  <a:gd name="connsiteX56" fmla="*/ 570896 w 717485"/>
                  <a:gd name="connsiteY56" fmla="*/ 113813 h 525995"/>
                  <a:gd name="connsiteX57" fmla="*/ 487194 w 717485"/>
                  <a:gd name="connsiteY57" fmla="*/ 64290 h 525995"/>
                  <a:gd name="connsiteX58" fmla="*/ 445416 w 717485"/>
                  <a:gd name="connsiteY58" fmla="*/ 45115 h 525995"/>
                  <a:gd name="connsiteX59" fmla="*/ 445126 w 717485"/>
                  <a:gd name="connsiteY59" fmla="*/ 44963 h 525995"/>
                  <a:gd name="connsiteX60" fmla="*/ 409886 w 717485"/>
                  <a:gd name="connsiteY60" fmla="*/ 29537 h 525995"/>
                  <a:gd name="connsiteX61" fmla="*/ 351397 w 717485"/>
                  <a:gd name="connsiteY61" fmla="*/ 26064 h 525995"/>
                  <a:gd name="connsiteX62" fmla="*/ 324876 w 717485"/>
                  <a:gd name="connsiteY62" fmla="*/ 11656 h 525995"/>
                  <a:gd name="connsiteX63" fmla="*/ 320590 w 717485"/>
                  <a:gd name="connsiteY63" fmla="*/ 9956 h 525995"/>
                  <a:gd name="connsiteX64" fmla="*/ 251710 w 717485"/>
                  <a:gd name="connsiteY64" fmla="*/ 11809 h 525995"/>
                  <a:gd name="connsiteX65" fmla="*/ 229258 w 717485"/>
                  <a:gd name="connsiteY65" fmla="*/ 35401 h 525995"/>
                  <a:gd name="connsiteX66" fmla="*/ 191186 w 717485"/>
                  <a:gd name="connsiteY66" fmla="*/ 66033 h 525995"/>
                  <a:gd name="connsiteX67" fmla="*/ 184574 w 717485"/>
                  <a:gd name="connsiteY67" fmla="*/ 64297 h 525995"/>
                  <a:gd name="connsiteX68" fmla="*/ 197725 w 717485"/>
                  <a:gd name="connsiteY68" fmla="*/ 31971 h 525995"/>
                  <a:gd name="connsiteX69" fmla="*/ 202011 w 717485"/>
                  <a:gd name="connsiteY69" fmla="*/ 25200 h 525995"/>
                  <a:gd name="connsiteX70" fmla="*/ 195981 w 717485"/>
                  <a:gd name="connsiteY70" fmla="*/ 14381 h 525995"/>
                  <a:gd name="connsiteX71" fmla="*/ 163431 w 717485"/>
                  <a:gd name="connsiteY71" fmla="*/ 6367 h 525995"/>
                  <a:gd name="connsiteX72" fmla="*/ 157327 w 717485"/>
                  <a:gd name="connsiteY72" fmla="*/ 6476 h 525995"/>
                  <a:gd name="connsiteX73" fmla="*/ 62944 w 717485"/>
                  <a:gd name="connsiteY73" fmla="*/ 59509 h 525995"/>
                  <a:gd name="connsiteX74" fmla="*/ 47250 w 717485"/>
                  <a:gd name="connsiteY74" fmla="*/ 76177 h 525995"/>
                  <a:gd name="connsiteX75" fmla="*/ 12876 w 717485"/>
                  <a:gd name="connsiteY75" fmla="*/ 85622 h 525995"/>
                  <a:gd name="connsiteX76" fmla="*/ 12868 w 717485"/>
                  <a:gd name="connsiteY76" fmla="*/ 85629 h 525995"/>
                  <a:gd name="connsiteX77" fmla="*/ 30 w 717485"/>
                  <a:gd name="connsiteY77" fmla="*/ 112745 h 525995"/>
                  <a:gd name="connsiteX78" fmla="*/ 13944 w 717485"/>
                  <a:gd name="connsiteY78" fmla="*/ 147534 h 525995"/>
                  <a:gd name="connsiteX79" fmla="*/ 303878 w 717485"/>
                  <a:gd name="connsiteY79" fmla="*/ 115237 h 525995"/>
                  <a:gd name="connsiteX80" fmla="*/ 418895 w 717485"/>
                  <a:gd name="connsiteY80" fmla="*/ 121610 h 525995"/>
                  <a:gd name="connsiteX81" fmla="*/ 417952 w 717485"/>
                  <a:gd name="connsiteY81" fmla="*/ 129427 h 525995"/>
                  <a:gd name="connsiteX82" fmla="*/ 298647 w 717485"/>
                  <a:gd name="connsiteY82" fmla="*/ 144889 h 525995"/>
                  <a:gd name="connsiteX83" fmla="*/ 292399 w 717485"/>
                  <a:gd name="connsiteY83" fmla="*/ 134666 h 525995"/>
                  <a:gd name="connsiteX84" fmla="*/ 303878 w 717485"/>
                  <a:gd name="connsiteY84" fmla="*/ 115237 h 52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17485" h="525995">
                    <a:moveTo>
                      <a:pt x="13944" y="147534"/>
                    </a:moveTo>
                    <a:cubicBezTo>
                      <a:pt x="20606" y="153586"/>
                      <a:pt x="30611" y="158164"/>
                      <a:pt x="35843" y="157183"/>
                    </a:cubicBezTo>
                    <a:cubicBezTo>
                      <a:pt x="47904" y="155563"/>
                      <a:pt x="60692" y="147025"/>
                      <a:pt x="74206" y="137987"/>
                    </a:cubicBezTo>
                    <a:cubicBezTo>
                      <a:pt x="84960" y="130859"/>
                      <a:pt x="90773" y="125802"/>
                      <a:pt x="100000" y="123055"/>
                    </a:cubicBezTo>
                    <a:cubicBezTo>
                      <a:pt x="108646" y="120469"/>
                      <a:pt x="112570" y="117693"/>
                      <a:pt x="115912" y="122474"/>
                    </a:cubicBezTo>
                    <a:cubicBezTo>
                      <a:pt x="118164" y="127727"/>
                      <a:pt x="116130" y="133206"/>
                      <a:pt x="109155" y="143436"/>
                    </a:cubicBezTo>
                    <a:cubicBezTo>
                      <a:pt x="104141" y="150724"/>
                      <a:pt x="98982" y="158258"/>
                      <a:pt x="97239" y="166236"/>
                    </a:cubicBezTo>
                    <a:cubicBezTo>
                      <a:pt x="93388" y="184357"/>
                      <a:pt x="110535" y="205871"/>
                      <a:pt x="115912" y="212032"/>
                    </a:cubicBezTo>
                    <a:cubicBezTo>
                      <a:pt x="125721" y="223236"/>
                      <a:pt x="139090" y="238545"/>
                      <a:pt x="155656" y="245259"/>
                    </a:cubicBezTo>
                    <a:cubicBezTo>
                      <a:pt x="162340" y="248005"/>
                      <a:pt x="171640" y="247635"/>
                      <a:pt x="174111" y="244402"/>
                    </a:cubicBezTo>
                    <a:cubicBezTo>
                      <a:pt x="174257" y="244256"/>
                      <a:pt x="182176" y="229470"/>
                      <a:pt x="185155" y="222023"/>
                    </a:cubicBezTo>
                    <a:cubicBezTo>
                      <a:pt x="188424" y="214081"/>
                      <a:pt x="191404" y="206576"/>
                      <a:pt x="196054" y="200247"/>
                    </a:cubicBezTo>
                    <a:cubicBezTo>
                      <a:pt x="205136" y="187808"/>
                      <a:pt x="215090" y="179830"/>
                      <a:pt x="231293" y="183841"/>
                    </a:cubicBezTo>
                    <a:cubicBezTo>
                      <a:pt x="231801" y="184030"/>
                      <a:pt x="232746" y="184902"/>
                      <a:pt x="233037" y="185519"/>
                    </a:cubicBezTo>
                    <a:lnTo>
                      <a:pt x="232601" y="187903"/>
                    </a:lnTo>
                    <a:cubicBezTo>
                      <a:pt x="220394" y="255838"/>
                      <a:pt x="209859" y="314516"/>
                      <a:pt x="280628" y="363597"/>
                    </a:cubicBezTo>
                    <a:cubicBezTo>
                      <a:pt x="285859" y="367295"/>
                      <a:pt x="292108" y="371357"/>
                      <a:pt x="299155" y="372469"/>
                    </a:cubicBezTo>
                    <a:cubicBezTo>
                      <a:pt x="302498" y="373035"/>
                      <a:pt x="305767" y="371982"/>
                      <a:pt x="308165" y="369577"/>
                    </a:cubicBezTo>
                    <a:cubicBezTo>
                      <a:pt x="308310" y="369497"/>
                      <a:pt x="308383" y="369417"/>
                      <a:pt x="308456" y="369337"/>
                    </a:cubicBezTo>
                    <a:cubicBezTo>
                      <a:pt x="309618" y="368087"/>
                      <a:pt x="310563" y="366736"/>
                      <a:pt x="311144" y="365813"/>
                    </a:cubicBezTo>
                    <a:cubicBezTo>
                      <a:pt x="311217" y="365755"/>
                      <a:pt x="311217" y="365704"/>
                      <a:pt x="311289" y="365646"/>
                    </a:cubicBezTo>
                    <a:cubicBezTo>
                      <a:pt x="317102" y="356927"/>
                      <a:pt x="317247" y="339736"/>
                      <a:pt x="317030" y="310114"/>
                    </a:cubicBezTo>
                    <a:cubicBezTo>
                      <a:pt x="316884" y="294717"/>
                      <a:pt x="316739" y="278805"/>
                      <a:pt x="317974" y="265799"/>
                    </a:cubicBezTo>
                    <a:cubicBezTo>
                      <a:pt x="319500" y="250011"/>
                      <a:pt x="324295" y="251319"/>
                      <a:pt x="325022" y="250497"/>
                    </a:cubicBezTo>
                    <a:cubicBezTo>
                      <a:pt x="325530" y="250585"/>
                      <a:pt x="326693" y="250941"/>
                      <a:pt x="328437" y="251965"/>
                    </a:cubicBezTo>
                    <a:cubicBezTo>
                      <a:pt x="347037" y="267739"/>
                      <a:pt x="350815" y="285642"/>
                      <a:pt x="356701" y="310375"/>
                    </a:cubicBezTo>
                    <a:cubicBezTo>
                      <a:pt x="361424" y="330400"/>
                      <a:pt x="366291" y="351100"/>
                      <a:pt x="378498" y="368886"/>
                    </a:cubicBezTo>
                    <a:cubicBezTo>
                      <a:pt x="378571" y="368974"/>
                      <a:pt x="378644" y="369061"/>
                      <a:pt x="378716" y="369148"/>
                    </a:cubicBezTo>
                    <a:cubicBezTo>
                      <a:pt x="394846" y="391178"/>
                      <a:pt x="427906" y="430261"/>
                      <a:pt x="468158" y="444524"/>
                    </a:cubicBezTo>
                    <a:cubicBezTo>
                      <a:pt x="472808" y="446187"/>
                      <a:pt x="483998" y="451513"/>
                      <a:pt x="486322" y="446856"/>
                    </a:cubicBezTo>
                    <a:cubicBezTo>
                      <a:pt x="487921" y="443724"/>
                      <a:pt x="481745" y="432637"/>
                      <a:pt x="479928" y="429614"/>
                    </a:cubicBezTo>
                    <a:cubicBezTo>
                      <a:pt x="476586" y="423947"/>
                      <a:pt x="472735" y="418723"/>
                      <a:pt x="468957" y="413680"/>
                    </a:cubicBezTo>
                    <a:cubicBezTo>
                      <a:pt x="465251" y="408689"/>
                      <a:pt x="461764" y="403980"/>
                      <a:pt x="458930" y="399069"/>
                    </a:cubicBezTo>
                    <a:cubicBezTo>
                      <a:pt x="450066" y="383883"/>
                      <a:pt x="449412" y="368589"/>
                      <a:pt x="456824" y="352313"/>
                    </a:cubicBezTo>
                    <a:cubicBezTo>
                      <a:pt x="457405" y="352139"/>
                      <a:pt x="458713" y="352124"/>
                      <a:pt x="459875" y="352575"/>
                    </a:cubicBezTo>
                    <a:cubicBezTo>
                      <a:pt x="485741" y="366823"/>
                      <a:pt x="496131" y="385554"/>
                      <a:pt x="508120" y="407221"/>
                    </a:cubicBezTo>
                    <a:cubicBezTo>
                      <a:pt x="524178" y="436095"/>
                      <a:pt x="542342" y="468813"/>
                      <a:pt x="598434" y="500201"/>
                    </a:cubicBezTo>
                    <a:cubicBezTo>
                      <a:pt x="613038" y="509342"/>
                      <a:pt x="628805" y="518686"/>
                      <a:pt x="645516" y="525290"/>
                    </a:cubicBezTo>
                    <a:cubicBezTo>
                      <a:pt x="646752" y="525762"/>
                      <a:pt x="647986" y="525995"/>
                      <a:pt x="649222" y="525995"/>
                    </a:cubicBezTo>
                    <a:cubicBezTo>
                      <a:pt x="652201" y="525995"/>
                      <a:pt x="655180" y="524665"/>
                      <a:pt x="657214" y="522108"/>
                    </a:cubicBezTo>
                    <a:cubicBezTo>
                      <a:pt x="658522" y="520386"/>
                      <a:pt x="659249" y="518221"/>
                      <a:pt x="659322" y="516026"/>
                    </a:cubicBezTo>
                    <a:cubicBezTo>
                      <a:pt x="659757" y="502577"/>
                      <a:pt x="661792" y="488714"/>
                      <a:pt x="663681" y="475301"/>
                    </a:cubicBezTo>
                    <a:cubicBezTo>
                      <a:pt x="664844" y="467585"/>
                      <a:pt x="666005" y="459607"/>
                      <a:pt x="666877" y="451673"/>
                    </a:cubicBezTo>
                    <a:cubicBezTo>
                      <a:pt x="673199" y="415300"/>
                      <a:pt x="666806" y="385453"/>
                      <a:pt x="647768" y="362950"/>
                    </a:cubicBezTo>
                    <a:cubicBezTo>
                      <a:pt x="621902" y="332296"/>
                      <a:pt x="573657" y="316311"/>
                      <a:pt x="504341" y="315381"/>
                    </a:cubicBezTo>
                    <a:cubicBezTo>
                      <a:pt x="502525" y="315359"/>
                      <a:pt x="501436" y="313354"/>
                      <a:pt x="502380" y="311792"/>
                    </a:cubicBezTo>
                    <a:cubicBezTo>
                      <a:pt x="502598" y="311371"/>
                      <a:pt x="502816" y="310927"/>
                      <a:pt x="503034" y="310462"/>
                    </a:cubicBezTo>
                    <a:cubicBezTo>
                      <a:pt x="516185" y="278798"/>
                      <a:pt x="571550" y="280142"/>
                      <a:pt x="606934" y="291012"/>
                    </a:cubicBezTo>
                    <a:cubicBezTo>
                      <a:pt x="624736" y="296199"/>
                      <a:pt x="638977" y="307963"/>
                      <a:pt x="654018" y="320416"/>
                    </a:cubicBezTo>
                    <a:cubicBezTo>
                      <a:pt x="665134" y="329593"/>
                      <a:pt x="676541" y="339053"/>
                      <a:pt x="689838" y="346072"/>
                    </a:cubicBezTo>
                    <a:cubicBezTo>
                      <a:pt x="695505" y="349051"/>
                      <a:pt x="704369" y="348368"/>
                      <a:pt x="709383" y="344437"/>
                    </a:cubicBezTo>
                    <a:cubicBezTo>
                      <a:pt x="725440" y="331860"/>
                      <a:pt x="713742" y="303603"/>
                      <a:pt x="707421" y="288374"/>
                    </a:cubicBezTo>
                    <a:lnTo>
                      <a:pt x="706622" y="286434"/>
                    </a:lnTo>
                    <a:cubicBezTo>
                      <a:pt x="688893" y="241800"/>
                      <a:pt x="663173" y="233300"/>
                      <a:pt x="663100" y="229630"/>
                    </a:cubicBezTo>
                    <a:cubicBezTo>
                      <a:pt x="662954" y="222757"/>
                      <a:pt x="661792" y="212563"/>
                      <a:pt x="658013" y="206823"/>
                    </a:cubicBezTo>
                    <a:cubicBezTo>
                      <a:pt x="632365" y="167994"/>
                      <a:pt x="616817" y="150818"/>
                      <a:pt x="574966" y="133794"/>
                    </a:cubicBezTo>
                    <a:cubicBezTo>
                      <a:pt x="574021" y="133402"/>
                      <a:pt x="573004" y="117519"/>
                      <a:pt x="570896" y="113813"/>
                    </a:cubicBezTo>
                    <a:cubicBezTo>
                      <a:pt x="552659" y="80747"/>
                      <a:pt x="520108" y="72914"/>
                      <a:pt x="487194" y="64290"/>
                    </a:cubicBezTo>
                    <a:cubicBezTo>
                      <a:pt x="471428" y="60141"/>
                      <a:pt x="458204" y="51553"/>
                      <a:pt x="445416" y="45115"/>
                    </a:cubicBezTo>
                    <a:cubicBezTo>
                      <a:pt x="445343" y="45064"/>
                      <a:pt x="445270" y="45014"/>
                      <a:pt x="445126" y="44963"/>
                    </a:cubicBezTo>
                    <a:cubicBezTo>
                      <a:pt x="439458" y="42332"/>
                      <a:pt x="409959" y="29574"/>
                      <a:pt x="409886" y="29537"/>
                    </a:cubicBezTo>
                    <a:cubicBezTo>
                      <a:pt x="372685" y="13480"/>
                      <a:pt x="355248" y="26609"/>
                      <a:pt x="351397" y="26064"/>
                    </a:cubicBezTo>
                    <a:cubicBezTo>
                      <a:pt x="345148" y="25170"/>
                      <a:pt x="328509" y="13087"/>
                      <a:pt x="324876" y="11656"/>
                    </a:cubicBezTo>
                    <a:cubicBezTo>
                      <a:pt x="323424" y="11097"/>
                      <a:pt x="322043" y="10523"/>
                      <a:pt x="320590" y="9956"/>
                    </a:cubicBezTo>
                    <a:cubicBezTo>
                      <a:pt x="300100" y="1760"/>
                      <a:pt x="274670" y="-8434"/>
                      <a:pt x="251710" y="11809"/>
                    </a:cubicBezTo>
                    <a:cubicBezTo>
                      <a:pt x="243063" y="19024"/>
                      <a:pt x="236089" y="27350"/>
                      <a:pt x="229258" y="35401"/>
                    </a:cubicBezTo>
                    <a:cubicBezTo>
                      <a:pt x="215744" y="51429"/>
                      <a:pt x="211893" y="64151"/>
                      <a:pt x="191186" y="66033"/>
                    </a:cubicBezTo>
                    <a:cubicBezTo>
                      <a:pt x="189369" y="65852"/>
                      <a:pt x="185300" y="66840"/>
                      <a:pt x="184574" y="64297"/>
                    </a:cubicBezTo>
                    <a:cubicBezTo>
                      <a:pt x="181377" y="53355"/>
                      <a:pt x="191258" y="36687"/>
                      <a:pt x="197725" y="31971"/>
                    </a:cubicBezTo>
                    <a:cubicBezTo>
                      <a:pt x="199978" y="30336"/>
                      <a:pt x="201576" y="27946"/>
                      <a:pt x="202011" y="25200"/>
                    </a:cubicBezTo>
                    <a:cubicBezTo>
                      <a:pt x="202738" y="20499"/>
                      <a:pt x="200122" y="16125"/>
                      <a:pt x="195981" y="14381"/>
                    </a:cubicBezTo>
                    <a:cubicBezTo>
                      <a:pt x="188134" y="11118"/>
                      <a:pt x="171786" y="6054"/>
                      <a:pt x="163431" y="6367"/>
                    </a:cubicBezTo>
                    <a:cubicBezTo>
                      <a:pt x="160960" y="6461"/>
                      <a:pt x="158635" y="6541"/>
                      <a:pt x="157327" y="6476"/>
                    </a:cubicBezTo>
                    <a:cubicBezTo>
                      <a:pt x="108210" y="2523"/>
                      <a:pt x="81618" y="9476"/>
                      <a:pt x="62944" y="59509"/>
                    </a:cubicBezTo>
                    <a:cubicBezTo>
                      <a:pt x="62000" y="62132"/>
                      <a:pt x="60547" y="74309"/>
                      <a:pt x="47250" y="76177"/>
                    </a:cubicBezTo>
                    <a:cubicBezTo>
                      <a:pt x="37005" y="77622"/>
                      <a:pt x="20505" y="79584"/>
                      <a:pt x="12876" y="85622"/>
                    </a:cubicBezTo>
                    <a:cubicBezTo>
                      <a:pt x="12876" y="85622"/>
                      <a:pt x="12868" y="85629"/>
                      <a:pt x="12868" y="85629"/>
                    </a:cubicBezTo>
                    <a:cubicBezTo>
                      <a:pt x="4985" y="91885"/>
                      <a:pt x="422" y="101512"/>
                      <a:pt x="30" y="112745"/>
                    </a:cubicBezTo>
                    <a:cubicBezTo>
                      <a:pt x="-450" y="125904"/>
                      <a:pt x="4891" y="139251"/>
                      <a:pt x="13944" y="147534"/>
                    </a:cubicBezTo>
                    <a:close/>
                    <a:moveTo>
                      <a:pt x="303878" y="115237"/>
                    </a:moveTo>
                    <a:cubicBezTo>
                      <a:pt x="330399" y="100510"/>
                      <a:pt x="387072" y="107972"/>
                      <a:pt x="418895" y="121610"/>
                    </a:cubicBezTo>
                    <a:cubicBezTo>
                      <a:pt x="419696" y="121958"/>
                      <a:pt x="422238" y="127894"/>
                      <a:pt x="417952" y="129427"/>
                    </a:cubicBezTo>
                    <a:cubicBezTo>
                      <a:pt x="386708" y="139614"/>
                      <a:pt x="322043" y="159791"/>
                      <a:pt x="298647" y="144889"/>
                    </a:cubicBezTo>
                    <a:cubicBezTo>
                      <a:pt x="294869" y="142506"/>
                      <a:pt x="292907" y="139353"/>
                      <a:pt x="292399" y="134666"/>
                    </a:cubicBezTo>
                    <a:cubicBezTo>
                      <a:pt x="292180" y="133162"/>
                      <a:pt x="299373" y="118035"/>
                      <a:pt x="303878" y="1152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F3813BC1-05F4-1C40-9E2D-E55326B92E6A}"/>
                  </a:ext>
                </a:extLst>
              </p:cNvPr>
              <p:cNvSpPr/>
              <p:nvPr/>
            </p:nvSpPr>
            <p:spPr>
              <a:xfrm>
                <a:off x="10500178" y="4557665"/>
                <a:ext cx="561526" cy="521718"/>
              </a:xfrm>
              <a:custGeom>
                <a:avLst/>
                <a:gdLst>
                  <a:gd name="connsiteX0" fmla="*/ 59333 w 561526"/>
                  <a:gd name="connsiteY0" fmla="*/ 275909 h 521718"/>
                  <a:gd name="connsiteX1" fmla="*/ 66075 w 561526"/>
                  <a:gd name="connsiteY1" fmla="*/ 288283 h 521718"/>
                  <a:gd name="connsiteX2" fmla="*/ 66315 w 561526"/>
                  <a:gd name="connsiteY2" fmla="*/ 288697 h 521718"/>
                  <a:gd name="connsiteX3" fmla="*/ 75775 w 561526"/>
                  <a:gd name="connsiteY3" fmla="*/ 305089 h 521718"/>
                  <a:gd name="connsiteX4" fmla="*/ 191730 w 561526"/>
                  <a:gd name="connsiteY4" fmla="*/ 423827 h 521718"/>
                  <a:gd name="connsiteX5" fmla="*/ 202157 w 561526"/>
                  <a:gd name="connsiteY5" fmla="*/ 420927 h 521718"/>
                  <a:gd name="connsiteX6" fmla="*/ 221273 w 561526"/>
                  <a:gd name="connsiteY6" fmla="*/ 338679 h 521718"/>
                  <a:gd name="connsiteX7" fmla="*/ 240390 w 561526"/>
                  <a:gd name="connsiteY7" fmla="*/ 255849 h 521718"/>
                  <a:gd name="connsiteX8" fmla="*/ 250235 w 561526"/>
                  <a:gd name="connsiteY8" fmla="*/ 250639 h 521718"/>
                  <a:gd name="connsiteX9" fmla="*/ 261657 w 561526"/>
                  <a:gd name="connsiteY9" fmla="*/ 272625 h 521718"/>
                  <a:gd name="connsiteX10" fmla="*/ 265217 w 561526"/>
                  <a:gd name="connsiteY10" fmla="*/ 306135 h 521718"/>
                  <a:gd name="connsiteX11" fmla="*/ 349936 w 561526"/>
                  <a:gd name="connsiteY11" fmla="*/ 457983 h 521718"/>
                  <a:gd name="connsiteX12" fmla="*/ 366647 w 561526"/>
                  <a:gd name="connsiteY12" fmla="*/ 463803 h 521718"/>
                  <a:gd name="connsiteX13" fmla="*/ 363596 w 561526"/>
                  <a:gd name="connsiteY13" fmla="*/ 445646 h 521718"/>
                  <a:gd name="connsiteX14" fmla="*/ 350372 w 561526"/>
                  <a:gd name="connsiteY14" fmla="*/ 412412 h 521718"/>
                  <a:gd name="connsiteX15" fmla="*/ 346739 w 561526"/>
                  <a:gd name="connsiteY15" fmla="*/ 311149 h 521718"/>
                  <a:gd name="connsiteX16" fmla="*/ 349936 w 561526"/>
                  <a:gd name="connsiteY16" fmla="*/ 308787 h 521718"/>
                  <a:gd name="connsiteX17" fmla="*/ 354077 w 561526"/>
                  <a:gd name="connsiteY17" fmla="*/ 310131 h 521718"/>
                  <a:gd name="connsiteX18" fmla="*/ 383940 w 561526"/>
                  <a:gd name="connsiteY18" fmla="*/ 375109 h 521718"/>
                  <a:gd name="connsiteX19" fmla="*/ 491183 w 561526"/>
                  <a:gd name="connsiteY19" fmla="*/ 515928 h 521718"/>
                  <a:gd name="connsiteX20" fmla="*/ 502808 w 561526"/>
                  <a:gd name="connsiteY20" fmla="*/ 521719 h 521718"/>
                  <a:gd name="connsiteX21" fmla="*/ 507967 w 561526"/>
                  <a:gd name="connsiteY21" fmla="*/ 520280 h 521718"/>
                  <a:gd name="connsiteX22" fmla="*/ 512763 w 561526"/>
                  <a:gd name="connsiteY22" fmla="*/ 510914 h 521718"/>
                  <a:gd name="connsiteX23" fmla="*/ 537176 w 561526"/>
                  <a:gd name="connsiteY23" fmla="*/ 423427 h 521718"/>
                  <a:gd name="connsiteX24" fmla="*/ 559554 w 561526"/>
                  <a:gd name="connsiteY24" fmla="*/ 377827 h 521718"/>
                  <a:gd name="connsiteX25" fmla="*/ 559627 w 561526"/>
                  <a:gd name="connsiteY25" fmla="*/ 377529 h 521718"/>
                  <a:gd name="connsiteX26" fmla="*/ 546985 w 561526"/>
                  <a:gd name="connsiteY26" fmla="*/ 331544 h 521718"/>
                  <a:gd name="connsiteX27" fmla="*/ 537830 w 561526"/>
                  <a:gd name="connsiteY27" fmla="*/ 316729 h 521718"/>
                  <a:gd name="connsiteX28" fmla="*/ 535868 w 561526"/>
                  <a:gd name="connsiteY28" fmla="*/ 264226 h 521718"/>
                  <a:gd name="connsiteX29" fmla="*/ 529111 w 561526"/>
                  <a:gd name="connsiteY29" fmla="*/ 253262 h 521718"/>
                  <a:gd name="connsiteX30" fmla="*/ 456525 w 561526"/>
                  <a:gd name="connsiteY30" fmla="*/ 175307 h 521718"/>
                  <a:gd name="connsiteX31" fmla="*/ 452675 w 561526"/>
                  <a:gd name="connsiteY31" fmla="*/ 156976 h 521718"/>
                  <a:gd name="connsiteX32" fmla="*/ 458487 w 561526"/>
                  <a:gd name="connsiteY32" fmla="*/ 82726 h 521718"/>
                  <a:gd name="connsiteX33" fmla="*/ 459650 w 561526"/>
                  <a:gd name="connsiteY33" fmla="*/ 76078 h 521718"/>
                  <a:gd name="connsiteX34" fmla="*/ 458778 w 561526"/>
                  <a:gd name="connsiteY34" fmla="*/ 65281 h 521718"/>
                  <a:gd name="connsiteX35" fmla="*/ 446862 w 561526"/>
                  <a:gd name="connsiteY35" fmla="*/ 64765 h 521718"/>
                  <a:gd name="connsiteX36" fmla="*/ 419542 w 561526"/>
                  <a:gd name="connsiteY36" fmla="*/ 100324 h 521718"/>
                  <a:gd name="connsiteX37" fmla="*/ 403630 w 561526"/>
                  <a:gd name="connsiteY37" fmla="*/ 126394 h 521718"/>
                  <a:gd name="connsiteX38" fmla="*/ 390988 w 561526"/>
                  <a:gd name="connsiteY38" fmla="*/ 128305 h 521718"/>
                  <a:gd name="connsiteX39" fmla="*/ 327630 w 561526"/>
                  <a:gd name="connsiteY39" fmla="*/ 60609 h 521718"/>
                  <a:gd name="connsiteX40" fmla="*/ 339401 w 561526"/>
                  <a:gd name="connsiteY40" fmla="*/ 20102 h 521718"/>
                  <a:gd name="connsiteX41" fmla="*/ 346376 w 561526"/>
                  <a:gd name="connsiteY41" fmla="*/ 1567 h 521718"/>
                  <a:gd name="connsiteX42" fmla="*/ 324724 w 561526"/>
                  <a:gd name="connsiteY42" fmla="*/ 3413 h 521718"/>
                  <a:gd name="connsiteX43" fmla="*/ 308957 w 561526"/>
                  <a:gd name="connsiteY43" fmla="*/ 13839 h 521718"/>
                  <a:gd name="connsiteX44" fmla="*/ 269504 w 561526"/>
                  <a:gd name="connsiteY44" fmla="*/ 34365 h 521718"/>
                  <a:gd name="connsiteX45" fmla="*/ 233080 w 561526"/>
                  <a:gd name="connsiteY45" fmla="*/ 11761 h 521718"/>
                  <a:gd name="connsiteX46" fmla="*/ 228219 w 561526"/>
                  <a:gd name="connsiteY46" fmla="*/ 405 h 521718"/>
                  <a:gd name="connsiteX47" fmla="*/ 216478 w 561526"/>
                  <a:gd name="connsiteY47" fmla="*/ 7685 h 521718"/>
                  <a:gd name="connsiteX48" fmla="*/ 188962 w 561526"/>
                  <a:gd name="connsiteY48" fmla="*/ 51200 h 521718"/>
                  <a:gd name="connsiteX49" fmla="*/ 184995 w 561526"/>
                  <a:gd name="connsiteY49" fmla="*/ 59418 h 521718"/>
                  <a:gd name="connsiteX50" fmla="*/ 180854 w 561526"/>
                  <a:gd name="connsiteY50" fmla="*/ 61263 h 521718"/>
                  <a:gd name="connsiteX51" fmla="*/ 149640 w 561526"/>
                  <a:gd name="connsiteY51" fmla="*/ 44893 h 521718"/>
                  <a:gd name="connsiteX52" fmla="*/ 50498 w 561526"/>
                  <a:gd name="connsiteY52" fmla="*/ 28000 h 521718"/>
                  <a:gd name="connsiteX53" fmla="*/ 49924 w 561526"/>
                  <a:gd name="connsiteY53" fmla="*/ 28284 h 521718"/>
                  <a:gd name="connsiteX54" fmla="*/ 4164 w 561526"/>
                  <a:gd name="connsiteY54" fmla="*/ 82094 h 521718"/>
                  <a:gd name="connsiteX55" fmla="*/ 59333 w 561526"/>
                  <a:gd name="connsiteY55" fmla="*/ 275909 h 521718"/>
                  <a:gd name="connsiteX56" fmla="*/ 423393 w 561526"/>
                  <a:gd name="connsiteY56" fmla="*/ 234422 h 521718"/>
                  <a:gd name="connsiteX57" fmla="*/ 468224 w 561526"/>
                  <a:gd name="connsiteY57" fmla="*/ 252186 h 521718"/>
                  <a:gd name="connsiteX58" fmla="*/ 477887 w 561526"/>
                  <a:gd name="connsiteY58" fmla="*/ 297750 h 521718"/>
                  <a:gd name="connsiteX59" fmla="*/ 435528 w 561526"/>
                  <a:gd name="connsiteY59" fmla="*/ 274485 h 521718"/>
                  <a:gd name="connsiteX60" fmla="*/ 423393 w 561526"/>
                  <a:gd name="connsiteY60" fmla="*/ 234422 h 521718"/>
                  <a:gd name="connsiteX61" fmla="*/ 370135 w 561526"/>
                  <a:gd name="connsiteY61" fmla="*/ 161822 h 521718"/>
                  <a:gd name="connsiteX62" fmla="*/ 391206 w 561526"/>
                  <a:gd name="connsiteY62" fmla="*/ 147327 h 521718"/>
                  <a:gd name="connsiteX63" fmla="*/ 411041 w 561526"/>
                  <a:gd name="connsiteY63" fmla="*/ 148307 h 521718"/>
                  <a:gd name="connsiteX64" fmla="*/ 429715 w 561526"/>
                  <a:gd name="connsiteY64" fmla="*/ 160819 h 521718"/>
                  <a:gd name="connsiteX65" fmla="*/ 413367 w 561526"/>
                  <a:gd name="connsiteY65" fmla="*/ 180357 h 521718"/>
                  <a:gd name="connsiteX66" fmla="*/ 408353 w 561526"/>
                  <a:gd name="connsiteY66" fmla="*/ 182289 h 521718"/>
                  <a:gd name="connsiteX67" fmla="*/ 374785 w 561526"/>
                  <a:gd name="connsiteY67" fmla="*/ 177269 h 521718"/>
                  <a:gd name="connsiteX68" fmla="*/ 370135 w 561526"/>
                  <a:gd name="connsiteY68" fmla="*/ 161822 h 521718"/>
                  <a:gd name="connsiteX69" fmla="*/ 132253 w 561526"/>
                  <a:gd name="connsiteY69" fmla="*/ 240597 h 521718"/>
                  <a:gd name="connsiteX70" fmla="*/ 179749 w 561526"/>
                  <a:gd name="connsiteY70" fmla="*/ 185762 h 521718"/>
                  <a:gd name="connsiteX71" fmla="*/ 164302 w 561526"/>
                  <a:gd name="connsiteY71" fmla="*/ 258748 h 521718"/>
                  <a:gd name="connsiteX72" fmla="*/ 110622 w 561526"/>
                  <a:gd name="connsiteY72" fmla="*/ 311265 h 521718"/>
                  <a:gd name="connsiteX73" fmla="*/ 132253 w 561526"/>
                  <a:gd name="connsiteY73" fmla="*/ 240597 h 52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61526" h="521718">
                    <a:moveTo>
                      <a:pt x="59333" y="275909"/>
                    </a:moveTo>
                    <a:cubicBezTo>
                      <a:pt x="61702" y="280233"/>
                      <a:pt x="63961" y="284367"/>
                      <a:pt x="66075" y="288283"/>
                    </a:cubicBezTo>
                    <a:cubicBezTo>
                      <a:pt x="66148" y="288421"/>
                      <a:pt x="66228" y="288566"/>
                      <a:pt x="66315" y="288697"/>
                    </a:cubicBezTo>
                    <a:cubicBezTo>
                      <a:pt x="68902" y="292991"/>
                      <a:pt x="72084" y="298593"/>
                      <a:pt x="75775" y="305089"/>
                    </a:cubicBezTo>
                    <a:cubicBezTo>
                      <a:pt x="102441" y="352062"/>
                      <a:pt x="146515" y="433258"/>
                      <a:pt x="191730" y="423827"/>
                    </a:cubicBezTo>
                    <a:cubicBezTo>
                      <a:pt x="193852" y="423383"/>
                      <a:pt x="200726" y="422555"/>
                      <a:pt x="202157" y="420927"/>
                    </a:cubicBezTo>
                    <a:cubicBezTo>
                      <a:pt x="219072" y="401724"/>
                      <a:pt x="219530" y="371317"/>
                      <a:pt x="221273" y="338679"/>
                    </a:cubicBezTo>
                    <a:cubicBezTo>
                      <a:pt x="222959" y="307123"/>
                      <a:pt x="224100" y="274304"/>
                      <a:pt x="240390" y="255849"/>
                    </a:cubicBezTo>
                    <a:cubicBezTo>
                      <a:pt x="242983" y="253160"/>
                      <a:pt x="246558" y="249389"/>
                      <a:pt x="250235" y="250639"/>
                    </a:cubicBezTo>
                    <a:cubicBezTo>
                      <a:pt x="255263" y="252339"/>
                      <a:pt x="260203" y="259503"/>
                      <a:pt x="261657" y="272625"/>
                    </a:cubicBezTo>
                    <a:cubicBezTo>
                      <a:pt x="263110" y="284091"/>
                      <a:pt x="264127" y="295295"/>
                      <a:pt x="265217" y="306135"/>
                    </a:cubicBezTo>
                    <a:cubicBezTo>
                      <a:pt x="270957" y="367059"/>
                      <a:pt x="276406" y="424604"/>
                      <a:pt x="349936" y="457983"/>
                    </a:cubicBezTo>
                    <a:cubicBezTo>
                      <a:pt x="353569" y="459633"/>
                      <a:pt x="363668" y="466477"/>
                      <a:pt x="366647" y="463803"/>
                    </a:cubicBezTo>
                    <a:cubicBezTo>
                      <a:pt x="369626" y="461129"/>
                      <a:pt x="364831" y="449438"/>
                      <a:pt x="363596" y="445646"/>
                    </a:cubicBezTo>
                    <a:cubicBezTo>
                      <a:pt x="359672" y="433984"/>
                      <a:pt x="354950" y="423020"/>
                      <a:pt x="350372" y="412412"/>
                    </a:cubicBezTo>
                    <a:cubicBezTo>
                      <a:pt x="334823" y="376323"/>
                      <a:pt x="322544" y="347819"/>
                      <a:pt x="346739" y="311149"/>
                    </a:cubicBezTo>
                    <a:cubicBezTo>
                      <a:pt x="347611" y="309768"/>
                      <a:pt x="348701" y="308969"/>
                      <a:pt x="349936" y="308787"/>
                    </a:cubicBezTo>
                    <a:cubicBezTo>
                      <a:pt x="351171" y="308598"/>
                      <a:pt x="352697" y="309085"/>
                      <a:pt x="354077" y="310131"/>
                    </a:cubicBezTo>
                    <a:cubicBezTo>
                      <a:pt x="377038" y="334385"/>
                      <a:pt x="380234" y="353268"/>
                      <a:pt x="383940" y="375109"/>
                    </a:cubicBezTo>
                    <a:cubicBezTo>
                      <a:pt x="390334" y="412630"/>
                      <a:pt x="393167" y="454030"/>
                      <a:pt x="491183" y="515928"/>
                    </a:cubicBezTo>
                    <a:cubicBezTo>
                      <a:pt x="492854" y="516960"/>
                      <a:pt x="500920" y="521719"/>
                      <a:pt x="502808" y="521719"/>
                    </a:cubicBezTo>
                    <a:cubicBezTo>
                      <a:pt x="504553" y="521719"/>
                      <a:pt x="506369" y="521239"/>
                      <a:pt x="507967" y="520280"/>
                    </a:cubicBezTo>
                    <a:cubicBezTo>
                      <a:pt x="511164" y="518326"/>
                      <a:pt x="513053" y="514700"/>
                      <a:pt x="512763" y="510914"/>
                    </a:cubicBezTo>
                    <a:cubicBezTo>
                      <a:pt x="510583" y="481989"/>
                      <a:pt x="522208" y="450020"/>
                      <a:pt x="537176" y="423427"/>
                    </a:cubicBezTo>
                    <a:cubicBezTo>
                      <a:pt x="545314" y="408844"/>
                      <a:pt x="553814" y="393768"/>
                      <a:pt x="559554" y="377827"/>
                    </a:cubicBezTo>
                    <a:cubicBezTo>
                      <a:pt x="559554" y="377725"/>
                      <a:pt x="559627" y="377623"/>
                      <a:pt x="559627" y="377529"/>
                    </a:cubicBezTo>
                    <a:cubicBezTo>
                      <a:pt x="565876" y="358158"/>
                      <a:pt x="555413" y="343401"/>
                      <a:pt x="546985" y="331544"/>
                    </a:cubicBezTo>
                    <a:cubicBezTo>
                      <a:pt x="543425" y="326443"/>
                      <a:pt x="540010" y="321626"/>
                      <a:pt x="537830" y="316729"/>
                    </a:cubicBezTo>
                    <a:cubicBezTo>
                      <a:pt x="530709" y="300453"/>
                      <a:pt x="533325" y="282034"/>
                      <a:pt x="535868" y="264226"/>
                    </a:cubicBezTo>
                    <a:cubicBezTo>
                      <a:pt x="536594" y="259401"/>
                      <a:pt x="533760" y="254780"/>
                      <a:pt x="529111" y="253262"/>
                    </a:cubicBezTo>
                    <a:cubicBezTo>
                      <a:pt x="498303" y="243148"/>
                      <a:pt x="468441" y="211091"/>
                      <a:pt x="456525" y="175307"/>
                    </a:cubicBezTo>
                    <a:cubicBezTo>
                      <a:pt x="454781" y="169734"/>
                      <a:pt x="453474" y="163515"/>
                      <a:pt x="452675" y="156976"/>
                    </a:cubicBezTo>
                    <a:cubicBezTo>
                      <a:pt x="449696" y="133013"/>
                      <a:pt x="454128" y="107452"/>
                      <a:pt x="458487" y="82726"/>
                    </a:cubicBezTo>
                    <a:lnTo>
                      <a:pt x="459650" y="76078"/>
                    </a:lnTo>
                    <a:cubicBezTo>
                      <a:pt x="460231" y="72656"/>
                      <a:pt x="461321" y="67584"/>
                      <a:pt x="458778" y="65281"/>
                    </a:cubicBezTo>
                    <a:cubicBezTo>
                      <a:pt x="456162" y="62978"/>
                      <a:pt x="450204" y="63763"/>
                      <a:pt x="446862" y="64765"/>
                    </a:cubicBezTo>
                    <a:cubicBezTo>
                      <a:pt x="430659" y="69633"/>
                      <a:pt x="424774" y="85938"/>
                      <a:pt x="419542" y="100324"/>
                    </a:cubicBezTo>
                    <a:cubicBezTo>
                      <a:pt x="415328" y="111840"/>
                      <a:pt x="411405" y="122710"/>
                      <a:pt x="403630" y="126394"/>
                    </a:cubicBezTo>
                    <a:cubicBezTo>
                      <a:pt x="401233" y="127556"/>
                      <a:pt x="393022" y="128966"/>
                      <a:pt x="390988" y="128305"/>
                    </a:cubicBezTo>
                    <a:cubicBezTo>
                      <a:pt x="364468" y="119658"/>
                      <a:pt x="336640" y="89927"/>
                      <a:pt x="327630" y="60609"/>
                    </a:cubicBezTo>
                    <a:cubicBezTo>
                      <a:pt x="323489" y="47771"/>
                      <a:pt x="327703" y="37918"/>
                      <a:pt x="339401" y="20102"/>
                    </a:cubicBezTo>
                    <a:cubicBezTo>
                      <a:pt x="342016" y="16179"/>
                      <a:pt x="349645" y="4946"/>
                      <a:pt x="346376" y="1567"/>
                    </a:cubicBezTo>
                    <a:cubicBezTo>
                      <a:pt x="343106" y="-1811"/>
                      <a:pt x="328720" y="964"/>
                      <a:pt x="324724" y="3413"/>
                    </a:cubicBezTo>
                    <a:cubicBezTo>
                      <a:pt x="319274" y="6697"/>
                      <a:pt x="314043" y="10330"/>
                      <a:pt x="308957" y="13839"/>
                    </a:cubicBezTo>
                    <a:cubicBezTo>
                      <a:pt x="295879" y="22863"/>
                      <a:pt x="283527" y="31386"/>
                      <a:pt x="269504" y="34365"/>
                    </a:cubicBezTo>
                    <a:cubicBezTo>
                      <a:pt x="253446" y="37962"/>
                      <a:pt x="238508" y="28661"/>
                      <a:pt x="233080" y="11761"/>
                    </a:cubicBezTo>
                    <a:cubicBezTo>
                      <a:pt x="232012" y="8441"/>
                      <a:pt x="231605" y="1233"/>
                      <a:pt x="228219" y="405"/>
                    </a:cubicBezTo>
                    <a:cubicBezTo>
                      <a:pt x="224834" y="-424"/>
                      <a:pt x="218955" y="5237"/>
                      <a:pt x="216478" y="7685"/>
                    </a:cubicBezTo>
                    <a:cubicBezTo>
                      <a:pt x="203784" y="20211"/>
                      <a:pt x="196250" y="35964"/>
                      <a:pt x="188962" y="51200"/>
                    </a:cubicBezTo>
                    <a:cubicBezTo>
                      <a:pt x="187661" y="53925"/>
                      <a:pt x="186347" y="56671"/>
                      <a:pt x="184995" y="59418"/>
                    </a:cubicBezTo>
                    <a:cubicBezTo>
                      <a:pt x="184428" y="60311"/>
                      <a:pt x="181943" y="61423"/>
                      <a:pt x="180854" y="61263"/>
                    </a:cubicBezTo>
                    <a:cubicBezTo>
                      <a:pt x="170274" y="56911"/>
                      <a:pt x="159783" y="50800"/>
                      <a:pt x="149640" y="44893"/>
                    </a:cubicBezTo>
                    <a:cubicBezTo>
                      <a:pt x="121608" y="28567"/>
                      <a:pt x="89835" y="10068"/>
                      <a:pt x="50498" y="28000"/>
                    </a:cubicBezTo>
                    <a:cubicBezTo>
                      <a:pt x="50302" y="28087"/>
                      <a:pt x="50113" y="28182"/>
                      <a:pt x="49924" y="28284"/>
                    </a:cubicBezTo>
                    <a:cubicBezTo>
                      <a:pt x="26448" y="40853"/>
                      <a:pt x="11052" y="58960"/>
                      <a:pt x="4164" y="82094"/>
                    </a:cubicBezTo>
                    <a:cubicBezTo>
                      <a:pt x="-13761" y="142306"/>
                      <a:pt x="30226" y="222709"/>
                      <a:pt x="59333" y="275909"/>
                    </a:cubicBezTo>
                    <a:close/>
                    <a:moveTo>
                      <a:pt x="423393" y="234422"/>
                    </a:moveTo>
                    <a:cubicBezTo>
                      <a:pt x="436181" y="233572"/>
                      <a:pt x="456308" y="241128"/>
                      <a:pt x="468224" y="252186"/>
                    </a:cubicBezTo>
                    <a:cubicBezTo>
                      <a:pt x="480139" y="263238"/>
                      <a:pt x="488059" y="291800"/>
                      <a:pt x="477887" y="297750"/>
                    </a:cubicBezTo>
                    <a:cubicBezTo>
                      <a:pt x="467642" y="303701"/>
                      <a:pt x="446571" y="287237"/>
                      <a:pt x="435528" y="274485"/>
                    </a:cubicBezTo>
                    <a:cubicBezTo>
                      <a:pt x="424483" y="261727"/>
                      <a:pt x="406464" y="235555"/>
                      <a:pt x="423393" y="234422"/>
                    </a:cubicBezTo>
                    <a:close/>
                    <a:moveTo>
                      <a:pt x="370135" y="161822"/>
                    </a:moveTo>
                    <a:cubicBezTo>
                      <a:pt x="371080" y="156038"/>
                      <a:pt x="380307" y="151112"/>
                      <a:pt x="391206" y="147327"/>
                    </a:cubicBezTo>
                    <a:cubicBezTo>
                      <a:pt x="393894" y="146382"/>
                      <a:pt x="407554" y="147545"/>
                      <a:pt x="411041" y="148307"/>
                    </a:cubicBezTo>
                    <a:cubicBezTo>
                      <a:pt x="419542" y="150160"/>
                      <a:pt x="429134" y="157012"/>
                      <a:pt x="429715" y="160819"/>
                    </a:cubicBezTo>
                    <a:cubicBezTo>
                      <a:pt x="430441" y="165498"/>
                      <a:pt x="424556" y="175925"/>
                      <a:pt x="413367" y="180357"/>
                    </a:cubicBezTo>
                    <a:cubicBezTo>
                      <a:pt x="413294" y="180393"/>
                      <a:pt x="408426" y="182253"/>
                      <a:pt x="408353" y="182289"/>
                    </a:cubicBezTo>
                    <a:cubicBezTo>
                      <a:pt x="394984" y="188029"/>
                      <a:pt x="381179" y="182311"/>
                      <a:pt x="374785" y="177269"/>
                    </a:cubicBezTo>
                    <a:cubicBezTo>
                      <a:pt x="370208" y="173701"/>
                      <a:pt x="369481" y="165912"/>
                      <a:pt x="370135" y="161822"/>
                    </a:cubicBezTo>
                    <a:close/>
                    <a:moveTo>
                      <a:pt x="132253" y="240597"/>
                    </a:moveTo>
                    <a:cubicBezTo>
                      <a:pt x="158119" y="204915"/>
                      <a:pt x="172956" y="181585"/>
                      <a:pt x="179749" y="185762"/>
                    </a:cubicBezTo>
                    <a:cubicBezTo>
                      <a:pt x="189791" y="191938"/>
                      <a:pt x="188308" y="221438"/>
                      <a:pt x="164302" y="258748"/>
                    </a:cubicBezTo>
                    <a:cubicBezTo>
                      <a:pt x="140296" y="296058"/>
                      <a:pt x="122597" y="322076"/>
                      <a:pt x="110622" y="311265"/>
                    </a:cubicBezTo>
                    <a:cubicBezTo>
                      <a:pt x="101722" y="303222"/>
                      <a:pt x="106386" y="276280"/>
                      <a:pt x="132253" y="2405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7" name="Graphic 3">
              <a:extLst>
                <a:ext uri="{FF2B5EF4-FFF2-40B4-BE49-F238E27FC236}">
                  <a16:creationId xmlns:a16="http://schemas.microsoft.com/office/drawing/2014/main" id="{E3B89DFD-BD78-1E49-8061-52367D66F49A}"/>
                </a:ext>
              </a:extLst>
            </p:cNvPr>
            <p:cNvGrpSpPr/>
            <p:nvPr/>
          </p:nvGrpSpPr>
          <p:grpSpPr>
            <a:xfrm>
              <a:off x="9673582" y="3654220"/>
              <a:ext cx="1782150" cy="2062941"/>
              <a:chOff x="9673582" y="3654220"/>
              <a:chExt cx="1782150" cy="2062941"/>
            </a:xfrm>
            <a:solidFill>
              <a:srgbClr val="000000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B8D30F4-AA3B-684A-9484-6B35642CCB42}"/>
                  </a:ext>
                </a:extLst>
              </p:cNvPr>
              <p:cNvSpPr/>
              <p:nvPr/>
            </p:nvSpPr>
            <p:spPr>
              <a:xfrm>
                <a:off x="9673582" y="3654220"/>
                <a:ext cx="1782150" cy="2062941"/>
              </a:xfrm>
              <a:custGeom>
                <a:avLst/>
                <a:gdLst>
                  <a:gd name="connsiteX0" fmla="*/ 1769785 w 1782150"/>
                  <a:gd name="connsiteY0" fmla="*/ 1061387 h 2062941"/>
                  <a:gd name="connsiteX1" fmla="*/ 1532556 w 1782150"/>
                  <a:gd name="connsiteY1" fmla="*/ 978673 h 2062941"/>
                  <a:gd name="connsiteX2" fmla="*/ 1462223 w 1782150"/>
                  <a:gd name="connsiteY2" fmla="*/ 976849 h 2062941"/>
                  <a:gd name="connsiteX3" fmla="*/ 1462223 w 1782150"/>
                  <a:gd name="connsiteY3" fmla="*/ 993342 h 2062941"/>
                  <a:gd name="connsiteX4" fmla="*/ 1750748 w 1782150"/>
                  <a:gd name="connsiteY4" fmla="*/ 1059185 h 2062941"/>
                  <a:gd name="connsiteX5" fmla="*/ 1762228 w 1782150"/>
                  <a:gd name="connsiteY5" fmla="*/ 1119891 h 2062941"/>
                  <a:gd name="connsiteX6" fmla="*/ 1735417 w 1782150"/>
                  <a:gd name="connsiteY6" fmla="*/ 1110264 h 2062941"/>
                  <a:gd name="connsiteX7" fmla="*/ 1687100 w 1782150"/>
                  <a:gd name="connsiteY7" fmla="*/ 1072976 h 2062941"/>
                  <a:gd name="connsiteX8" fmla="*/ 1552683 w 1782150"/>
                  <a:gd name="connsiteY8" fmla="*/ 1091540 h 2062941"/>
                  <a:gd name="connsiteX9" fmla="*/ 1550575 w 1782150"/>
                  <a:gd name="connsiteY9" fmla="*/ 1103921 h 2062941"/>
                  <a:gd name="connsiteX10" fmla="*/ 1713619 w 1782150"/>
                  <a:gd name="connsiteY10" fmla="*/ 1175293 h 2062941"/>
                  <a:gd name="connsiteX11" fmla="*/ 1708170 w 1782150"/>
                  <a:gd name="connsiteY11" fmla="*/ 1301514 h 2062941"/>
                  <a:gd name="connsiteX12" fmla="*/ 1590029 w 1782150"/>
                  <a:gd name="connsiteY12" fmla="*/ 1218241 h 2062941"/>
                  <a:gd name="connsiteX13" fmla="*/ 1561110 w 1782150"/>
                  <a:gd name="connsiteY13" fmla="*/ 1170272 h 2062941"/>
                  <a:gd name="connsiteX14" fmla="*/ 1508506 w 1782150"/>
                  <a:gd name="connsiteY14" fmla="*/ 1131444 h 2062941"/>
                  <a:gd name="connsiteX15" fmla="*/ 1511922 w 1782150"/>
                  <a:gd name="connsiteY15" fmla="*/ 1184753 h 2062941"/>
                  <a:gd name="connsiteX16" fmla="*/ 1535680 w 1782150"/>
                  <a:gd name="connsiteY16" fmla="*/ 1220915 h 2062941"/>
                  <a:gd name="connsiteX17" fmla="*/ 1432724 w 1782150"/>
                  <a:gd name="connsiteY17" fmla="*/ 1131865 h 2062941"/>
                  <a:gd name="connsiteX18" fmla="*/ 1388112 w 1782150"/>
                  <a:gd name="connsiteY18" fmla="*/ 1023844 h 2062941"/>
                  <a:gd name="connsiteX19" fmla="*/ 1375978 w 1782150"/>
                  <a:gd name="connsiteY19" fmla="*/ 1025407 h 2062941"/>
                  <a:gd name="connsiteX20" fmla="*/ 1365733 w 1782150"/>
                  <a:gd name="connsiteY20" fmla="*/ 1142618 h 2062941"/>
                  <a:gd name="connsiteX21" fmla="*/ 1363190 w 1782150"/>
                  <a:gd name="connsiteY21" fmla="*/ 1146978 h 2062941"/>
                  <a:gd name="connsiteX22" fmla="*/ 1358612 w 1782150"/>
                  <a:gd name="connsiteY22" fmla="*/ 1148177 h 2062941"/>
                  <a:gd name="connsiteX23" fmla="*/ 1291840 w 1782150"/>
                  <a:gd name="connsiteY23" fmla="*/ 1074058 h 2062941"/>
                  <a:gd name="connsiteX24" fmla="*/ 1298089 w 1782150"/>
                  <a:gd name="connsiteY24" fmla="*/ 969620 h 2062941"/>
                  <a:gd name="connsiteX25" fmla="*/ 1291986 w 1782150"/>
                  <a:gd name="connsiteY25" fmla="*/ 961635 h 2062941"/>
                  <a:gd name="connsiteX26" fmla="*/ 1222670 w 1782150"/>
                  <a:gd name="connsiteY26" fmla="*/ 1023321 h 2062941"/>
                  <a:gd name="connsiteX27" fmla="*/ 1194841 w 1782150"/>
                  <a:gd name="connsiteY27" fmla="*/ 1006261 h 2062941"/>
                  <a:gd name="connsiteX28" fmla="*/ 1163381 w 1782150"/>
                  <a:gd name="connsiteY28" fmla="*/ 951419 h 2062941"/>
                  <a:gd name="connsiteX29" fmla="*/ 1184451 w 1782150"/>
                  <a:gd name="connsiteY29" fmla="*/ 911210 h 2062941"/>
                  <a:gd name="connsiteX30" fmla="*/ 1159167 w 1782150"/>
                  <a:gd name="connsiteY30" fmla="*/ 894985 h 2062941"/>
                  <a:gd name="connsiteX31" fmla="*/ 1090723 w 1782150"/>
                  <a:gd name="connsiteY31" fmla="*/ 930660 h 2062941"/>
                  <a:gd name="connsiteX32" fmla="*/ 1069913 w 1782150"/>
                  <a:gd name="connsiteY32" fmla="*/ 909975 h 2062941"/>
                  <a:gd name="connsiteX33" fmla="*/ 1074244 w 1782150"/>
                  <a:gd name="connsiteY33" fmla="*/ 878238 h 2062941"/>
                  <a:gd name="connsiteX34" fmla="*/ 1137805 w 1782150"/>
                  <a:gd name="connsiteY34" fmla="*/ 870253 h 2062941"/>
                  <a:gd name="connsiteX35" fmla="*/ 1145652 w 1782150"/>
                  <a:gd name="connsiteY35" fmla="*/ 856804 h 2062941"/>
                  <a:gd name="connsiteX36" fmla="*/ 1126834 w 1782150"/>
                  <a:gd name="connsiteY36" fmla="*/ 850010 h 2062941"/>
                  <a:gd name="connsiteX37" fmla="*/ 1222742 w 1782150"/>
                  <a:gd name="connsiteY37" fmla="*/ 797406 h 2062941"/>
                  <a:gd name="connsiteX38" fmla="*/ 1252895 w 1782150"/>
                  <a:gd name="connsiteY38" fmla="*/ 803618 h 2062941"/>
                  <a:gd name="connsiteX39" fmla="*/ 1234803 w 1782150"/>
                  <a:gd name="connsiteY39" fmla="*/ 850424 h 2062941"/>
                  <a:gd name="connsiteX40" fmla="*/ 1243377 w 1782150"/>
                  <a:gd name="connsiteY40" fmla="*/ 856942 h 2062941"/>
                  <a:gd name="connsiteX41" fmla="*/ 1314146 w 1782150"/>
                  <a:gd name="connsiteY41" fmla="*/ 801315 h 2062941"/>
                  <a:gd name="connsiteX42" fmla="*/ 1390509 w 1782150"/>
                  <a:gd name="connsiteY42" fmla="*/ 805405 h 2062941"/>
                  <a:gd name="connsiteX43" fmla="*/ 1357523 w 1782150"/>
                  <a:gd name="connsiteY43" fmla="*/ 825444 h 2062941"/>
                  <a:gd name="connsiteX44" fmla="*/ 1323664 w 1782150"/>
                  <a:gd name="connsiteY44" fmla="*/ 861904 h 2062941"/>
                  <a:gd name="connsiteX45" fmla="*/ 1332674 w 1782150"/>
                  <a:gd name="connsiteY45" fmla="*/ 868807 h 2062941"/>
                  <a:gd name="connsiteX46" fmla="*/ 1363263 w 1782150"/>
                  <a:gd name="connsiteY46" fmla="*/ 841872 h 2062941"/>
                  <a:gd name="connsiteX47" fmla="*/ 1396322 w 1782150"/>
                  <a:gd name="connsiteY47" fmla="*/ 819792 h 2062941"/>
                  <a:gd name="connsiteX48" fmla="*/ 1526380 w 1782150"/>
                  <a:gd name="connsiteY48" fmla="*/ 845687 h 2062941"/>
                  <a:gd name="connsiteX49" fmla="*/ 1627447 w 1782150"/>
                  <a:gd name="connsiteY49" fmla="*/ 905325 h 2062941"/>
                  <a:gd name="connsiteX50" fmla="*/ 1483294 w 1782150"/>
                  <a:gd name="connsiteY50" fmla="*/ 900515 h 2062941"/>
                  <a:gd name="connsiteX51" fmla="*/ 1418338 w 1782150"/>
                  <a:gd name="connsiteY51" fmla="*/ 885307 h 2062941"/>
                  <a:gd name="connsiteX52" fmla="*/ 1352364 w 1782150"/>
                  <a:gd name="connsiteY52" fmla="*/ 892326 h 2062941"/>
                  <a:gd name="connsiteX53" fmla="*/ 1344808 w 1782150"/>
                  <a:gd name="connsiteY53" fmla="*/ 918396 h 2062941"/>
                  <a:gd name="connsiteX54" fmla="*/ 1376269 w 1782150"/>
                  <a:gd name="connsiteY54" fmla="*/ 937774 h 2062941"/>
                  <a:gd name="connsiteX55" fmla="*/ 1531539 w 1782150"/>
                  <a:gd name="connsiteY55" fmla="*/ 904453 h 2062941"/>
                  <a:gd name="connsiteX56" fmla="*/ 1652805 w 1782150"/>
                  <a:gd name="connsiteY56" fmla="*/ 932353 h 2062941"/>
                  <a:gd name="connsiteX57" fmla="*/ 1719869 w 1782150"/>
                  <a:gd name="connsiteY57" fmla="*/ 1001102 h 2062941"/>
                  <a:gd name="connsiteX58" fmla="*/ 1721830 w 1782150"/>
                  <a:gd name="connsiteY58" fmla="*/ 1000281 h 2062941"/>
                  <a:gd name="connsiteX59" fmla="*/ 1637111 w 1782150"/>
                  <a:gd name="connsiteY59" fmla="*/ 909590 h 2062941"/>
                  <a:gd name="connsiteX60" fmla="*/ 1507416 w 1782150"/>
                  <a:gd name="connsiteY60" fmla="*/ 824914 h 2062941"/>
                  <a:gd name="connsiteX61" fmla="*/ 1421316 w 1782150"/>
                  <a:gd name="connsiteY61" fmla="*/ 796519 h 2062941"/>
                  <a:gd name="connsiteX62" fmla="*/ 1308769 w 1782150"/>
                  <a:gd name="connsiteY62" fmla="*/ 784378 h 2062941"/>
                  <a:gd name="connsiteX63" fmla="*/ 1251515 w 1782150"/>
                  <a:gd name="connsiteY63" fmla="*/ 837295 h 2062941"/>
                  <a:gd name="connsiteX64" fmla="*/ 1267136 w 1782150"/>
                  <a:gd name="connsiteY64" fmla="*/ 806132 h 2062941"/>
                  <a:gd name="connsiteX65" fmla="*/ 1267427 w 1782150"/>
                  <a:gd name="connsiteY65" fmla="*/ 802579 h 2062941"/>
                  <a:gd name="connsiteX66" fmla="*/ 1356869 w 1782150"/>
                  <a:gd name="connsiteY66" fmla="*/ 710848 h 2062941"/>
                  <a:gd name="connsiteX67" fmla="*/ 1340666 w 1782150"/>
                  <a:gd name="connsiteY67" fmla="*/ 666592 h 2062941"/>
                  <a:gd name="connsiteX68" fmla="*/ 1343718 w 1782150"/>
                  <a:gd name="connsiteY68" fmla="*/ 654502 h 2062941"/>
                  <a:gd name="connsiteX69" fmla="*/ 1343427 w 1782150"/>
                  <a:gd name="connsiteY69" fmla="*/ 615506 h 2062941"/>
                  <a:gd name="connsiteX70" fmla="*/ 1275056 w 1782150"/>
                  <a:gd name="connsiteY70" fmla="*/ 610362 h 2062941"/>
                  <a:gd name="connsiteX71" fmla="*/ 1176096 w 1782150"/>
                  <a:gd name="connsiteY71" fmla="*/ 626325 h 2062941"/>
                  <a:gd name="connsiteX72" fmla="*/ 1297508 w 1782150"/>
                  <a:gd name="connsiteY72" fmla="*/ 549300 h 2062941"/>
                  <a:gd name="connsiteX73" fmla="*/ 1251515 w 1782150"/>
                  <a:gd name="connsiteY73" fmla="*/ 509077 h 2062941"/>
                  <a:gd name="connsiteX74" fmla="*/ 1209228 w 1782150"/>
                  <a:gd name="connsiteY74" fmla="*/ 536360 h 2062941"/>
                  <a:gd name="connsiteX75" fmla="*/ 1164761 w 1782150"/>
                  <a:gd name="connsiteY75" fmla="*/ 554314 h 2062941"/>
                  <a:gd name="connsiteX76" fmla="*/ 1186122 w 1782150"/>
                  <a:gd name="connsiteY76" fmla="*/ 521828 h 2062941"/>
                  <a:gd name="connsiteX77" fmla="*/ 1068206 w 1782150"/>
                  <a:gd name="connsiteY77" fmla="*/ 450638 h 2062941"/>
                  <a:gd name="connsiteX78" fmla="*/ 1002966 w 1782150"/>
                  <a:gd name="connsiteY78" fmla="*/ 493412 h 2062941"/>
                  <a:gd name="connsiteX79" fmla="*/ 1041642 w 1782150"/>
                  <a:gd name="connsiteY79" fmla="*/ 568482 h 2062941"/>
                  <a:gd name="connsiteX80" fmla="*/ 1021283 w 1782150"/>
                  <a:gd name="connsiteY80" fmla="*/ 565460 h 2062941"/>
                  <a:gd name="connsiteX81" fmla="*/ 937727 w 1782150"/>
                  <a:gd name="connsiteY81" fmla="*/ 573394 h 2062941"/>
                  <a:gd name="connsiteX82" fmla="*/ 917099 w 1782150"/>
                  <a:gd name="connsiteY82" fmla="*/ 644635 h 2062941"/>
                  <a:gd name="connsiteX83" fmla="*/ 969812 w 1782150"/>
                  <a:gd name="connsiteY83" fmla="*/ 790852 h 2062941"/>
                  <a:gd name="connsiteX84" fmla="*/ 1073677 w 1782150"/>
                  <a:gd name="connsiteY84" fmla="*/ 778863 h 2062941"/>
                  <a:gd name="connsiteX85" fmla="*/ 1075668 w 1782150"/>
                  <a:gd name="connsiteY85" fmla="*/ 783731 h 2062941"/>
                  <a:gd name="connsiteX86" fmla="*/ 993383 w 1782150"/>
                  <a:gd name="connsiteY86" fmla="*/ 944843 h 2062941"/>
                  <a:gd name="connsiteX87" fmla="*/ 949461 w 1782150"/>
                  <a:gd name="connsiteY87" fmla="*/ 920248 h 2062941"/>
                  <a:gd name="connsiteX88" fmla="*/ 839536 w 1782150"/>
                  <a:gd name="connsiteY88" fmla="*/ 948948 h 2062941"/>
                  <a:gd name="connsiteX89" fmla="*/ 664089 w 1782150"/>
                  <a:gd name="connsiteY89" fmla="*/ 260252 h 2062941"/>
                  <a:gd name="connsiteX90" fmla="*/ 839464 w 1782150"/>
                  <a:gd name="connsiteY90" fmla="*/ 172380 h 2062941"/>
                  <a:gd name="connsiteX91" fmla="*/ 775183 w 1782150"/>
                  <a:gd name="connsiteY91" fmla="*/ 126525 h 2062941"/>
                  <a:gd name="connsiteX92" fmla="*/ 741681 w 1782150"/>
                  <a:gd name="connsiteY92" fmla="*/ 131284 h 2062941"/>
                  <a:gd name="connsiteX93" fmla="*/ 768753 w 1782150"/>
                  <a:gd name="connsiteY93" fmla="*/ 52487 h 2062941"/>
                  <a:gd name="connsiteX94" fmla="*/ 678962 w 1782150"/>
                  <a:gd name="connsiteY94" fmla="*/ 91780 h 2062941"/>
                  <a:gd name="connsiteX95" fmla="*/ 638695 w 1782150"/>
                  <a:gd name="connsiteY95" fmla="*/ 141108 h 2062941"/>
                  <a:gd name="connsiteX96" fmla="*/ 635680 w 1782150"/>
                  <a:gd name="connsiteY96" fmla="*/ 124818 h 2062941"/>
                  <a:gd name="connsiteX97" fmla="*/ 648148 w 1782150"/>
                  <a:gd name="connsiteY97" fmla="*/ 97745 h 2062941"/>
                  <a:gd name="connsiteX98" fmla="*/ 684368 w 1782150"/>
                  <a:gd name="connsiteY98" fmla="*/ 59418 h 2062941"/>
                  <a:gd name="connsiteX99" fmla="*/ 656155 w 1782150"/>
                  <a:gd name="connsiteY99" fmla="*/ 14530 h 2062941"/>
                  <a:gd name="connsiteX100" fmla="*/ 597629 w 1782150"/>
                  <a:gd name="connsiteY100" fmla="*/ 34613 h 2062941"/>
                  <a:gd name="connsiteX101" fmla="*/ 551811 w 1782150"/>
                  <a:gd name="connsiteY101" fmla="*/ 88547 h 2062941"/>
                  <a:gd name="connsiteX102" fmla="*/ 551440 w 1782150"/>
                  <a:gd name="connsiteY102" fmla="*/ 88467 h 2062941"/>
                  <a:gd name="connsiteX103" fmla="*/ 563603 w 1782150"/>
                  <a:gd name="connsiteY103" fmla="*/ 55851 h 2062941"/>
                  <a:gd name="connsiteX104" fmla="*/ 573419 w 1782150"/>
                  <a:gd name="connsiteY104" fmla="*/ 19471 h 2062941"/>
                  <a:gd name="connsiteX105" fmla="*/ 550263 w 1782150"/>
                  <a:gd name="connsiteY105" fmla="*/ 7010 h 2062941"/>
                  <a:gd name="connsiteX106" fmla="*/ 494963 w 1782150"/>
                  <a:gd name="connsiteY106" fmla="*/ 16804 h 2062941"/>
                  <a:gd name="connsiteX107" fmla="*/ 442897 w 1782150"/>
                  <a:gd name="connsiteY107" fmla="*/ 17197 h 2062941"/>
                  <a:gd name="connsiteX108" fmla="*/ 439605 w 1782150"/>
                  <a:gd name="connsiteY108" fmla="*/ 57108 h 2062941"/>
                  <a:gd name="connsiteX109" fmla="*/ 437847 w 1782150"/>
                  <a:gd name="connsiteY109" fmla="*/ 61889 h 2062941"/>
                  <a:gd name="connsiteX110" fmla="*/ 437621 w 1782150"/>
                  <a:gd name="connsiteY110" fmla="*/ 61751 h 2062941"/>
                  <a:gd name="connsiteX111" fmla="*/ 427239 w 1782150"/>
                  <a:gd name="connsiteY111" fmla="*/ 52312 h 2062941"/>
                  <a:gd name="connsiteX112" fmla="*/ 407846 w 1782150"/>
                  <a:gd name="connsiteY112" fmla="*/ 20292 h 2062941"/>
                  <a:gd name="connsiteX113" fmla="*/ 333989 w 1782150"/>
                  <a:gd name="connsiteY113" fmla="*/ 19849 h 2062941"/>
                  <a:gd name="connsiteX114" fmla="*/ 293003 w 1782150"/>
                  <a:gd name="connsiteY114" fmla="*/ 23700 h 2062941"/>
                  <a:gd name="connsiteX115" fmla="*/ 284197 w 1782150"/>
                  <a:gd name="connsiteY115" fmla="*/ 32506 h 2062941"/>
                  <a:gd name="connsiteX116" fmla="*/ 311262 w 1782150"/>
                  <a:gd name="connsiteY116" fmla="*/ 68668 h 2062941"/>
                  <a:gd name="connsiteX117" fmla="*/ 233700 w 1782150"/>
                  <a:gd name="connsiteY117" fmla="*/ 49682 h 2062941"/>
                  <a:gd name="connsiteX118" fmla="*/ 107093 w 1782150"/>
                  <a:gd name="connsiteY118" fmla="*/ 50089 h 2062941"/>
                  <a:gd name="connsiteX119" fmla="*/ 103002 w 1782150"/>
                  <a:gd name="connsiteY119" fmla="*/ 65587 h 2062941"/>
                  <a:gd name="connsiteX120" fmla="*/ 209926 w 1782150"/>
                  <a:gd name="connsiteY120" fmla="*/ 105222 h 2062941"/>
                  <a:gd name="connsiteX121" fmla="*/ 230575 w 1782150"/>
                  <a:gd name="connsiteY121" fmla="*/ 142045 h 2062941"/>
                  <a:gd name="connsiteX122" fmla="*/ 390408 w 1782150"/>
                  <a:gd name="connsiteY122" fmla="*/ 135171 h 2062941"/>
                  <a:gd name="connsiteX123" fmla="*/ 356985 w 1782150"/>
                  <a:gd name="connsiteY123" fmla="*/ 147465 h 2062941"/>
                  <a:gd name="connsiteX124" fmla="*/ 317918 w 1782150"/>
                  <a:gd name="connsiteY124" fmla="*/ 177357 h 2062941"/>
                  <a:gd name="connsiteX125" fmla="*/ 362340 w 1782150"/>
                  <a:gd name="connsiteY125" fmla="*/ 211361 h 2062941"/>
                  <a:gd name="connsiteX126" fmla="*/ 529301 w 1782150"/>
                  <a:gd name="connsiteY126" fmla="*/ 194678 h 2062941"/>
                  <a:gd name="connsiteX127" fmla="*/ 491868 w 1782150"/>
                  <a:gd name="connsiteY127" fmla="*/ 242756 h 2062941"/>
                  <a:gd name="connsiteX128" fmla="*/ 589157 w 1782150"/>
                  <a:gd name="connsiteY128" fmla="*/ 254723 h 2062941"/>
                  <a:gd name="connsiteX129" fmla="*/ 636407 w 1782150"/>
                  <a:gd name="connsiteY129" fmla="*/ 253866 h 2062941"/>
                  <a:gd name="connsiteX130" fmla="*/ 639131 w 1782150"/>
                  <a:gd name="connsiteY130" fmla="*/ 263238 h 2062941"/>
                  <a:gd name="connsiteX131" fmla="*/ 661524 w 1782150"/>
                  <a:gd name="connsiteY131" fmla="*/ 297286 h 2062941"/>
                  <a:gd name="connsiteX132" fmla="*/ 710605 w 1782150"/>
                  <a:gd name="connsiteY132" fmla="*/ 390252 h 2062941"/>
                  <a:gd name="connsiteX133" fmla="*/ 819846 w 1782150"/>
                  <a:gd name="connsiteY133" fmla="*/ 994076 h 2062941"/>
                  <a:gd name="connsiteX134" fmla="*/ 590981 w 1782150"/>
                  <a:gd name="connsiteY134" fmla="*/ 531368 h 2062941"/>
                  <a:gd name="connsiteX135" fmla="*/ 638666 w 1782150"/>
                  <a:gd name="connsiteY135" fmla="*/ 536600 h 2062941"/>
                  <a:gd name="connsiteX136" fmla="*/ 680234 w 1782150"/>
                  <a:gd name="connsiteY136" fmla="*/ 479069 h 2062941"/>
                  <a:gd name="connsiteX137" fmla="*/ 578317 w 1782150"/>
                  <a:gd name="connsiteY137" fmla="*/ 450863 h 2062941"/>
                  <a:gd name="connsiteX138" fmla="*/ 559825 w 1782150"/>
                  <a:gd name="connsiteY138" fmla="*/ 452861 h 2062941"/>
                  <a:gd name="connsiteX139" fmla="*/ 542053 w 1782150"/>
                  <a:gd name="connsiteY139" fmla="*/ 458710 h 2062941"/>
                  <a:gd name="connsiteX140" fmla="*/ 542765 w 1782150"/>
                  <a:gd name="connsiteY140" fmla="*/ 463964 h 2062941"/>
                  <a:gd name="connsiteX141" fmla="*/ 662004 w 1782150"/>
                  <a:gd name="connsiteY141" fmla="*/ 481169 h 2062941"/>
                  <a:gd name="connsiteX142" fmla="*/ 674385 w 1782150"/>
                  <a:gd name="connsiteY142" fmla="*/ 522497 h 2062941"/>
                  <a:gd name="connsiteX143" fmla="*/ 629555 w 1782150"/>
                  <a:gd name="connsiteY143" fmla="*/ 516226 h 2062941"/>
                  <a:gd name="connsiteX144" fmla="*/ 575127 w 1782150"/>
                  <a:gd name="connsiteY144" fmla="*/ 520361 h 2062941"/>
                  <a:gd name="connsiteX145" fmla="*/ 528095 w 1782150"/>
                  <a:gd name="connsiteY145" fmla="*/ 515187 h 2062941"/>
                  <a:gd name="connsiteX146" fmla="*/ 467992 w 1782150"/>
                  <a:gd name="connsiteY146" fmla="*/ 499319 h 2062941"/>
                  <a:gd name="connsiteX147" fmla="*/ 423889 w 1782150"/>
                  <a:gd name="connsiteY147" fmla="*/ 532407 h 2062941"/>
                  <a:gd name="connsiteX148" fmla="*/ 329513 w 1782150"/>
                  <a:gd name="connsiteY148" fmla="*/ 532313 h 2062941"/>
                  <a:gd name="connsiteX149" fmla="*/ 409510 w 1782150"/>
                  <a:gd name="connsiteY149" fmla="*/ 458819 h 2062941"/>
                  <a:gd name="connsiteX150" fmla="*/ 319654 w 1782150"/>
                  <a:gd name="connsiteY150" fmla="*/ 433513 h 2062941"/>
                  <a:gd name="connsiteX151" fmla="*/ 235116 w 1782150"/>
                  <a:gd name="connsiteY151" fmla="*/ 422519 h 2062941"/>
                  <a:gd name="connsiteX152" fmla="*/ 100561 w 1782150"/>
                  <a:gd name="connsiteY152" fmla="*/ 406077 h 2062941"/>
                  <a:gd name="connsiteX153" fmla="*/ 165815 w 1782150"/>
                  <a:gd name="connsiteY153" fmla="*/ 298587 h 2062941"/>
                  <a:gd name="connsiteX154" fmla="*/ 242455 w 1782150"/>
                  <a:gd name="connsiteY154" fmla="*/ 273759 h 2062941"/>
                  <a:gd name="connsiteX155" fmla="*/ 271409 w 1782150"/>
                  <a:gd name="connsiteY155" fmla="*/ 258007 h 2062941"/>
                  <a:gd name="connsiteX156" fmla="*/ 390234 w 1782150"/>
                  <a:gd name="connsiteY156" fmla="*/ 287383 h 2062941"/>
                  <a:gd name="connsiteX157" fmla="*/ 466953 w 1782150"/>
                  <a:gd name="connsiteY157" fmla="*/ 298681 h 2062941"/>
                  <a:gd name="connsiteX158" fmla="*/ 578070 w 1782150"/>
                  <a:gd name="connsiteY158" fmla="*/ 363899 h 2062941"/>
                  <a:gd name="connsiteX159" fmla="*/ 531735 w 1782150"/>
                  <a:gd name="connsiteY159" fmla="*/ 444484 h 2062941"/>
                  <a:gd name="connsiteX160" fmla="*/ 536124 w 1782150"/>
                  <a:gd name="connsiteY160" fmla="*/ 460389 h 2062941"/>
                  <a:gd name="connsiteX161" fmla="*/ 514334 w 1782150"/>
                  <a:gd name="connsiteY161" fmla="*/ 294888 h 2062941"/>
                  <a:gd name="connsiteX162" fmla="*/ 471597 w 1782150"/>
                  <a:gd name="connsiteY162" fmla="*/ 281861 h 2062941"/>
                  <a:gd name="connsiteX163" fmla="*/ 391200 w 1782150"/>
                  <a:gd name="connsiteY163" fmla="*/ 269131 h 2062941"/>
                  <a:gd name="connsiteX164" fmla="*/ 307491 w 1782150"/>
                  <a:gd name="connsiteY164" fmla="*/ 238913 h 2062941"/>
                  <a:gd name="connsiteX165" fmla="*/ 192691 w 1782150"/>
                  <a:gd name="connsiteY165" fmla="*/ 281723 h 2062941"/>
                  <a:gd name="connsiteX166" fmla="*/ 140516 w 1782150"/>
                  <a:gd name="connsiteY166" fmla="*/ 283757 h 2062941"/>
                  <a:gd name="connsiteX167" fmla="*/ 86458 w 1782150"/>
                  <a:gd name="connsiteY167" fmla="*/ 344608 h 2062941"/>
                  <a:gd name="connsiteX168" fmla="*/ 82927 w 1782150"/>
                  <a:gd name="connsiteY168" fmla="*/ 408700 h 2062941"/>
                  <a:gd name="connsiteX169" fmla="*/ 87606 w 1782150"/>
                  <a:gd name="connsiteY169" fmla="*/ 420202 h 2062941"/>
                  <a:gd name="connsiteX170" fmla="*/ 211248 w 1782150"/>
                  <a:gd name="connsiteY170" fmla="*/ 428150 h 2062941"/>
                  <a:gd name="connsiteX171" fmla="*/ 306212 w 1782150"/>
                  <a:gd name="connsiteY171" fmla="*/ 453566 h 2062941"/>
                  <a:gd name="connsiteX172" fmla="*/ 392014 w 1782150"/>
                  <a:gd name="connsiteY172" fmla="*/ 450115 h 2062941"/>
                  <a:gd name="connsiteX173" fmla="*/ 306815 w 1782150"/>
                  <a:gd name="connsiteY173" fmla="*/ 528113 h 2062941"/>
                  <a:gd name="connsiteX174" fmla="*/ 308559 w 1782150"/>
                  <a:gd name="connsiteY174" fmla="*/ 541657 h 2062941"/>
                  <a:gd name="connsiteX175" fmla="*/ 441342 w 1782150"/>
                  <a:gd name="connsiteY175" fmla="*/ 541759 h 2062941"/>
                  <a:gd name="connsiteX176" fmla="*/ 491417 w 1782150"/>
                  <a:gd name="connsiteY176" fmla="*/ 506316 h 2062941"/>
                  <a:gd name="connsiteX177" fmla="*/ 503588 w 1782150"/>
                  <a:gd name="connsiteY177" fmla="*/ 513247 h 2062941"/>
                  <a:gd name="connsiteX178" fmla="*/ 525603 w 1782150"/>
                  <a:gd name="connsiteY178" fmla="*/ 534391 h 2062941"/>
                  <a:gd name="connsiteX179" fmla="*/ 574604 w 1782150"/>
                  <a:gd name="connsiteY179" fmla="*/ 538787 h 2062941"/>
                  <a:gd name="connsiteX180" fmla="*/ 776920 w 1782150"/>
                  <a:gd name="connsiteY180" fmla="*/ 921498 h 2062941"/>
                  <a:gd name="connsiteX181" fmla="*/ 843707 w 1782150"/>
                  <a:gd name="connsiteY181" fmla="*/ 1325753 h 2062941"/>
                  <a:gd name="connsiteX182" fmla="*/ 723792 w 1782150"/>
                  <a:gd name="connsiteY182" fmla="*/ 1175111 h 2062941"/>
                  <a:gd name="connsiteX183" fmla="*/ 738411 w 1782150"/>
                  <a:gd name="connsiteY183" fmla="*/ 1119441 h 2062941"/>
                  <a:gd name="connsiteX184" fmla="*/ 738549 w 1782150"/>
                  <a:gd name="connsiteY184" fmla="*/ 1118685 h 2062941"/>
                  <a:gd name="connsiteX185" fmla="*/ 780306 w 1782150"/>
                  <a:gd name="connsiteY185" fmla="*/ 987443 h 2062941"/>
                  <a:gd name="connsiteX186" fmla="*/ 723378 w 1782150"/>
                  <a:gd name="connsiteY186" fmla="*/ 958183 h 2062941"/>
                  <a:gd name="connsiteX187" fmla="*/ 686351 w 1782150"/>
                  <a:gd name="connsiteY187" fmla="*/ 993713 h 2062941"/>
                  <a:gd name="connsiteX188" fmla="*/ 685610 w 1782150"/>
                  <a:gd name="connsiteY188" fmla="*/ 993321 h 2062941"/>
                  <a:gd name="connsiteX189" fmla="*/ 694366 w 1782150"/>
                  <a:gd name="connsiteY189" fmla="*/ 962172 h 2062941"/>
                  <a:gd name="connsiteX190" fmla="*/ 625740 w 1782150"/>
                  <a:gd name="connsiteY190" fmla="*/ 894542 h 2062941"/>
                  <a:gd name="connsiteX191" fmla="*/ 570869 w 1782150"/>
                  <a:gd name="connsiteY191" fmla="*/ 883651 h 2062941"/>
                  <a:gd name="connsiteX192" fmla="*/ 577474 w 1782150"/>
                  <a:gd name="connsiteY192" fmla="*/ 994970 h 2062941"/>
                  <a:gd name="connsiteX193" fmla="*/ 576798 w 1782150"/>
                  <a:gd name="connsiteY193" fmla="*/ 994919 h 2062941"/>
                  <a:gd name="connsiteX194" fmla="*/ 539888 w 1782150"/>
                  <a:gd name="connsiteY194" fmla="*/ 887647 h 2062941"/>
                  <a:gd name="connsiteX195" fmla="*/ 501124 w 1782150"/>
                  <a:gd name="connsiteY195" fmla="*/ 887000 h 2062941"/>
                  <a:gd name="connsiteX196" fmla="*/ 481892 w 1782150"/>
                  <a:gd name="connsiteY196" fmla="*/ 887167 h 2062941"/>
                  <a:gd name="connsiteX197" fmla="*/ 462427 w 1782150"/>
                  <a:gd name="connsiteY197" fmla="*/ 880439 h 2062941"/>
                  <a:gd name="connsiteX198" fmla="*/ 428423 w 1782150"/>
                  <a:gd name="connsiteY198" fmla="*/ 907097 h 2062941"/>
                  <a:gd name="connsiteX199" fmla="*/ 458227 w 1782150"/>
                  <a:gd name="connsiteY199" fmla="*/ 956287 h 2062941"/>
                  <a:gd name="connsiteX200" fmla="*/ 463241 w 1782150"/>
                  <a:gd name="connsiteY200" fmla="*/ 981376 h 2062941"/>
                  <a:gd name="connsiteX201" fmla="*/ 463103 w 1782150"/>
                  <a:gd name="connsiteY201" fmla="*/ 981666 h 2062941"/>
                  <a:gd name="connsiteX202" fmla="*/ 462819 w 1782150"/>
                  <a:gd name="connsiteY202" fmla="*/ 981732 h 2062941"/>
                  <a:gd name="connsiteX203" fmla="*/ 427660 w 1782150"/>
                  <a:gd name="connsiteY203" fmla="*/ 934802 h 2062941"/>
                  <a:gd name="connsiteX204" fmla="*/ 347555 w 1782150"/>
                  <a:gd name="connsiteY204" fmla="*/ 934482 h 2062941"/>
                  <a:gd name="connsiteX205" fmla="*/ 255744 w 1782150"/>
                  <a:gd name="connsiteY205" fmla="*/ 936204 h 2062941"/>
                  <a:gd name="connsiteX206" fmla="*/ 264535 w 1782150"/>
                  <a:gd name="connsiteY206" fmla="*/ 958764 h 2062941"/>
                  <a:gd name="connsiteX207" fmla="*/ 264179 w 1782150"/>
                  <a:gd name="connsiteY207" fmla="*/ 959527 h 2062941"/>
                  <a:gd name="connsiteX208" fmla="*/ 160620 w 1782150"/>
                  <a:gd name="connsiteY208" fmla="*/ 984130 h 2062941"/>
                  <a:gd name="connsiteX209" fmla="*/ 126631 w 1782150"/>
                  <a:gd name="connsiteY209" fmla="*/ 999293 h 2062941"/>
                  <a:gd name="connsiteX210" fmla="*/ 146197 w 1782150"/>
                  <a:gd name="connsiteY210" fmla="*/ 1023932 h 2062941"/>
                  <a:gd name="connsiteX211" fmla="*/ 76162 w 1782150"/>
                  <a:gd name="connsiteY211" fmla="*/ 1040265 h 2062941"/>
                  <a:gd name="connsiteX212" fmla="*/ 2342 w 1782150"/>
                  <a:gd name="connsiteY212" fmla="*/ 1094490 h 2062941"/>
                  <a:gd name="connsiteX213" fmla="*/ 5807 w 1782150"/>
                  <a:gd name="connsiteY213" fmla="*/ 1107626 h 2062941"/>
                  <a:gd name="connsiteX214" fmla="*/ 54837 w 1782150"/>
                  <a:gd name="connsiteY214" fmla="*/ 1103964 h 2062941"/>
                  <a:gd name="connsiteX215" fmla="*/ 201730 w 1782150"/>
                  <a:gd name="connsiteY215" fmla="*/ 1072373 h 2062941"/>
                  <a:gd name="connsiteX216" fmla="*/ 118725 w 1782150"/>
                  <a:gd name="connsiteY216" fmla="*/ 1111419 h 2062941"/>
                  <a:gd name="connsiteX217" fmla="*/ 120535 w 1782150"/>
                  <a:gd name="connsiteY217" fmla="*/ 1125435 h 2062941"/>
                  <a:gd name="connsiteX218" fmla="*/ 217627 w 1782150"/>
                  <a:gd name="connsiteY218" fmla="*/ 1128021 h 2062941"/>
                  <a:gd name="connsiteX219" fmla="*/ 365051 w 1782150"/>
                  <a:gd name="connsiteY219" fmla="*/ 1073339 h 2062941"/>
                  <a:gd name="connsiteX220" fmla="*/ 326941 w 1782150"/>
                  <a:gd name="connsiteY220" fmla="*/ 1098355 h 2062941"/>
                  <a:gd name="connsiteX221" fmla="*/ 279401 w 1782150"/>
                  <a:gd name="connsiteY221" fmla="*/ 1131327 h 2062941"/>
                  <a:gd name="connsiteX222" fmla="*/ 282300 w 1782150"/>
                  <a:gd name="connsiteY222" fmla="*/ 1142386 h 2062941"/>
                  <a:gd name="connsiteX223" fmla="*/ 354305 w 1782150"/>
                  <a:gd name="connsiteY223" fmla="*/ 1157056 h 2062941"/>
                  <a:gd name="connsiteX224" fmla="*/ 466685 w 1782150"/>
                  <a:gd name="connsiteY224" fmla="*/ 1121170 h 2062941"/>
                  <a:gd name="connsiteX225" fmla="*/ 506451 w 1782150"/>
                  <a:gd name="connsiteY225" fmla="*/ 1103754 h 2062941"/>
                  <a:gd name="connsiteX226" fmla="*/ 482052 w 1782150"/>
                  <a:gd name="connsiteY226" fmla="*/ 1127244 h 2062941"/>
                  <a:gd name="connsiteX227" fmla="*/ 450337 w 1782150"/>
                  <a:gd name="connsiteY227" fmla="*/ 1168790 h 2062941"/>
                  <a:gd name="connsiteX228" fmla="*/ 599925 w 1782150"/>
                  <a:gd name="connsiteY228" fmla="*/ 1180321 h 2062941"/>
                  <a:gd name="connsiteX229" fmla="*/ 623444 w 1782150"/>
                  <a:gd name="connsiteY229" fmla="*/ 1140148 h 2062941"/>
                  <a:gd name="connsiteX230" fmla="*/ 632222 w 1782150"/>
                  <a:gd name="connsiteY230" fmla="*/ 1175503 h 2062941"/>
                  <a:gd name="connsiteX231" fmla="*/ 703710 w 1782150"/>
                  <a:gd name="connsiteY231" fmla="*/ 1181941 h 2062941"/>
                  <a:gd name="connsiteX232" fmla="*/ 708004 w 1782150"/>
                  <a:gd name="connsiteY232" fmla="*/ 1188044 h 2062941"/>
                  <a:gd name="connsiteX233" fmla="*/ 801783 w 1782150"/>
                  <a:gd name="connsiteY233" fmla="*/ 1284120 h 2062941"/>
                  <a:gd name="connsiteX234" fmla="*/ 839246 w 1782150"/>
                  <a:gd name="connsiteY234" fmla="*/ 1378009 h 2062941"/>
                  <a:gd name="connsiteX235" fmla="*/ 844397 w 1782150"/>
                  <a:gd name="connsiteY235" fmla="*/ 1414265 h 2062941"/>
                  <a:gd name="connsiteX236" fmla="*/ 836674 w 1782150"/>
                  <a:gd name="connsiteY236" fmla="*/ 1570363 h 2062941"/>
                  <a:gd name="connsiteX237" fmla="*/ 660391 w 1782150"/>
                  <a:gd name="connsiteY237" fmla="*/ 1622997 h 2062941"/>
                  <a:gd name="connsiteX238" fmla="*/ 651752 w 1782150"/>
                  <a:gd name="connsiteY238" fmla="*/ 1638364 h 2062941"/>
                  <a:gd name="connsiteX239" fmla="*/ 665107 w 1782150"/>
                  <a:gd name="connsiteY239" fmla="*/ 1718680 h 2062941"/>
                  <a:gd name="connsiteX240" fmla="*/ 750800 w 1782150"/>
                  <a:gd name="connsiteY240" fmla="*/ 2025551 h 2062941"/>
                  <a:gd name="connsiteX241" fmla="*/ 972726 w 1782150"/>
                  <a:gd name="connsiteY241" fmla="*/ 2055378 h 2062941"/>
                  <a:gd name="connsiteX242" fmla="*/ 1104891 w 1782150"/>
                  <a:gd name="connsiteY242" fmla="*/ 1869111 h 2062941"/>
                  <a:gd name="connsiteX243" fmla="*/ 1134754 w 1782150"/>
                  <a:gd name="connsiteY243" fmla="*/ 1672695 h 2062941"/>
                  <a:gd name="connsiteX244" fmla="*/ 1136497 w 1782150"/>
                  <a:gd name="connsiteY244" fmla="*/ 1646625 h 2062941"/>
                  <a:gd name="connsiteX245" fmla="*/ 1136570 w 1782150"/>
                  <a:gd name="connsiteY245" fmla="*/ 1640050 h 2062941"/>
                  <a:gd name="connsiteX246" fmla="*/ 969870 w 1782150"/>
                  <a:gd name="connsiteY246" fmla="*/ 1571846 h 2062941"/>
                  <a:gd name="connsiteX247" fmla="*/ 987832 w 1782150"/>
                  <a:gd name="connsiteY247" fmla="*/ 1331311 h 2062941"/>
                  <a:gd name="connsiteX248" fmla="*/ 1057983 w 1782150"/>
                  <a:gd name="connsiteY248" fmla="*/ 1231116 h 2062941"/>
                  <a:gd name="connsiteX249" fmla="*/ 1073619 w 1782150"/>
                  <a:gd name="connsiteY249" fmla="*/ 1165753 h 2062941"/>
                  <a:gd name="connsiteX250" fmla="*/ 1088543 w 1782150"/>
                  <a:gd name="connsiteY250" fmla="*/ 1272015 h 2062941"/>
                  <a:gd name="connsiteX251" fmla="*/ 1194624 w 1782150"/>
                  <a:gd name="connsiteY251" fmla="*/ 1380326 h 2062941"/>
                  <a:gd name="connsiteX252" fmla="*/ 1182199 w 1782150"/>
                  <a:gd name="connsiteY252" fmla="*/ 1295854 h 2062941"/>
                  <a:gd name="connsiteX253" fmla="*/ 1178929 w 1782150"/>
                  <a:gd name="connsiteY253" fmla="*/ 1232482 h 2062941"/>
                  <a:gd name="connsiteX254" fmla="*/ 1210972 w 1782150"/>
                  <a:gd name="connsiteY254" fmla="*/ 1332416 h 2062941"/>
                  <a:gd name="connsiteX255" fmla="*/ 1340302 w 1782150"/>
                  <a:gd name="connsiteY255" fmla="*/ 1440669 h 2062941"/>
                  <a:gd name="connsiteX256" fmla="*/ 1351928 w 1782150"/>
                  <a:gd name="connsiteY256" fmla="*/ 1429051 h 2062941"/>
                  <a:gd name="connsiteX257" fmla="*/ 1355707 w 1782150"/>
                  <a:gd name="connsiteY257" fmla="*/ 1366848 h 2062941"/>
                  <a:gd name="connsiteX258" fmla="*/ 1397267 w 1782150"/>
                  <a:gd name="connsiteY258" fmla="*/ 1254672 h 2062941"/>
                  <a:gd name="connsiteX259" fmla="*/ 1371764 w 1782150"/>
                  <a:gd name="connsiteY259" fmla="*/ 1212370 h 2062941"/>
                  <a:gd name="connsiteX260" fmla="*/ 1369584 w 1782150"/>
                  <a:gd name="connsiteY260" fmla="*/ 1162352 h 2062941"/>
                  <a:gd name="connsiteX261" fmla="*/ 1386514 w 1782150"/>
                  <a:gd name="connsiteY261" fmla="*/ 1044559 h 2062941"/>
                  <a:gd name="connsiteX262" fmla="*/ 1420444 w 1782150"/>
                  <a:gd name="connsiteY262" fmla="*/ 1142059 h 2062941"/>
                  <a:gd name="connsiteX263" fmla="*/ 1494338 w 1782150"/>
                  <a:gd name="connsiteY263" fmla="*/ 1219948 h 2062941"/>
                  <a:gd name="connsiteX264" fmla="*/ 1548251 w 1782150"/>
                  <a:gd name="connsiteY264" fmla="*/ 1235664 h 2062941"/>
                  <a:gd name="connsiteX265" fmla="*/ 1553627 w 1782150"/>
                  <a:gd name="connsiteY265" fmla="*/ 1226175 h 2062941"/>
                  <a:gd name="connsiteX266" fmla="*/ 1519259 w 1782150"/>
                  <a:gd name="connsiteY266" fmla="*/ 1146680 h 2062941"/>
                  <a:gd name="connsiteX267" fmla="*/ 1577458 w 1782150"/>
                  <a:gd name="connsiteY267" fmla="*/ 1227679 h 2062941"/>
                  <a:gd name="connsiteX268" fmla="*/ 1714274 w 1782150"/>
                  <a:gd name="connsiteY268" fmla="*/ 1319730 h 2062941"/>
                  <a:gd name="connsiteX269" fmla="*/ 1724155 w 1782150"/>
                  <a:gd name="connsiteY269" fmla="*/ 1312210 h 2062941"/>
                  <a:gd name="connsiteX270" fmla="*/ 1728878 w 1782150"/>
                  <a:gd name="connsiteY270" fmla="*/ 1173186 h 2062941"/>
                  <a:gd name="connsiteX271" fmla="*/ 1570483 w 1782150"/>
                  <a:gd name="connsiteY271" fmla="*/ 1090675 h 2062941"/>
                  <a:gd name="connsiteX272" fmla="*/ 1569975 w 1782150"/>
                  <a:gd name="connsiteY272" fmla="*/ 1089019 h 2062941"/>
                  <a:gd name="connsiteX273" fmla="*/ 1684629 w 1782150"/>
                  <a:gd name="connsiteY273" fmla="*/ 1091365 h 2062941"/>
                  <a:gd name="connsiteX274" fmla="*/ 1737016 w 1782150"/>
                  <a:gd name="connsiteY274" fmla="*/ 1131516 h 2062941"/>
                  <a:gd name="connsiteX275" fmla="*/ 1779883 w 1782150"/>
                  <a:gd name="connsiteY275" fmla="*/ 1121584 h 2062941"/>
                  <a:gd name="connsiteX276" fmla="*/ 1769785 w 1782150"/>
                  <a:gd name="connsiteY276" fmla="*/ 1061387 h 2062941"/>
                  <a:gd name="connsiteX277" fmla="*/ 1388693 w 1782150"/>
                  <a:gd name="connsiteY277" fmla="*/ 921702 h 2062941"/>
                  <a:gd name="connsiteX278" fmla="*/ 1360429 w 1782150"/>
                  <a:gd name="connsiteY278" fmla="*/ 917335 h 2062941"/>
                  <a:gd name="connsiteX279" fmla="*/ 1358976 w 1782150"/>
                  <a:gd name="connsiteY279" fmla="*/ 914777 h 2062941"/>
                  <a:gd name="connsiteX280" fmla="*/ 1369076 w 1782150"/>
                  <a:gd name="connsiteY280" fmla="*/ 901859 h 2062941"/>
                  <a:gd name="connsiteX281" fmla="*/ 1471814 w 1782150"/>
                  <a:gd name="connsiteY281" fmla="*/ 903929 h 2062941"/>
                  <a:gd name="connsiteX282" fmla="*/ 1388693 w 1782150"/>
                  <a:gd name="connsiteY282" fmla="*/ 921702 h 2062941"/>
                  <a:gd name="connsiteX283" fmla="*/ 616040 w 1782150"/>
                  <a:gd name="connsiteY283" fmla="*/ 235781 h 2062941"/>
                  <a:gd name="connsiteX284" fmla="*/ 555109 w 1782150"/>
                  <a:gd name="connsiteY284" fmla="*/ 239320 h 2062941"/>
                  <a:gd name="connsiteX285" fmla="*/ 512263 w 1782150"/>
                  <a:gd name="connsiteY285" fmla="*/ 239239 h 2062941"/>
                  <a:gd name="connsiteX286" fmla="*/ 511478 w 1782150"/>
                  <a:gd name="connsiteY286" fmla="*/ 219665 h 2062941"/>
                  <a:gd name="connsiteX287" fmla="*/ 546950 w 1782150"/>
                  <a:gd name="connsiteY287" fmla="*/ 192324 h 2062941"/>
                  <a:gd name="connsiteX288" fmla="*/ 513861 w 1782150"/>
                  <a:gd name="connsiteY288" fmla="*/ 175300 h 2062941"/>
                  <a:gd name="connsiteX289" fmla="*/ 476719 w 1782150"/>
                  <a:gd name="connsiteY289" fmla="*/ 185807 h 2062941"/>
                  <a:gd name="connsiteX290" fmla="*/ 427784 w 1782150"/>
                  <a:gd name="connsiteY290" fmla="*/ 199350 h 2062941"/>
                  <a:gd name="connsiteX291" fmla="*/ 335529 w 1782150"/>
                  <a:gd name="connsiteY291" fmla="*/ 178599 h 2062941"/>
                  <a:gd name="connsiteX292" fmla="*/ 397660 w 1782150"/>
                  <a:gd name="connsiteY292" fmla="*/ 151796 h 2062941"/>
                  <a:gd name="connsiteX293" fmla="*/ 396897 w 1782150"/>
                  <a:gd name="connsiteY293" fmla="*/ 120008 h 2062941"/>
                  <a:gd name="connsiteX294" fmla="*/ 325481 w 1782150"/>
                  <a:gd name="connsiteY294" fmla="*/ 125304 h 2062941"/>
                  <a:gd name="connsiteX295" fmla="*/ 249517 w 1782150"/>
                  <a:gd name="connsiteY295" fmla="*/ 128872 h 2062941"/>
                  <a:gd name="connsiteX296" fmla="*/ 219495 w 1782150"/>
                  <a:gd name="connsiteY296" fmla="*/ 120553 h 2062941"/>
                  <a:gd name="connsiteX297" fmla="*/ 219160 w 1782150"/>
                  <a:gd name="connsiteY297" fmla="*/ 119594 h 2062941"/>
                  <a:gd name="connsiteX298" fmla="*/ 219568 w 1782150"/>
                  <a:gd name="connsiteY298" fmla="*/ 118300 h 2062941"/>
                  <a:gd name="connsiteX299" fmla="*/ 226092 w 1782150"/>
                  <a:gd name="connsiteY299" fmla="*/ 96743 h 2062941"/>
                  <a:gd name="connsiteX300" fmla="*/ 130365 w 1782150"/>
                  <a:gd name="connsiteY300" fmla="*/ 62935 h 2062941"/>
                  <a:gd name="connsiteX301" fmla="*/ 286130 w 1782150"/>
                  <a:gd name="connsiteY301" fmla="*/ 81717 h 2062941"/>
                  <a:gd name="connsiteX302" fmla="*/ 331533 w 1782150"/>
                  <a:gd name="connsiteY302" fmla="*/ 66938 h 2062941"/>
                  <a:gd name="connsiteX303" fmla="*/ 304774 w 1782150"/>
                  <a:gd name="connsiteY303" fmla="*/ 40810 h 2062941"/>
                  <a:gd name="connsiteX304" fmla="*/ 404983 w 1782150"/>
                  <a:gd name="connsiteY304" fmla="*/ 33930 h 2062941"/>
                  <a:gd name="connsiteX305" fmla="*/ 432681 w 1782150"/>
                  <a:gd name="connsiteY305" fmla="*/ 77837 h 2062941"/>
                  <a:gd name="connsiteX306" fmla="*/ 459782 w 1782150"/>
                  <a:gd name="connsiteY306" fmla="*/ 16099 h 2062941"/>
                  <a:gd name="connsiteX307" fmla="*/ 459935 w 1782150"/>
                  <a:gd name="connsiteY307" fmla="*/ 15729 h 2062941"/>
                  <a:gd name="connsiteX308" fmla="*/ 486310 w 1782150"/>
                  <a:gd name="connsiteY308" fmla="*/ 30108 h 2062941"/>
                  <a:gd name="connsiteX309" fmla="*/ 540760 w 1782150"/>
                  <a:gd name="connsiteY309" fmla="*/ 24048 h 2062941"/>
                  <a:gd name="connsiteX310" fmla="*/ 560247 w 1782150"/>
                  <a:gd name="connsiteY310" fmla="*/ 32557 h 2062941"/>
                  <a:gd name="connsiteX311" fmla="*/ 533072 w 1782150"/>
                  <a:gd name="connsiteY311" fmla="*/ 74989 h 2062941"/>
                  <a:gd name="connsiteX312" fmla="*/ 553671 w 1782150"/>
                  <a:gd name="connsiteY312" fmla="*/ 104582 h 2062941"/>
                  <a:gd name="connsiteX313" fmla="*/ 610758 w 1782150"/>
                  <a:gd name="connsiteY313" fmla="*/ 44175 h 2062941"/>
                  <a:gd name="connsiteX314" fmla="*/ 667693 w 1782150"/>
                  <a:gd name="connsiteY314" fmla="*/ 40767 h 2062941"/>
                  <a:gd name="connsiteX315" fmla="*/ 630739 w 1782150"/>
                  <a:gd name="connsiteY315" fmla="*/ 94316 h 2062941"/>
                  <a:gd name="connsiteX316" fmla="*/ 643331 w 1782150"/>
                  <a:gd name="connsiteY316" fmla="*/ 156722 h 2062941"/>
                  <a:gd name="connsiteX317" fmla="*/ 722325 w 1782150"/>
                  <a:gd name="connsiteY317" fmla="*/ 53809 h 2062941"/>
                  <a:gd name="connsiteX318" fmla="*/ 766588 w 1782150"/>
                  <a:gd name="connsiteY318" fmla="*/ 77198 h 2062941"/>
                  <a:gd name="connsiteX319" fmla="*/ 722601 w 1782150"/>
                  <a:gd name="connsiteY319" fmla="*/ 128363 h 2062941"/>
                  <a:gd name="connsiteX320" fmla="*/ 755827 w 1782150"/>
                  <a:gd name="connsiteY320" fmla="*/ 149311 h 2062941"/>
                  <a:gd name="connsiteX321" fmla="*/ 791481 w 1782150"/>
                  <a:gd name="connsiteY321" fmla="*/ 141405 h 2062941"/>
                  <a:gd name="connsiteX322" fmla="*/ 821575 w 1782150"/>
                  <a:gd name="connsiteY322" fmla="*/ 163007 h 2062941"/>
                  <a:gd name="connsiteX323" fmla="*/ 691300 w 1782150"/>
                  <a:gd name="connsiteY323" fmla="*/ 241688 h 2062941"/>
                  <a:gd name="connsiteX324" fmla="*/ 616040 w 1782150"/>
                  <a:gd name="connsiteY324" fmla="*/ 235781 h 2062941"/>
                  <a:gd name="connsiteX325" fmla="*/ 661256 w 1782150"/>
                  <a:gd name="connsiteY325" fmla="*/ 1170766 h 2062941"/>
                  <a:gd name="connsiteX326" fmla="*/ 645285 w 1782150"/>
                  <a:gd name="connsiteY326" fmla="*/ 1165389 h 2062941"/>
                  <a:gd name="connsiteX327" fmla="*/ 644166 w 1782150"/>
                  <a:gd name="connsiteY327" fmla="*/ 1162716 h 2062941"/>
                  <a:gd name="connsiteX328" fmla="*/ 610736 w 1782150"/>
                  <a:gd name="connsiteY328" fmla="*/ 1129402 h 2062941"/>
                  <a:gd name="connsiteX329" fmla="*/ 595587 w 1782150"/>
                  <a:gd name="connsiteY329" fmla="*/ 1160354 h 2062941"/>
                  <a:gd name="connsiteX330" fmla="*/ 466343 w 1782150"/>
                  <a:gd name="connsiteY330" fmla="*/ 1158967 h 2062941"/>
                  <a:gd name="connsiteX331" fmla="*/ 524259 w 1782150"/>
                  <a:gd name="connsiteY331" fmla="*/ 1095609 h 2062941"/>
                  <a:gd name="connsiteX332" fmla="*/ 516237 w 1782150"/>
                  <a:gd name="connsiteY332" fmla="*/ 1087587 h 2062941"/>
                  <a:gd name="connsiteX333" fmla="*/ 421404 w 1782150"/>
                  <a:gd name="connsiteY333" fmla="*/ 1131451 h 2062941"/>
                  <a:gd name="connsiteX334" fmla="*/ 298867 w 1782150"/>
                  <a:gd name="connsiteY334" fmla="*/ 1131494 h 2062941"/>
                  <a:gd name="connsiteX335" fmla="*/ 382670 w 1782150"/>
                  <a:gd name="connsiteY335" fmla="*/ 1066873 h 2062941"/>
                  <a:gd name="connsiteX336" fmla="*/ 376879 w 1782150"/>
                  <a:gd name="connsiteY336" fmla="*/ 1059272 h 2062941"/>
                  <a:gd name="connsiteX337" fmla="*/ 141453 w 1782150"/>
                  <a:gd name="connsiteY337" fmla="*/ 1116977 h 2062941"/>
                  <a:gd name="connsiteX338" fmla="*/ 221565 w 1782150"/>
                  <a:gd name="connsiteY338" fmla="*/ 1070331 h 2062941"/>
                  <a:gd name="connsiteX339" fmla="*/ 215651 w 1782150"/>
                  <a:gd name="connsiteY339" fmla="*/ 1060028 h 2062941"/>
                  <a:gd name="connsiteX340" fmla="*/ 25752 w 1782150"/>
                  <a:gd name="connsiteY340" fmla="*/ 1096640 h 2062941"/>
                  <a:gd name="connsiteX341" fmla="*/ 25541 w 1782150"/>
                  <a:gd name="connsiteY341" fmla="*/ 1095870 h 2062941"/>
                  <a:gd name="connsiteX342" fmla="*/ 83297 w 1782150"/>
                  <a:gd name="connsiteY342" fmla="*/ 1052479 h 2062941"/>
                  <a:gd name="connsiteX343" fmla="*/ 164086 w 1782150"/>
                  <a:gd name="connsiteY343" fmla="*/ 1030260 h 2062941"/>
                  <a:gd name="connsiteX344" fmla="*/ 165416 w 1782150"/>
                  <a:gd name="connsiteY344" fmla="*/ 1020066 h 2062941"/>
                  <a:gd name="connsiteX345" fmla="*/ 143596 w 1782150"/>
                  <a:gd name="connsiteY345" fmla="*/ 1006632 h 2062941"/>
                  <a:gd name="connsiteX346" fmla="*/ 176598 w 1782150"/>
                  <a:gd name="connsiteY346" fmla="*/ 995028 h 2062941"/>
                  <a:gd name="connsiteX347" fmla="*/ 231461 w 1782150"/>
                  <a:gd name="connsiteY347" fmla="*/ 973035 h 2062941"/>
                  <a:gd name="connsiteX348" fmla="*/ 337208 w 1782150"/>
                  <a:gd name="connsiteY348" fmla="*/ 1014413 h 2062941"/>
                  <a:gd name="connsiteX349" fmla="*/ 344416 w 1782150"/>
                  <a:gd name="connsiteY349" fmla="*/ 1007206 h 2062941"/>
                  <a:gd name="connsiteX350" fmla="*/ 272448 w 1782150"/>
                  <a:gd name="connsiteY350" fmla="*/ 946841 h 2062941"/>
                  <a:gd name="connsiteX351" fmla="*/ 339315 w 1782150"/>
                  <a:gd name="connsiteY351" fmla="*/ 949806 h 2062941"/>
                  <a:gd name="connsiteX352" fmla="*/ 379873 w 1782150"/>
                  <a:gd name="connsiteY352" fmla="*/ 940963 h 2062941"/>
                  <a:gd name="connsiteX353" fmla="*/ 415279 w 1782150"/>
                  <a:gd name="connsiteY353" fmla="*/ 942278 h 2062941"/>
                  <a:gd name="connsiteX354" fmla="*/ 441450 w 1782150"/>
                  <a:gd name="connsiteY354" fmla="*/ 986658 h 2062941"/>
                  <a:gd name="connsiteX355" fmla="*/ 478172 w 1782150"/>
                  <a:gd name="connsiteY355" fmla="*/ 982676 h 2062941"/>
                  <a:gd name="connsiteX356" fmla="*/ 448280 w 1782150"/>
                  <a:gd name="connsiteY356" fmla="*/ 912169 h 2062941"/>
                  <a:gd name="connsiteX357" fmla="*/ 441865 w 1782150"/>
                  <a:gd name="connsiteY357" fmla="*/ 894789 h 2062941"/>
                  <a:gd name="connsiteX358" fmla="*/ 474459 w 1782150"/>
                  <a:gd name="connsiteY358" fmla="*/ 899476 h 2062941"/>
                  <a:gd name="connsiteX359" fmla="*/ 513251 w 1782150"/>
                  <a:gd name="connsiteY359" fmla="*/ 898822 h 2062941"/>
                  <a:gd name="connsiteX360" fmla="*/ 570499 w 1782150"/>
                  <a:gd name="connsiteY360" fmla="*/ 1010395 h 2062941"/>
                  <a:gd name="connsiteX361" fmla="*/ 579748 w 1782150"/>
                  <a:gd name="connsiteY361" fmla="*/ 1011587 h 2062941"/>
                  <a:gd name="connsiteX362" fmla="*/ 584216 w 1782150"/>
                  <a:gd name="connsiteY362" fmla="*/ 894157 h 2062941"/>
                  <a:gd name="connsiteX363" fmla="*/ 678701 w 1782150"/>
                  <a:gd name="connsiteY363" fmla="*/ 965413 h 2062941"/>
                  <a:gd name="connsiteX364" fmla="*/ 670156 w 1782150"/>
                  <a:gd name="connsiteY364" fmla="*/ 1009422 h 2062941"/>
                  <a:gd name="connsiteX365" fmla="*/ 681302 w 1782150"/>
                  <a:gd name="connsiteY365" fmla="*/ 1015816 h 2062941"/>
                  <a:gd name="connsiteX366" fmla="*/ 761916 w 1782150"/>
                  <a:gd name="connsiteY366" fmla="*/ 989288 h 2062941"/>
                  <a:gd name="connsiteX367" fmla="*/ 721402 w 1782150"/>
                  <a:gd name="connsiteY367" fmla="*/ 1110315 h 2062941"/>
                  <a:gd name="connsiteX368" fmla="*/ 698863 w 1782150"/>
                  <a:gd name="connsiteY368" fmla="*/ 1114565 h 2062941"/>
                  <a:gd name="connsiteX369" fmla="*/ 697454 w 1782150"/>
                  <a:gd name="connsiteY369" fmla="*/ 1125122 h 2062941"/>
                  <a:gd name="connsiteX370" fmla="*/ 713511 w 1782150"/>
                  <a:gd name="connsiteY370" fmla="*/ 1123945 h 2062941"/>
                  <a:gd name="connsiteX371" fmla="*/ 661256 w 1782150"/>
                  <a:gd name="connsiteY371" fmla="*/ 1170766 h 2062941"/>
                  <a:gd name="connsiteX372" fmla="*/ 294325 w 1782150"/>
                  <a:gd name="connsiteY372" fmla="*/ 974292 h 2062941"/>
                  <a:gd name="connsiteX373" fmla="*/ 326171 w 1782150"/>
                  <a:gd name="connsiteY373" fmla="*/ 996220 h 2062941"/>
                  <a:gd name="connsiteX374" fmla="*/ 325626 w 1782150"/>
                  <a:gd name="connsiteY374" fmla="*/ 996874 h 2062941"/>
                  <a:gd name="connsiteX375" fmla="*/ 294027 w 1782150"/>
                  <a:gd name="connsiteY375" fmla="*/ 974786 h 2062941"/>
                  <a:gd name="connsiteX376" fmla="*/ 294325 w 1782150"/>
                  <a:gd name="connsiteY376" fmla="*/ 974292 h 2062941"/>
                  <a:gd name="connsiteX377" fmla="*/ 1074498 w 1782150"/>
                  <a:gd name="connsiteY377" fmla="*/ 762719 h 2062941"/>
                  <a:gd name="connsiteX378" fmla="*/ 1071694 w 1782150"/>
                  <a:gd name="connsiteY378" fmla="*/ 766293 h 2062941"/>
                  <a:gd name="connsiteX379" fmla="*/ 1039077 w 1782150"/>
                  <a:gd name="connsiteY379" fmla="*/ 783513 h 2062941"/>
                  <a:gd name="connsiteX380" fmla="*/ 943728 w 1782150"/>
                  <a:gd name="connsiteY380" fmla="*/ 748892 h 2062941"/>
                  <a:gd name="connsiteX381" fmla="*/ 954917 w 1782150"/>
                  <a:gd name="connsiteY381" fmla="*/ 578959 h 2062941"/>
                  <a:gd name="connsiteX382" fmla="*/ 1044272 w 1782150"/>
                  <a:gd name="connsiteY382" fmla="*/ 586283 h 2062941"/>
                  <a:gd name="connsiteX383" fmla="*/ 1059530 w 1782150"/>
                  <a:gd name="connsiteY383" fmla="*/ 558368 h 2062941"/>
                  <a:gd name="connsiteX384" fmla="*/ 1020368 w 1782150"/>
                  <a:gd name="connsiteY384" fmla="*/ 475698 h 2062941"/>
                  <a:gd name="connsiteX385" fmla="*/ 1154226 w 1782150"/>
                  <a:gd name="connsiteY385" fmla="*/ 473809 h 2062941"/>
                  <a:gd name="connsiteX386" fmla="*/ 1177985 w 1782150"/>
                  <a:gd name="connsiteY386" fmla="*/ 486124 h 2062941"/>
                  <a:gd name="connsiteX387" fmla="*/ 1150738 w 1782150"/>
                  <a:gd name="connsiteY387" fmla="*/ 541163 h 2062941"/>
                  <a:gd name="connsiteX388" fmla="*/ 1153063 w 1782150"/>
                  <a:gd name="connsiteY388" fmla="*/ 576409 h 2062941"/>
                  <a:gd name="connsiteX389" fmla="*/ 1247518 w 1782150"/>
                  <a:gd name="connsiteY389" fmla="*/ 532989 h 2062941"/>
                  <a:gd name="connsiteX390" fmla="*/ 1268734 w 1782150"/>
                  <a:gd name="connsiteY390" fmla="*/ 525737 h 2062941"/>
                  <a:gd name="connsiteX391" fmla="*/ 1278399 w 1782150"/>
                  <a:gd name="connsiteY391" fmla="*/ 551763 h 2062941"/>
                  <a:gd name="connsiteX392" fmla="*/ 1248609 w 1782150"/>
                  <a:gd name="connsiteY392" fmla="*/ 573445 h 2062941"/>
                  <a:gd name="connsiteX393" fmla="*/ 1152191 w 1782150"/>
                  <a:gd name="connsiteY393" fmla="*/ 638110 h 2062941"/>
                  <a:gd name="connsiteX394" fmla="*/ 1164107 w 1782150"/>
                  <a:gd name="connsiteY394" fmla="*/ 647192 h 2062941"/>
                  <a:gd name="connsiteX395" fmla="*/ 1297652 w 1782150"/>
                  <a:gd name="connsiteY395" fmla="*/ 621522 h 2062941"/>
                  <a:gd name="connsiteX396" fmla="*/ 1329476 w 1782150"/>
                  <a:gd name="connsiteY396" fmla="*/ 635269 h 2062941"/>
                  <a:gd name="connsiteX397" fmla="*/ 1322066 w 1782150"/>
                  <a:gd name="connsiteY397" fmla="*/ 663373 h 2062941"/>
                  <a:gd name="connsiteX398" fmla="*/ 1338051 w 1782150"/>
                  <a:gd name="connsiteY398" fmla="*/ 707906 h 2062941"/>
                  <a:gd name="connsiteX399" fmla="*/ 1307171 w 1782150"/>
                  <a:gd name="connsiteY399" fmla="*/ 756383 h 2062941"/>
                  <a:gd name="connsiteX400" fmla="*/ 1261251 w 1782150"/>
                  <a:gd name="connsiteY400" fmla="*/ 793533 h 2062941"/>
                  <a:gd name="connsiteX401" fmla="*/ 1201018 w 1782150"/>
                  <a:gd name="connsiteY401" fmla="*/ 778253 h 2062941"/>
                  <a:gd name="connsiteX402" fmla="*/ 1118986 w 1782150"/>
                  <a:gd name="connsiteY402" fmla="*/ 820744 h 2062941"/>
                  <a:gd name="connsiteX403" fmla="*/ 1081495 w 1782150"/>
                  <a:gd name="connsiteY403" fmla="*/ 769185 h 2062941"/>
                  <a:gd name="connsiteX404" fmla="*/ 1074498 w 1782150"/>
                  <a:gd name="connsiteY404" fmla="*/ 762719 h 2062941"/>
                  <a:gd name="connsiteX405" fmla="*/ 1066026 w 1782150"/>
                  <a:gd name="connsiteY405" fmla="*/ 827232 h 2062941"/>
                  <a:gd name="connsiteX406" fmla="*/ 1080042 w 1782150"/>
                  <a:gd name="connsiteY406" fmla="*/ 793540 h 2062941"/>
                  <a:gd name="connsiteX407" fmla="*/ 1115063 w 1782150"/>
                  <a:gd name="connsiteY407" fmla="*/ 828314 h 2062941"/>
                  <a:gd name="connsiteX408" fmla="*/ 1106344 w 1782150"/>
                  <a:gd name="connsiteY408" fmla="*/ 848760 h 2062941"/>
                  <a:gd name="connsiteX409" fmla="*/ 1051771 w 1782150"/>
                  <a:gd name="connsiteY409" fmla="*/ 891599 h 2062941"/>
                  <a:gd name="connsiteX410" fmla="*/ 1039092 w 1782150"/>
                  <a:gd name="connsiteY410" fmla="*/ 900122 h 2062941"/>
                  <a:gd name="connsiteX411" fmla="*/ 1066026 w 1782150"/>
                  <a:gd name="connsiteY411" fmla="*/ 827232 h 2062941"/>
                  <a:gd name="connsiteX412" fmla="*/ 841302 w 1782150"/>
                  <a:gd name="connsiteY412" fmla="*/ 1111928 h 2062941"/>
                  <a:gd name="connsiteX413" fmla="*/ 905343 w 1782150"/>
                  <a:gd name="connsiteY413" fmla="*/ 1233681 h 2062941"/>
                  <a:gd name="connsiteX414" fmla="*/ 863594 w 1782150"/>
                  <a:gd name="connsiteY414" fmla="*/ 1320086 h 2062941"/>
                  <a:gd name="connsiteX415" fmla="*/ 841302 w 1782150"/>
                  <a:gd name="connsiteY415" fmla="*/ 1111928 h 2062941"/>
                  <a:gd name="connsiteX416" fmla="*/ 840256 w 1782150"/>
                  <a:gd name="connsiteY416" fmla="*/ 1680368 h 2062941"/>
                  <a:gd name="connsiteX417" fmla="*/ 840764 w 1782150"/>
                  <a:gd name="connsiteY417" fmla="*/ 1681930 h 2062941"/>
                  <a:gd name="connsiteX418" fmla="*/ 739784 w 1782150"/>
                  <a:gd name="connsiteY418" fmla="*/ 1664724 h 2062941"/>
                  <a:gd name="connsiteX419" fmla="*/ 788749 w 1782150"/>
                  <a:gd name="connsiteY419" fmla="*/ 1649292 h 2062941"/>
                  <a:gd name="connsiteX420" fmla="*/ 838061 w 1782150"/>
                  <a:gd name="connsiteY420" fmla="*/ 1638567 h 2062941"/>
                  <a:gd name="connsiteX421" fmla="*/ 840256 w 1782150"/>
                  <a:gd name="connsiteY421" fmla="*/ 1680368 h 2062941"/>
                  <a:gd name="connsiteX422" fmla="*/ 673978 w 1782150"/>
                  <a:gd name="connsiteY422" fmla="*/ 1625642 h 2062941"/>
                  <a:gd name="connsiteX423" fmla="*/ 689905 w 1782150"/>
                  <a:gd name="connsiteY423" fmla="*/ 1621340 h 2062941"/>
                  <a:gd name="connsiteX424" fmla="*/ 836856 w 1782150"/>
                  <a:gd name="connsiteY424" fmla="*/ 1585295 h 2062941"/>
                  <a:gd name="connsiteX425" fmla="*/ 837967 w 1782150"/>
                  <a:gd name="connsiteY425" fmla="*/ 1634833 h 2062941"/>
                  <a:gd name="connsiteX426" fmla="*/ 738745 w 1782150"/>
                  <a:gd name="connsiteY426" fmla="*/ 1652917 h 2062941"/>
                  <a:gd name="connsiteX427" fmla="*/ 717544 w 1782150"/>
                  <a:gd name="connsiteY427" fmla="*/ 1656550 h 2062941"/>
                  <a:gd name="connsiteX428" fmla="*/ 677240 w 1782150"/>
                  <a:gd name="connsiteY428" fmla="*/ 1633075 h 2062941"/>
                  <a:gd name="connsiteX429" fmla="*/ 673978 w 1782150"/>
                  <a:gd name="connsiteY429" fmla="*/ 1625642 h 2062941"/>
                  <a:gd name="connsiteX430" fmla="*/ 1068380 w 1782150"/>
                  <a:gd name="connsiteY430" fmla="*/ 1928335 h 2062941"/>
                  <a:gd name="connsiteX431" fmla="*/ 891952 w 1782150"/>
                  <a:gd name="connsiteY431" fmla="*/ 2035658 h 2062941"/>
                  <a:gd name="connsiteX432" fmla="*/ 786947 w 1782150"/>
                  <a:gd name="connsiteY432" fmla="*/ 2017232 h 2062941"/>
                  <a:gd name="connsiteX433" fmla="*/ 703666 w 1782150"/>
                  <a:gd name="connsiteY433" fmla="*/ 1811821 h 2062941"/>
                  <a:gd name="connsiteX434" fmla="*/ 1086654 w 1782150"/>
                  <a:gd name="connsiteY434" fmla="*/ 1811588 h 2062941"/>
                  <a:gd name="connsiteX435" fmla="*/ 1068380 w 1782150"/>
                  <a:gd name="connsiteY435" fmla="*/ 1928335 h 2062941"/>
                  <a:gd name="connsiteX436" fmla="*/ 1089051 w 1782150"/>
                  <a:gd name="connsiteY436" fmla="*/ 1793831 h 2062941"/>
                  <a:gd name="connsiteX437" fmla="*/ 700462 w 1782150"/>
                  <a:gd name="connsiteY437" fmla="*/ 1786041 h 2062941"/>
                  <a:gd name="connsiteX438" fmla="*/ 682494 w 1782150"/>
                  <a:gd name="connsiteY438" fmla="*/ 1660699 h 2062941"/>
                  <a:gd name="connsiteX439" fmla="*/ 1112012 w 1782150"/>
                  <a:gd name="connsiteY439" fmla="*/ 1654058 h 2062941"/>
                  <a:gd name="connsiteX440" fmla="*/ 1089051 w 1782150"/>
                  <a:gd name="connsiteY440" fmla="*/ 1793831 h 2062941"/>
                  <a:gd name="connsiteX441" fmla="*/ 1047985 w 1782150"/>
                  <a:gd name="connsiteY441" fmla="*/ 1603772 h 2062941"/>
                  <a:gd name="connsiteX442" fmla="*/ 1114845 w 1782150"/>
                  <a:gd name="connsiteY442" fmla="*/ 1636337 h 2062941"/>
                  <a:gd name="connsiteX443" fmla="*/ 856764 w 1782150"/>
                  <a:gd name="connsiteY443" fmla="*/ 1682518 h 2062941"/>
                  <a:gd name="connsiteX444" fmla="*/ 857912 w 1782150"/>
                  <a:gd name="connsiteY444" fmla="*/ 1635865 h 2062941"/>
                  <a:gd name="connsiteX445" fmla="*/ 938017 w 1782150"/>
                  <a:gd name="connsiteY445" fmla="*/ 1631433 h 2062941"/>
                  <a:gd name="connsiteX446" fmla="*/ 960120 w 1782150"/>
                  <a:gd name="connsiteY446" fmla="*/ 1632311 h 2062941"/>
                  <a:gd name="connsiteX447" fmla="*/ 1063701 w 1782150"/>
                  <a:gd name="connsiteY447" fmla="*/ 1653048 h 2062941"/>
                  <a:gd name="connsiteX448" fmla="*/ 1065743 w 1782150"/>
                  <a:gd name="connsiteY448" fmla="*/ 1645637 h 2062941"/>
                  <a:gd name="connsiteX449" fmla="*/ 962154 w 1782150"/>
                  <a:gd name="connsiteY449" fmla="*/ 1622329 h 2062941"/>
                  <a:gd name="connsiteX450" fmla="*/ 968076 w 1782150"/>
                  <a:gd name="connsiteY450" fmla="*/ 1587191 h 2062941"/>
                  <a:gd name="connsiteX451" fmla="*/ 1047985 w 1782150"/>
                  <a:gd name="connsiteY451" fmla="*/ 1603772 h 2062941"/>
                  <a:gd name="connsiteX452" fmla="*/ 857222 w 1782150"/>
                  <a:gd name="connsiteY452" fmla="*/ 1583449 h 2062941"/>
                  <a:gd name="connsiteX453" fmla="*/ 947441 w 1782150"/>
                  <a:gd name="connsiteY453" fmla="*/ 1584772 h 2062941"/>
                  <a:gd name="connsiteX454" fmla="*/ 942631 w 1782150"/>
                  <a:gd name="connsiteY454" fmla="*/ 1613660 h 2062941"/>
                  <a:gd name="connsiteX455" fmla="*/ 940517 w 1782150"/>
                  <a:gd name="connsiteY455" fmla="*/ 1621747 h 2062941"/>
                  <a:gd name="connsiteX456" fmla="*/ 857825 w 1782150"/>
                  <a:gd name="connsiteY456" fmla="*/ 1630953 h 2062941"/>
                  <a:gd name="connsiteX457" fmla="*/ 857222 w 1782150"/>
                  <a:gd name="connsiteY457" fmla="*/ 1583449 h 2062941"/>
                  <a:gd name="connsiteX458" fmla="*/ 968940 w 1782150"/>
                  <a:gd name="connsiteY458" fmla="*/ 1340750 h 2062941"/>
                  <a:gd name="connsiteX459" fmla="*/ 949337 w 1782150"/>
                  <a:gd name="connsiteY459" fmla="*/ 1569492 h 2062941"/>
                  <a:gd name="connsiteX460" fmla="*/ 857163 w 1782150"/>
                  <a:gd name="connsiteY460" fmla="*/ 1568467 h 2062941"/>
                  <a:gd name="connsiteX461" fmla="*/ 912158 w 1782150"/>
                  <a:gd name="connsiteY461" fmla="*/ 1244921 h 2062941"/>
                  <a:gd name="connsiteX462" fmla="*/ 973787 w 1782150"/>
                  <a:gd name="connsiteY462" fmla="*/ 1321851 h 2062941"/>
                  <a:gd name="connsiteX463" fmla="*/ 968940 w 1782150"/>
                  <a:gd name="connsiteY463" fmla="*/ 1340750 h 2062941"/>
                  <a:gd name="connsiteX464" fmla="*/ 1377213 w 1782150"/>
                  <a:gd name="connsiteY464" fmla="*/ 1254047 h 2062941"/>
                  <a:gd name="connsiteX465" fmla="*/ 1330639 w 1782150"/>
                  <a:gd name="connsiteY465" fmla="*/ 1415878 h 2062941"/>
                  <a:gd name="connsiteX466" fmla="*/ 1227174 w 1782150"/>
                  <a:gd name="connsiteY466" fmla="*/ 1322941 h 2062941"/>
                  <a:gd name="connsiteX467" fmla="*/ 1213151 w 1782150"/>
                  <a:gd name="connsiteY467" fmla="*/ 1266769 h 2062941"/>
                  <a:gd name="connsiteX468" fmla="*/ 1183652 w 1782150"/>
                  <a:gd name="connsiteY468" fmla="*/ 1210583 h 2062941"/>
                  <a:gd name="connsiteX469" fmla="*/ 1169048 w 1782150"/>
                  <a:gd name="connsiteY469" fmla="*/ 1212465 h 2062941"/>
                  <a:gd name="connsiteX470" fmla="*/ 1186995 w 1782150"/>
                  <a:gd name="connsiteY470" fmla="*/ 1359539 h 2062941"/>
                  <a:gd name="connsiteX471" fmla="*/ 1111067 w 1782150"/>
                  <a:gd name="connsiteY471" fmla="*/ 1287528 h 2062941"/>
                  <a:gd name="connsiteX472" fmla="*/ 1068809 w 1782150"/>
                  <a:gd name="connsiteY472" fmla="*/ 1147574 h 2062941"/>
                  <a:gd name="connsiteX473" fmla="*/ 1047077 w 1782150"/>
                  <a:gd name="connsiteY473" fmla="*/ 1182457 h 2062941"/>
                  <a:gd name="connsiteX474" fmla="*/ 1037203 w 1782150"/>
                  <a:gd name="connsiteY474" fmla="*/ 1273606 h 2062941"/>
                  <a:gd name="connsiteX475" fmla="*/ 1025984 w 1782150"/>
                  <a:gd name="connsiteY475" fmla="*/ 1313590 h 2062941"/>
                  <a:gd name="connsiteX476" fmla="*/ 908220 w 1782150"/>
                  <a:gd name="connsiteY476" fmla="*/ 1205075 h 2062941"/>
                  <a:gd name="connsiteX477" fmla="*/ 835489 w 1782150"/>
                  <a:gd name="connsiteY477" fmla="*/ 1020408 h 2062941"/>
                  <a:gd name="connsiteX478" fmla="*/ 914200 w 1782150"/>
                  <a:gd name="connsiteY478" fmla="*/ 932528 h 2062941"/>
                  <a:gd name="connsiteX479" fmla="*/ 1006570 w 1782150"/>
                  <a:gd name="connsiteY479" fmla="*/ 972250 h 2062941"/>
                  <a:gd name="connsiteX480" fmla="*/ 1053115 w 1782150"/>
                  <a:gd name="connsiteY480" fmla="*/ 913084 h 2062941"/>
                  <a:gd name="connsiteX481" fmla="*/ 1138168 w 1782150"/>
                  <a:gd name="connsiteY481" fmla="*/ 926039 h 2062941"/>
                  <a:gd name="connsiteX482" fmla="*/ 1166432 w 1782150"/>
                  <a:gd name="connsiteY482" fmla="*/ 909604 h 2062941"/>
                  <a:gd name="connsiteX483" fmla="*/ 1147105 w 1782150"/>
                  <a:gd name="connsiteY483" fmla="*/ 947968 h 2062941"/>
                  <a:gd name="connsiteX484" fmla="*/ 1191281 w 1782150"/>
                  <a:gd name="connsiteY484" fmla="*/ 1025886 h 2062941"/>
                  <a:gd name="connsiteX485" fmla="*/ 1255511 w 1782150"/>
                  <a:gd name="connsiteY485" fmla="*/ 996445 h 2062941"/>
                  <a:gd name="connsiteX486" fmla="*/ 1280432 w 1782150"/>
                  <a:gd name="connsiteY486" fmla="*/ 976391 h 2062941"/>
                  <a:gd name="connsiteX487" fmla="*/ 1273676 w 1782150"/>
                  <a:gd name="connsiteY487" fmla="*/ 1069939 h 2062941"/>
                  <a:gd name="connsiteX488" fmla="*/ 1355125 w 1782150"/>
                  <a:gd name="connsiteY488" fmla="*/ 1164009 h 2062941"/>
                  <a:gd name="connsiteX489" fmla="*/ 1377213 w 1782150"/>
                  <a:gd name="connsiteY489" fmla="*/ 1254047 h 206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1782150" h="2062941">
                    <a:moveTo>
                      <a:pt x="1769785" y="1061387"/>
                    </a:moveTo>
                    <a:cubicBezTo>
                      <a:pt x="1731567" y="971436"/>
                      <a:pt x="1613933" y="982168"/>
                      <a:pt x="1532556" y="978673"/>
                    </a:cubicBezTo>
                    <a:cubicBezTo>
                      <a:pt x="1509088" y="978433"/>
                      <a:pt x="1485618" y="976849"/>
                      <a:pt x="1462223" y="976849"/>
                    </a:cubicBezTo>
                    <a:cubicBezTo>
                      <a:pt x="1451615" y="976849"/>
                      <a:pt x="1451542" y="993342"/>
                      <a:pt x="1462223" y="993342"/>
                    </a:cubicBezTo>
                    <a:cubicBezTo>
                      <a:pt x="1542219" y="1000412"/>
                      <a:pt x="1709478" y="976348"/>
                      <a:pt x="1750748" y="1059185"/>
                    </a:cubicBezTo>
                    <a:cubicBezTo>
                      <a:pt x="1758377" y="1076572"/>
                      <a:pt x="1771964" y="1101262"/>
                      <a:pt x="1762228" y="1119891"/>
                    </a:cubicBezTo>
                    <a:cubicBezTo>
                      <a:pt x="1754236" y="1128007"/>
                      <a:pt x="1742174" y="1114500"/>
                      <a:pt x="1735417" y="1110264"/>
                    </a:cubicBezTo>
                    <a:cubicBezTo>
                      <a:pt x="1719141" y="1098261"/>
                      <a:pt x="1704465" y="1083497"/>
                      <a:pt x="1687100" y="1072976"/>
                    </a:cubicBezTo>
                    <a:cubicBezTo>
                      <a:pt x="1653967" y="1052486"/>
                      <a:pt x="1569393" y="1048577"/>
                      <a:pt x="1552683" y="1091540"/>
                    </a:cubicBezTo>
                    <a:cubicBezTo>
                      <a:pt x="1544036" y="1090385"/>
                      <a:pt x="1541202" y="1103441"/>
                      <a:pt x="1550575" y="1103921"/>
                    </a:cubicBezTo>
                    <a:cubicBezTo>
                      <a:pt x="1609501" y="1103797"/>
                      <a:pt x="1691241" y="1110162"/>
                      <a:pt x="1713619" y="1175293"/>
                    </a:cubicBezTo>
                    <a:cubicBezTo>
                      <a:pt x="1725027" y="1216948"/>
                      <a:pt x="1707953" y="1259496"/>
                      <a:pt x="1708170" y="1301514"/>
                    </a:cubicBezTo>
                    <a:cubicBezTo>
                      <a:pt x="1668935" y="1285493"/>
                      <a:pt x="1614805" y="1252928"/>
                      <a:pt x="1590029" y="1218241"/>
                    </a:cubicBezTo>
                    <a:cubicBezTo>
                      <a:pt x="1579638" y="1202692"/>
                      <a:pt x="1571210" y="1185959"/>
                      <a:pt x="1561110" y="1170272"/>
                    </a:cubicBezTo>
                    <a:cubicBezTo>
                      <a:pt x="1555444" y="1159570"/>
                      <a:pt x="1520349" y="1115197"/>
                      <a:pt x="1508506" y="1131444"/>
                    </a:cubicBezTo>
                    <a:cubicBezTo>
                      <a:pt x="1499860" y="1149746"/>
                      <a:pt x="1501386" y="1167613"/>
                      <a:pt x="1511922" y="1184753"/>
                    </a:cubicBezTo>
                    <a:cubicBezTo>
                      <a:pt x="1519405" y="1196945"/>
                      <a:pt x="1529941" y="1207771"/>
                      <a:pt x="1535680" y="1220915"/>
                    </a:cubicBezTo>
                    <a:cubicBezTo>
                      <a:pt x="1498552" y="1215051"/>
                      <a:pt x="1448563" y="1165041"/>
                      <a:pt x="1432724" y="1131865"/>
                    </a:cubicBezTo>
                    <a:cubicBezTo>
                      <a:pt x="1417683" y="1096183"/>
                      <a:pt x="1419791" y="1050619"/>
                      <a:pt x="1388112" y="1023844"/>
                    </a:cubicBezTo>
                    <a:cubicBezTo>
                      <a:pt x="1384625" y="1021040"/>
                      <a:pt x="1378231" y="1020459"/>
                      <a:pt x="1375978" y="1025407"/>
                    </a:cubicBezTo>
                    <a:cubicBezTo>
                      <a:pt x="1361228" y="1062251"/>
                      <a:pt x="1377649" y="1105534"/>
                      <a:pt x="1365733" y="1142618"/>
                    </a:cubicBezTo>
                    <a:cubicBezTo>
                      <a:pt x="1365370" y="1143963"/>
                      <a:pt x="1364062" y="1146251"/>
                      <a:pt x="1363190" y="1146978"/>
                    </a:cubicBezTo>
                    <a:cubicBezTo>
                      <a:pt x="1362245" y="1147850"/>
                      <a:pt x="1360139" y="1148525"/>
                      <a:pt x="1358612" y="1148177"/>
                    </a:cubicBezTo>
                    <a:cubicBezTo>
                      <a:pt x="1331511" y="1140025"/>
                      <a:pt x="1298380" y="1101581"/>
                      <a:pt x="1291840" y="1074058"/>
                    </a:cubicBezTo>
                    <a:cubicBezTo>
                      <a:pt x="1282831" y="1040105"/>
                      <a:pt x="1293584" y="1003478"/>
                      <a:pt x="1298089" y="969620"/>
                    </a:cubicBezTo>
                    <a:cubicBezTo>
                      <a:pt x="1298524" y="966139"/>
                      <a:pt x="1295182" y="962456"/>
                      <a:pt x="1291986" y="961635"/>
                    </a:cubicBezTo>
                    <a:cubicBezTo>
                      <a:pt x="1237783" y="949406"/>
                      <a:pt x="1242360" y="1010025"/>
                      <a:pt x="1222670" y="1023321"/>
                    </a:cubicBezTo>
                    <a:cubicBezTo>
                      <a:pt x="1212352" y="1023496"/>
                      <a:pt x="1202834" y="1013396"/>
                      <a:pt x="1194841" y="1006261"/>
                    </a:cubicBezTo>
                    <a:cubicBezTo>
                      <a:pt x="1180019" y="992318"/>
                      <a:pt x="1162291" y="972831"/>
                      <a:pt x="1163381" y="951419"/>
                    </a:cubicBezTo>
                    <a:cubicBezTo>
                      <a:pt x="1167522" y="936858"/>
                      <a:pt x="1179656" y="925531"/>
                      <a:pt x="1184451" y="911210"/>
                    </a:cubicBezTo>
                    <a:cubicBezTo>
                      <a:pt x="1189174" y="896177"/>
                      <a:pt x="1170864" y="888744"/>
                      <a:pt x="1159167" y="894985"/>
                    </a:cubicBezTo>
                    <a:cubicBezTo>
                      <a:pt x="1135407" y="904271"/>
                      <a:pt x="1116589" y="926853"/>
                      <a:pt x="1090723" y="930660"/>
                    </a:cubicBezTo>
                    <a:cubicBezTo>
                      <a:pt x="1078276" y="931808"/>
                      <a:pt x="1073350" y="920314"/>
                      <a:pt x="1069913" y="909975"/>
                    </a:cubicBezTo>
                    <a:cubicBezTo>
                      <a:pt x="1066382" y="898829"/>
                      <a:pt x="1066055" y="887422"/>
                      <a:pt x="1074244" y="878238"/>
                    </a:cubicBezTo>
                    <a:cubicBezTo>
                      <a:pt x="1088979" y="861759"/>
                      <a:pt x="1119277" y="860051"/>
                      <a:pt x="1137805" y="870253"/>
                    </a:cubicBezTo>
                    <a:cubicBezTo>
                      <a:pt x="1146597" y="875092"/>
                      <a:pt x="1154444" y="861643"/>
                      <a:pt x="1145652" y="856804"/>
                    </a:cubicBezTo>
                    <a:cubicBezTo>
                      <a:pt x="1139767" y="853570"/>
                      <a:pt x="1133445" y="851347"/>
                      <a:pt x="1126834" y="850010"/>
                    </a:cubicBezTo>
                    <a:cubicBezTo>
                      <a:pt x="1146887" y="797696"/>
                      <a:pt x="1169992" y="792182"/>
                      <a:pt x="1222742" y="797406"/>
                    </a:cubicBezTo>
                    <a:cubicBezTo>
                      <a:pt x="1232478" y="798575"/>
                      <a:pt x="1245775" y="795546"/>
                      <a:pt x="1252895" y="803618"/>
                    </a:cubicBezTo>
                    <a:cubicBezTo>
                      <a:pt x="1238218" y="813122"/>
                      <a:pt x="1231389" y="833895"/>
                      <a:pt x="1234803" y="850424"/>
                    </a:cubicBezTo>
                    <a:cubicBezTo>
                      <a:pt x="1235603" y="853992"/>
                      <a:pt x="1239672" y="857203"/>
                      <a:pt x="1243377" y="856942"/>
                    </a:cubicBezTo>
                    <a:cubicBezTo>
                      <a:pt x="1277454" y="854558"/>
                      <a:pt x="1291114" y="821063"/>
                      <a:pt x="1314146" y="801315"/>
                    </a:cubicBezTo>
                    <a:cubicBezTo>
                      <a:pt x="1339359" y="778239"/>
                      <a:pt x="1363626" y="797239"/>
                      <a:pt x="1390509" y="805405"/>
                    </a:cubicBezTo>
                    <a:cubicBezTo>
                      <a:pt x="1378666" y="810593"/>
                      <a:pt x="1367767" y="817437"/>
                      <a:pt x="1357523" y="825444"/>
                    </a:cubicBezTo>
                    <a:cubicBezTo>
                      <a:pt x="1345171" y="836285"/>
                      <a:pt x="1330276" y="846392"/>
                      <a:pt x="1323664" y="861904"/>
                    </a:cubicBezTo>
                    <a:cubicBezTo>
                      <a:pt x="1321702" y="867477"/>
                      <a:pt x="1328315" y="870747"/>
                      <a:pt x="1332674" y="868807"/>
                    </a:cubicBezTo>
                    <a:cubicBezTo>
                      <a:pt x="1344808" y="862427"/>
                      <a:pt x="1352509" y="850235"/>
                      <a:pt x="1363263" y="841872"/>
                    </a:cubicBezTo>
                    <a:cubicBezTo>
                      <a:pt x="1373217" y="833103"/>
                      <a:pt x="1384261" y="825444"/>
                      <a:pt x="1396322" y="819792"/>
                    </a:cubicBezTo>
                    <a:cubicBezTo>
                      <a:pt x="1456919" y="791971"/>
                      <a:pt x="1473993" y="830966"/>
                      <a:pt x="1526380" y="845687"/>
                    </a:cubicBezTo>
                    <a:cubicBezTo>
                      <a:pt x="1563581" y="857102"/>
                      <a:pt x="1611826" y="864113"/>
                      <a:pt x="1627447" y="905325"/>
                    </a:cubicBezTo>
                    <a:cubicBezTo>
                      <a:pt x="1581673" y="885976"/>
                      <a:pt x="1530158" y="884166"/>
                      <a:pt x="1483294" y="900515"/>
                    </a:cubicBezTo>
                    <a:cubicBezTo>
                      <a:pt x="1462949" y="892377"/>
                      <a:pt x="1440135" y="888897"/>
                      <a:pt x="1418338" y="885307"/>
                    </a:cubicBezTo>
                    <a:cubicBezTo>
                      <a:pt x="1398212" y="882525"/>
                      <a:pt x="1369584" y="878136"/>
                      <a:pt x="1352364" y="892326"/>
                    </a:cubicBezTo>
                    <a:cubicBezTo>
                      <a:pt x="1346261" y="897361"/>
                      <a:pt x="1339431" y="910905"/>
                      <a:pt x="1344808" y="918396"/>
                    </a:cubicBezTo>
                    <a:cubicBezTo>
                      <a:pt x="1341320" y="932506"/>
                      <a:pt x="1366096" y="937047"/>
                      <a:pt x="1376269" y="937774"/>
                    </a:cubicBezTo>
                    <a:cubicBezTo>
                      <a:pt x="1430326" y="942228"/>
                      <a:pt x="1479443" y="913201"/>
                      <a:pt x="1531539" y="904453"/>
                    </a:cubicBezTo>
                    <a:cubicBezTo>
                      <a:pt x="1573390" y="900072"/>
                      <a:pt x="1616912" y="910570"/>
                      <a:pt x="1652805" y="932353"/>
                    </a:cubicBezTo>
                    <a:cubicBezTo>
                      <a:pt x="1680197" y="949152"/>
                      <a:pt x="1703375" y="973558"/>
                      <a:pt x="1719869" y="1001102"/>
                    </a:cubicBezTo>
                    <a:cubicBezTo>
                      <a:pt x="1720450" y="1002120"/>
                      <a:pt x="1722193" y="1001458"/>
                      <a:pt x="1721830" y="1000281"/>
                    </a:cubicBezTo>
                    <a:cubicBezTo>
                      <a:pt x="1708897" y="958416"/>
                      <a:pt x="1675910" y="927899"/>
                      <a:pt x="1637111" y="909590"/>
                    </a:cubicBezTo>
                    <a:cubicBezTo>
                      <a:pt x="1626430" y="848659"/>
                      <a:pt x="1553191" y="846115"/>
                      <a:pt x="1507416" y="824914"/>
                    </a:cubicBezTo>
                    <a:cubicBezTo>
                      <a:pt x="1478281" y="808072"/>
                      <a:pt x="1457064" y="790721"/>
                      <a:pt x="1421316" y="796519"/>
                    </a:cubicBezTo>
                    <a:cubicBezTo>
                      <a:pt x="1381427" y="795306"/>
                      <a:pt x="1348077" y="755838"/>
                      <a:pt x="1308769" y="784378"/>
                    </a:cubicBezTo>
                    <a:cubicBezTo>
                      <a:pt x="1286682" y="798641"/>
                      <a:pt x="1275565" y="826055"/>
                      <a:pt x="1251515" y="837295"/>
                    </a:cubicBezTo>
                    <a:cubicBezTo>
                      <a:pt x="1252823" y="825641"/>
                      <a:pt x="1262268" y="817190"/>
                      <a:pt x="1267136" y="806132"/>
                    </a:cubicBezTo>
                    <a:cubicBezTo>
                      <a:pt x="1267644" y="804962"/>
                      <a:pt x="1267717" y="803698"/>
                      <a:pt x="1267427" y="802579"/>
                    </a:cubicBezTo>
                    <a:cubicBezTo>
                      <a:pt x="1295473" y="783361"/>
                      <a:pt x="1360574" y="749931"/>
                      <a:pt x="1356869" y="710848"/>
                    </a:cubicBezTo>
                    <a:cubicBezTo>
                      <a:pt x="1354253" y="695299"/>
                      <a:pt x="1344226" y="681872"/>
                      <a:pt x="1340666" y="666592"/>
                    </a:cubicBezTo>
                    <a:cubicBezTo>
                      <a:pt x="1340012" y="663243"/>
                      <a:pt x="1342192" y="658462"/>
                      <a:pt x="1343718" y="654502"/>
                    </a:cubicBezTo>
                    <a:cubicBezTo>
                      <a:pt x="1348586" y="641409"/>
                      <a:pt x="1349603" y="628439"/>
                      <a:pt x="1343427" y="615506"/>
                    </a:cubicBezTo>
                    <a:cubicBezTo>
                      <a:pt x="1329404" y="586203"/>
                      <a:pt x="1297652" y="601818"/>
                      <a:pt x="1275056" y="610362"/>
                    </a:cubicBezTo>
                    <a:cubicBezTo>
                      <a:pt x="1243813" y="622169"/>
                      <a:pt x="1209228" y="622038"/>
                      <a:pt x="1176096" y="626325"/>
                    </a:cubicBezTo>
                    <a:cubicBezTo>
                      <a:pt x="1203706" y="590803"/>
                      <a:pt x="1293875" y="602936"/>
                      <a:pt x="1297508" y="549300"/>
                    </a:cubicBezTo>
                    <a:cubicBezTo>
                      <a:pt x="1297289" y="523768"/>
                      <a:pt x="1279851" y="496747"/>
                      <a:pt x="1251515" y="509077"/>
                    </a:cubicBezTo>
                    <a:cubicBezTo>
                      <a:pt x="1235966" y="515434"/>
                      <a:pt x="1223832" y="528164"/>
                      <a:pt x="1209228" y="536360"/>
                    </a:cubicBezTo>
                    <a:cubicBezTo>
                      <a:pt x="1195205" y="544229"/>
                      <a:pt x="1180237" y="550034"/>
                      <a:pt x="1164761" y="554314"/>
                    </a:cubicBezTo>
                    <a:cubicBezTo>
                      <a:pt x="1170428" y="542732"/>
                      <a:pt x="1179075" y="532364"/>
                      <a:pt x="1186122" y="521828"/>
                    </a:cubicBezTo>
                    <a:cubicBezTo>
                      <a:pt x="1236475" y="447506"/>
                      <a:pt x="1113174" y="448073"/>
                      <a:pt x="1068206" y="450638"/>
                    </a:cubicBezTo>
                    <a:cubicBezTo>
                      <a:pt x="1040538" y="450144"/>
                      <a:pt x="987635" y="451888"/>
                      <a:pt x="1002966" y="493412"/>
                    </a:cubicBezTo>
                    <a:cubicBezTo>
                      <a:pt x="1009593" y="515115"/>
                      <a:pt x="1045994" y="548501"/>
                      <a:pt x="1041642" y="568482"/>
                    </a:cubicBezTo>
                    <a:cubicBezTo>
                      <a:pt x="1035771" y="570240"/>
                      <a:pt x="1028244" y="567116"/>
                      <a:pt x="1021283" y="565460"/>
                    </a:cubicBezTo>
                    <a:cubicBezTo>
                      <a:pt x="994683" y="557053"/>
                      <a:pt x="954881" y="541940"/>
                      <a:pt x="937727" y="573394"/>
                    </a:cubicBezTo>
                    <a:cubicBezTo>
                      <a:pt x="927634" y="595838"/>
                      <a:pt x="922090" y="620600"/>
                      <a:pt x="917099" y="644635"/>
                    </a:cubicBezTo>
                    <a:cubicBezTo>
                      <a:pt x="907421" y="698387"/>
                      <a:pt x="912870" y="766010"/>
                      <a:pt x="969812" y="790852"/>
                    </a:cubicBezTo>
                    <a:cubicBezTo>
                      <a:pt x="1001128" y="804512"/>
                      <a:pt x="1047564" y="803938"/>
                      <a:pt x="1073677" y="778863"/>
                    </a:cubicBezTo>
                    <a:cubicBezTo>
                      <a:pt x="1074287" y="780505"/>
                      <a:pt x="1074970" y="782126"/>
                      <a:pt x="1075668" y="783731"/>
                    </a:cubicBezTo>
                    <a:cubicBezTo>
                      <a:pt x="1041751" y="807069"/>
                      <a:pt x="1025686" y="905630"/>
                      <a:pt x="993383" y="944843"/>
                    </a:cubicBezTo>
                    <a:cubicBezTo>
                      <a:pt x="978793" y="936560"/>
                      <a:pt x="965060" y="926628"/>
                      <a:pt x="949461" y="920248"/>
                    </a:cubicBezTo>
                    <a:cubicBezTo>
                      <a:pt x="911737" y="904758"/>
                      <a:pt x="865701" y="918490"/>
                      <a:pt x="839536" y="948948"/>
                    </a:cubicBezTo>
                    <a:cubicBezTo>
                      <a:pt x="830687" y="711887"/>
                      <a:pt x="795985" y="462728"/>
                      <a:pt x="664089" y="260252"/>
                    </a:cubicBezTo>
                    <a:cubicBezTo>
                      <a:pt x="730477" y="262708"/>
                      <a:pt x="815683" y="242589"/>
                      <a:pt x="839464" y="172380"/>
                    </a:cubicBezTo>
                    <a:cubicBezTo>
                      <a:pt x="850246" y="131989"/>
                      <a:pt x="808235" y="114558"/>
                      <a:pt x="775183" y="126525"/>
                    </a:cubicBezTo>
                    <a:cubicBezTo>
                      <a:pt x="764009" y="129657"/>
                      <a:pt x="752550" y="133994"/>
                      <a:pt x="741681" y="131284"/>
                    </a:cubicBezTo>
                    <a:cubicBezTo>
                      <a:pt x="772023" y="106733"/>
                      <a:pt x="800948" y="93633"/>
                      <a:pt x="768753" y="52487"/>
                    </a:cubicBezTo>
                    <a:cubicBezTo>
                      <a:pt x="730753" y="10890"/>
                      <a:pt x="692876" y="52174"/>
                      <a:pt x="678962" y="91780"/>
                    </a:cubicBezTo>
                    <a:cubicBezTo>
                      <a:pt x="670795" y="109618"/>
                      <a:pt x="659824" y="136661"/>
                      <a:pt x="638695" y="141108"/>
                    </a:cubicBezTo>
                    <a:cubicBezTo>
                      <a:pt x="633515" y="139967"/>
                      <a:pt x="635070" y="128523"/>
                      <a:pt x="635680" y="124818"/>
                    </a:cubicBezTo>
                    <a:cubicBezTo>
                      <a:pt x="637337" y="114813"/>
                      <a:pt x="641028" y="105062"/>
                      <a:pt x="648148" y="97745"/>
                    </a:cubicBezTo>
                    <a:cubicBezTo>
                      <a:pt x="660130" y="85437"/>
                      <a:pt x="677655" y="75984"/>
                      <a:pt x="684368" y="59418"/>
                    </a:cubicBezTo>
                    <a:cubicBezTo>
                      <a:pt x="692470" y="39423"/>
                      <a:pt x="674523" y="19987"/>
                      <a:pt x="656155" y="14530"/>
                    </a:cubicBezTo>
                    <a:cubicBezTo>
                      <a:pt x="634844" y="8201"/>
                      <a:pt x="612691" y="20226"/>
                      <a:pt x="597629" y="34613"/>
                    </a:cubicBezTo>
                    <a:cubicBezTo>
                      <a:pt x="580395" y="50409"/>
                      <a:pt x="573172" y="77445"/>
                      <a:pt x="551811" y="88547"/>
                    </a:cubicBezTo>
                    <a:cubicBezTo>
                      <a:pt x="551680" y="88518"/>
                      <a:pt x="551571" y="88496"/>
                      <a:pt x="551440" y="88467"/>
                    </a:cubicBezTo>
                    <a:cubicBezTo>
                      <a:pt x="542627" y="77699"/>
                      <a:pt x="557006" y="64068"/>
                      <a:pt x="563603" y="55851"/>
                    </a:cubicBezTo>
                    <a:cubicBezTo>
                      <a:pt x="571559" y="45868"/>
                      <a:pt x="581993" y="32302"/>
                      <a:pt x="573419" y="19471"/>
                    </a:cubicBezTo>
                    <a:cubicBezTo>
                      <a:pt x="568486" y="12089"/>
                      <a:pt x="558939" y="7540"/>
                      <a:pt x="550263" y="7010"/>
                    </a:cubicBezTo>
                    <a:cubicBezTo>
                      <a:pt x="531052" y="4678"/>
                      <a:pt x="512234" y="27994"/>
                      <a:pt x="494963" y="16804"/>
                    </a:cubicBezTo>
                    <a:cubicBezTo>
                      <a:pt x="478179" y="6843"/>
                      <a:pt x="448891" y="-15630"/>
                      <a:pt x="442897" y="17197"/>
                    </a:cubicBezTo>
                    <a:cubicBezTo>
                      <a:pt x="440550" y="30333"/>
                      <a:pt x="442708" y="44138"/>
                      <a:pt x="439605" y="57108"/>
                    </a:cubicBezTo>
                    <a:cubicBezTo>
                      <a:pt x="439038" y="59491"/>
                      <a:pt x="438334" y="60755"/>
                      <a:pt x="437847" y="61889"/>
                    </a:cubicBezTo>
                    <a:cubicBezTo>
                      <a:pt x="437781" y="62041"/>
                      <a:pt x="437752" y="61794"/>
                      <a:pt x="437621" y="61751"/>
                    </a:cubicBezTo>
                    <a:cubicBezTo>
                      <a:pt x="432172" y="59890"/>
                      <a:pt x="428946" y="58001"/>
                      <a:pt x="427239" y="52312"/>
                    </a:cubicBezTo>
                    <a:cubicBezTo>
                      <a:pt x="424747" y="39357"/>
                      <a:pt x="421971" y="25203"/>
                      <a:pt x="407846" y="20292"/>
                    </a:cubicBezTo>
                    <a:cubicBezTo>
                      <a:pt x="384182" y="12670"/>
                      <a:pt x="358177" y="16775"/>
                      <a:pt x="333989" y="19849"/>
                    </a:cubicBezTo>
                    <a:cubicBezTo>
                      <a:pt x="320388" y="21810"/>
                      <a:pt x="306771" y="23641"/>
                      <a:pt x="293003" y="23700"/>
                    </a:cubicBezTo>
                    <a:cubicBezTo>
                      <a:pt x="288375" y="23721"/>
                      <a:pt x="284015" y="27717"/>
                      <a:pt x="284197" y="32506"/>
                    </a:cubicBezTo>
                    <a:cubicBezTo>
                      <a:pt x="284880" y="50583"/>
                      <a:pt x="298917" y="58684"/>
                      <a:pt x="311262" y="68668"/>
                    </a:cubicBezTo>
                    <a:cubicBezTo>
                      <a:pt x="283841" y="69002"/>
                      <a:pt x="259239" y="57435"/>
                      <a:pt x="233700" y="49682"/>
                    </a:cubicBezTo>
                    <a:cubicBezTo>
                      <a:pt x="192590" y="36269"/>
                      <a:pt x="147970" y="35303"/>
                      <a:pt x="107093" y="50089"/>
                    </a:cubicBezTo>
                    <a:cubicBezTo>
                      <a:pt x="101048" y="52276"/>
                      <a:pt x="97327" y="60653"/>
                      <a:pt x="103002" y="65587"/>
                    </a:cubicBezTo>
                    <a:cubicBezTo>
                      <a:pt x="133446" y="90726"/>
                      <a:pt x="175319" y="88634"/>
                      <a:pt x="209926" y="105222"/>
                    </a:cubicBezTo>
                    <a:cubicBezTo>
                      <a:pt x="194355" y="124120"/>
                      <a:pt x="211074" y="138979"/>
                      <a:pt x="230575" y="142045"/>
                    </a:cubicBezTo>
                    <a:cubicBezTo>
                      <a:pt x="284255" y="151389"/>
                      <a:pt x="336794" y="133922"/>
                      <a:pt x="390408" y="135171"/>
                    </a:cubicBezTo>
                    <a:cubicBezTo>
                      <a:pt x="388359" y="146448"/>
                      <a:pt x="366249" y="145576"/>
                      <a:pt x="356985" y="147465"/>
                    </a:cubicBezTo>
                    <a:cubicBezTo>
                      <a:pt x="339540" y="149674"/>
                      <a:pt x="317271" y="155007"/>
                      <a:pt x="317918" y="177357"/>
                    </a:cubicBezTo>
                    <a:cubicBezTo>
                      <a:pt x="318535" y="198725"/>
                      <a:pt x="345382" y="207415"/>
                      <a:pt x="362340" y="211361"/>
                    </a:cubicBezTo>
                    <a:cubicBezTo>
                      <a:pt x="447481" y="233252"/>
                      <a:pt x="503748" y="175155"/>
                      <a:pt x="529301" y="194678"/>
                    </a:cubicBezTo>
                    <a:cubicBezTo>
                      <a:pt x="508478" y="202416"/>
                      <a:pt x="477147" y="215103"/>
                      <a:pt x="491868" y="242756"/>
                    </a:cubicBezTo>
                    <a:cubicBezTo>
                      <a:pt x="509698" y="270141"/>
                      <a:pt x="561111" y="253807"/>
                      <a:pt x="589157" y="254723"/>
                    </a:cubicBezTo>
                    <a:cubicBezTo>
                      <a:pt x="604836" y="254040"/>
                      <a:pt x="620632" y="253589"/>
                      <a:pt x="636407" y="253866"/>
                    </a:cubicBezTo>
                    <a:cubicBezTo>
                      <a:pt x="635694" y="256910"/>
                      <a:pt x="636341" y="260289"/>
                      <a:pt x="639131" y="263238"/>
                    </a:cubicBezTo>
                    <a:cubicBezTo>
                      <a:pt x="648555" y="273200"/>
                      <a:pt x="654528" y="285624"/>
                      <a:pt x="661524" y="297286"/>
                    </a:cubicBezTo>
                    <a:cubicBezTo>
                      <a:pt x="680379" y="326880"/>
                      <a:pt x="696625" y="358064"/>
                      <a:pt x="710605" y="390252"/>
                    </a:cubicBezTo>
                    <a:cubicBezTo>
                      <a:pt x="789708" y="580042"/>
                      <a:pt x="819345" y="789900"/>
                      <a:pt x="819846" y="994076"/>
                    </a:cubicBezTo>
                    <a:cubicBezTo>
                      <a:pt x="781105" y="824231"/>
                      <a:pt x="695674" y="669150"/>
                      <a:pt x="590981" y="531368"/>
                    </a:cubicBezTo>
                    <a:cubicBezTo>
                      <a:pt x="607111" y="524241"/>
                      <a:pt x="623589" y="530010"/>
                      <a:pt x="638666" y="536600"/>
                    </a:cubicBezTo>
                    <a:cubicBezTo>
                      <a:pt x="686947" y="558223"/>
                      <a:pt x="707066" y="517905"/>
                      <a:pt x="680234" y="479069"/>
                    </a:cubicBezTo>
                    <a:cubicBezTo>
                      <a:pt x="657528" y="447790"/>
                      <a:pt x="613243" y="448473"/>
                      <a:pt x="578317" y="450863"/>
                    </a:cubicBezTo>
                    <a:cubicBezTo>
                      <a:pt x="572228" y="451401"/>
                      <a:pt x="565819" y="451662"/>
                      <a:pt x="559825" y="452861"/>
                    </a:cubicBezTo>
                    <a:cubicBezTo>
                      <a:pt x="553853" y="454053"/>
                      <a:pt x="547851" y="456727"/>
                      <a:pt x="542053" y="458710"/>
                    </a:cubicBezTo>
                    <a:cubicBezTo>
                      <a:pt x="539117" y="459713"/>
                      <a:pt x="539772" y="463680"/>
                      <a:pt x="542765" y="463964"/>
                    </a:cubicBezTo>
                    <a:cubicBezTo>
                      <a:pt x="581346" y="469507"/>
                      <a:pt x="629206" y="453632"/>
                      <a:pt x="662004" y="481169"/>
                    </a:cubicBezTo>
                    <a:cubicBezTo>
                      <a:pt x="670439" y="489459"/>
                      <a:pt x="682327" y="510835"/>
                      <a:pt x="674385" y="522497"/>
                    </a:cubicBezTo>
                    <a:cubicBezTo>
                      <a:pt x="664373" y="535176"/>
                      <a:pt x="641790" y="519307"/>
                      <a:pt x="629555" y="516226"/>
                    </a:cubicBezTo>
                    <a:cubicBezTo>
                      <a:pt x="610722" y="509658"/>
                      <a:pt x="593102" y="512114"/>
                      <a:pt x="575127" y="520361"/>
                    </a:cubicBezTo>
                    <a:cubicBezTo>
                      <a:pt x="555916" y="531964"/>
                      <a:pt x="544560" y="530329"/>
                      <a:pt x="528095" y="515187"/>
                    </a:cubicBezTo>
                    <a:cubicBezTo>
                      <a:pt x="506988" y="490970"/>
                      <a:pt x="499693" y="478045"/>
                      <a:pt x="467992" y="499319"/>
                    </a:cubicBezTo>
                    <a:cubicBezTo>
                      <a:pt x="452153" y="508837"/>
                      <a:pt x="439954" y="523311"/>
                      <a:pt x="423889" y="532407"/>
                    </a:cubicBezTo>
                    <a:cubicBezTo>
                      <a:pt x="400849" y="543248"/>
                      <a:pt x="353643" y="540254"/>
                      <a:pt x="329513" y="532313"/>
                    </a:cubicBezTo>
                    <a:cubicBezTo>
                      <a:pt x="353425" y="514991"/>
                      <a:pt x="405267" y="489793"/>
                      <a:pt x="409510" y="458819"/>
                    </a:cubicBezTo>
                    <a:cubicBezTo>
                      <a:pt x="410832" y="410378"/>
                      <a:pt x="349058" y="423900"/>
                      <a:pt x="319654" y="433513"/>
                    </a:cubicBezTo>
                    <a:cubicBezTo>
                      <a:pt x="285904" y="443968"/>
                      <a:pt x="264899" y="441846"/>
                      <a:pt x="235116" y="422519"/>
                    </a:cubicBezTo>
                    <a:cubicBezTo>
                      <a:pt x="190984" y="391727"/>
                      <a:pt x="149184" y="408337"/>
                      <a:pt x="100561" y="406077"/>
                    </a:cubicBezTo>
                    <a:cubicBezTo>
                      <a:pt x="117505" y="346664"/>
                      <a:pt x="58696" y="295259"/>
                      <a:pt x="165815" y="298587"/>
                    </a:cubicBezTo>
                    <a:cubicBezTo>
                      <a:pt x="194878" y="301529"/>
                      <a:pt x="219749" y="291248"/>
                      <a:pt x="242455" y="273759"/>
                    </a:cubicBezTo>
                    <a:cubicBezTo>
                      <a:pt x="251457" y="267257"/>
                      <a:pt x="260576" y="260993"/>
                      <a:pt x="271409" y="258007"/>
                    </a:cubicBezTo>
                    <a:cubicBezTo>
                      <a:pt x="315723" y="246600"/>
                      <a:pt x="351486" y="271274"/>
                      <a:pt x="390234" y="287383"/>
                    </a:cubicBezTo>
                    <a:cubicBezTo>
                      <a:pt x="415003" y="296189"/>
                      <a:pt x="441465" y="293740"/>
                      <a:pt x="466953" y="298681"/>
                    </a:cubicBezTo>
                    <a:cubicBezTo>
                      <a:pt x="509240" y="307385"/>
                      <a:pt x="552690" y="327802"/>
                      <a:pt x="578070" y="363899"/>
                    </a:cubicBezTo>
                    <a:cubicBezTo>
                      <a:pt x="607692" y="407603"/>
                      <a:pt x="569576" y="430744"/>
                      <a:pt x="531735" y="444484"/>
                    </a:cubicBezTo>
                    <a:cubicBezTo>
                      <a:pt x="522035" y="448407"/>
                      <a:pt x="526235" y="464341"/>
                      <a:pt x="536124" y="460389"/>
                    </a:cubicBezTo>
                    <a:cubicBezTo>
                      <a:pt x="654658" y="421183"/>
                      <a:pt x="602083" y="331181"/>
                      <a:pt x="514334" y="294888"/>
                    </a:cubicBezTo>
                    <a:cubicBezTo>
                      <a:pt x="500558" y="289126"/>
                      <a:pt x="486259" y="284709"/>
                      <a:pt x="471597" y="281861"/>
                    </a:cubicBezTo>
                    <a:cubicBezTo>
                      <a:pt x="444902" y="276593"/>
                      <a:pt x="416776" y="279674"/>
                      <a:pt x="391200" y="269131"/>
                    </a:cubicBezTo>
                    <a:cubicBezTo>
                      <a:pt x="363961" y="257012"/>
                      <a:pt x="338211" y="240170"/>
                      <a:pt x="307491" y="238913"/>
                    </a:cubicBezTo>
                    <a:cubicBezTo>
                      <a:pt x="247875" y="230978"/>
                      <a:pt x="239221" y="267533"/>
                      <a:pt x="192691" y="281723"/>
                    </a:cubicBezTo>
                    <a:cubicBezTo>
                      <a:pt x="175617" y="285479"/>
                      <a:pt x="157787" y="281744"/>
                      <a:pt x="140516" y="283757"/>
                    </a:cubicBezTo>
                    <a:cubicBezTo>
                      <a:pt x="104121" y="287049"/>
                      <a:pt x="80732" y="305743"/>
                      <a:pt x="86458" y="344608"/>
                    </a:cubicBezTo>
                    <a:cubicBezTo>
                      <a:pt x="88623" y="366042"/>
                      <a:pt x="93433" y="388610"/>
                      <a:pt x="82927" y="408700"/>
                    </a:cubicBezTo>
                    <a:cubicBezTo>
                      <a:pt x="80790" y="412791"/>
                      <a:pt x="82375" y="419264"/>
                      <a:pt x="87606" y="420202"/>
                    </a:cubicBezTo>
                    <a:cubicBezTo>
                      <a:pt x="128142" y="427438"/>
                      <a:pt x="173008" y="409172"/>
                      <a:pt x="211248" y="428150"/>
                    </a:cubicBezTo>
                    <a:cubicBezTo>
                      <a:pt x="243421" y="445966"/>
                      <a:pt x="267420" y="462823"/>
                      <a:pt x="306212" y="453566"/>
                    </a:cubicBezTo>
                    <a:cubicBezTo>
                      <a:pt x="326222" y="450718"/>
                      <a:pt x="379720" y="427707"/>
                      <a:pt x="392014" y="450115"/>
                    </a:cubicBezTo>
                    <a:cubicBezTo>
                      <a:pt x="399759" y="479084"/>
                      <a:pt x="325139" y="509150"/>
                      <a:pt x="306815" y="528113"/>
                    </a:cubicBezTo>
                    <a:cubicBezTo>
                      <a:pt x="302507" y="531753"/>
                      <a:pt x="304091" y="539034"/>
                      <a:pt x="308559" y="541657"/>
                    </a:cubicBezTo>
                    <a:cubicBezTo>
                      <a:pt x="339620" y="559582"/>
                      <a:pt x="411908" y="563738"/>
                      <a:pt x="441342" y="541759"/>
                    </a:cubicBezTo>
                    <a:cubicBezTo>
                      <a:pt x="457719" y="530024"/>
                      <a:pt x="471836" y="512848"/>
                      <a:pt x="491417" y="506316"/>
                    </a:cubicBezTo>
                    <a:cubicBezTo>
                      <a:pt x="497470" y="504528"/>
                      <a:pt x="499621" y="508408"/>
                      <a:pt x="503588" y="513247"/>
                    </a:cubicBezTo>
                    <a:cubicBezTo>
                      <a:pt x="510149" y="521247"/>
                      <a:pt x="516986" y="528535"/>
                      <a:pt x="525603" y="534391"/>
                    </a:cubicBezTo>
                    <a:cubicBezTo>
                      <a:pt x="539953" y="545261"/>
                      <a:pt x="558721" y="548399"/>
                      <a:pt x="574604" y="538787"/>
                    </a:cubicBezTo>
                    <a:cubicBezTo>
                      <a:pt x="656090" y="657851"/>
                      <a:pt x="734822" y="781683"/>
                      <a:pt x="776920" y="921498"/>
                    </a:cubicBezTo>
                    <a:cubicBezTo>
                      <a:pt x="815785" y="1052639"/>
                      <a:pt x="833934" y="1189585"/>
                      <a:pt x="843707" y="1325753"/>
                    </a:cubicBezTo>
                    <a:cubicBezTo>
                      <a:pt x="821169" y="1264495"/>
                      <a:pt x="777487" y="1211782"/>
                      <a:pt x="723792" y="1175111"/>
                    </a:cubicBezTo>
                    <a:cubicBezTo>
                      <a:pt x="749339" y="1165099"/>
                      <a:pt x="764481" y="1138629"/>
                      <a:pt x="738411" y="1119441"/>
                    </a:cubicBezTo>
                    <a:cubicBezTo>
                      <a:pt x="738120" y="1119230"/>
                      <a:pt x="738201" y="1118779"/>
                      <a:pt x="738549" y="1118685"/>
                    </a:cubicBezTo>
                    <a:cubicBezTo>
                      <a:pt x="806237" y="1100150"/>
                      <a:pt x="823901" y="1040883"/>
                      <a:pt x="780306" y="987443"/>
                    </a:cubicBezTo>
                    <a:cubicBezTo>
                      <a:pt x="767700" y="971175"/>
                      <a:pt x="745895" y="952160"/>
                      <a:pt x="723378" y="958183"/>
                    </a:cubicBezTo>
                    <a:cubicBezTo>
                      <a:pt x="705831" y="963160"/>
                      <a:pt x="698624" y="982037"/>
                      <a:pt x="686351" y="993713"/>
                    </a:cubicBezTo>
                    <a:cubicBezTo>
                      <a:pt x="686054" y="993997"/>
                      <a:pt x="685538" y="993728"/>
                      <a:pt x="685610" y="993321"/>
                    </a:cubicBezTo>
                    <a:cubicBezTo>
                      <a:pt x="687376" y="982727"/>
                      <a:pt x="693312" y="972969"/>
                      <a:pt x="694366" y="962172"/>
                    </a:cubicBezTo>
                    <a:cubicBezTo>
                      <a:pt x="695834" y="929294"/>
                      <a:pt x="650488" y="908180"/>
                      <a:pt x="625740" y="894542"/>
                    </a:cubicBezTo>
                    <a:cubicBezTo>
                      <a:pt x="616433" y="890393"/>
                      <a:pt x="574836" y="868538"/>
                      <a:pt x="570869" y="883651"/>
                    </a:cubicBezTo>
                    <a:cubicBezTo>
                      <a:pt x="558096" y="918105"/>
                      <a:pt x="606588" y="967745"/>
                      <a:pt x="577474" y="994970"/>
                    </a:cubicBezTo>
                    <a:cubicBezTo>
                      <a:pt x="577285" y="995152"/>
                      <a:pt x="576965" y="995123"/>
                      <a:pt x="576798" y="994919"/>
                    </a:cubicBezTo>
                    <a:cubicBezTo>
                      <a:pt x="551360" y="961743"/>
                      <a:pt x="600768" y="901147"/>
                      <a:pt x="539888" y="887647"/>
                    </a:cubicBezTo>
                    <a:cubicBezTo>
                      <a:pt x="526889" y="884857"/>
                      <a:pt x="514174" y="884741"/>
                      <a:pt x="501124" y="887000"/>
                    </a:cubicBezTo>
                    <a:cubicBezTo>
                      <a:pt x="494672" y="888119"/>
                      <a:pt x="488351" y="888439"/>
                      <a:pt x="481892" y="887167"/>
                    </a:cubicBezTo>
                    <a:cubicBezTo>
                      <a:pt x="475171" y="885845"/>
                      <a:pt x="468937" y="882459"/>
                      <a:pt x="462427" y="880439"/>
                    </a:cubicBezTo>
                    <a:cubicBezTo>
                      <a:pt x="444088" y="874736"/>
                      <a:pt x="418229" y="884537"/>
                      <a:pt x="428423" y="907097"/>
                    </a:cubicBezTo>
                    <a:cubicBezTo>
                      <a:pt x="437055" y="924216"/>
                      <a:pt x="451579" y="937984"/>
                      <a:pt x="458227" y="956287"/>
                    </a:cubicBezTo>
                    <a:cubicBezTo>
                      <a:pt x="461286" y="963894"/>
                      <a:pt x="465006" y="973071"/>
                      <a:pt x="463241" y="981376"/>
                    </a:cubicBezTo>
                    <a:cubicBezTo>
                      <a:pt x="463234" y="981398"/>
                      <a:pt x="463197" y="981587"/>
                      <a:pt x="463103" y="981666"/>
                    </a:cubicBezTo>
                    <a:cubicBezTo>
                      <a:pt x="462994" y="981753"/>
                      <a:pt x="462826" y="981732"/>
                      <a:pt x="462819" y="981732"/>
                    </a:cubicBezTo>
                    <a:cubicBezTo>
                      <a:pt x="442569" y="979000"/>
                      <a:pt x="442337" y="946551"/>
                      <a:pt x="427660" y="934802"/>
                    </a:cubicBezTo>
                    <a:cubicBezTo>
                      <a:pt x="405485" y="914203"/>
                      <a:pt x="372730" y="929556"/>
                      <a:pt x="347555" y="934482"/>
                    </a:cubicBezTo>
                    <a:cubicBezTo>
                      <a:pt x="317111" y="940440"/>
                      <a:pt x="285715" y="925182"/>
                      <a:pt x="255744" y="936204"/>
                    </a:cubicBezTo>
                    <a:cubicBezTo>
                      <a:pt x="243247" y="942620"/>
                      <a:pt x="256500" y="953293"/>
                      <a:pt x="264535" y="958764"/>
                    </a:cubicBezTo>
                    <a:cubicBezTo>
                      <a:pt x="264935" y="959041"/>
                      <a:pt x="264644" y="959658"/>
                      <a:pt x="264179" y="959527"/>
                    </a:cubicBezTo>
                    <a:cubicBezTo>
                      <a:pt x="228047" y="949334"/>
                      <a:pt x="194195" y="973725"/>
                      <a:pt x="160620" y="984130"/>
                    </a:cubicBezTo>
                    <a:cubicBezTo>
                      <a:pt x="150673" y="987101"/>
                      <a:pt x="132095" y="988939"/>
                      <a:pt x="126631" y="999293"/>
                    </a:cubicBezTo>
                    <a:cubicBezTo>
                      <a:pt x="120585" y="1010744"/>
                      <a:pt x="134136" y="1018613"/>
                      <a:pt x="146197" y="1023932"/>
                    </a:cubicBezTo>
                    <a:cubicBezTo>
                      <a:pt x="122758" y="1029250"/>
                      <a:pt x="98098" y="1028822"/>
                      <a:pt x="76162" y="1040265"/>
                    </a:cubicBezTo>
                    <a:cubicBezTo>
                      <a:pt x="48988" y="1054448"/>
                      <a:pt x="25774" y="1075025"/>
                      <a:pt x="2342" y="1094490"/>
                    </a:cubicBezTo>
                    <a:cubicBezTo>
                      <a:pt x="-2214" y="1098275"/>
                      <a:pt x="380" y="1106340"/>
                      <a:pt x="5807" y="1107626"/>
                    </a:cubicBezTo>
                    <a:cubicBezTo>
                      <a:pt x="22998" y="1111702"/>
                      <a:pt x="37973" y="1106180"/>
                      <a:pt x="54837" y="1103964"/>
                    </a:cubicBezTo>
                    <a:cubicBezTo>
                      <a:pt x="104455" y="1096771"/>
                      <a:pt x="150891" y="1072104"/>
                      <a:pt x="201730" y="1072373"/>
                    </a:cubicBezTo>
                    <a:cubicBezTo>
                      <a:pt x="176634" y="1090893"/>
                      <a:pt x="142012" y="1089803"/>
                      <a:pt x="118725" y="1111419"/>
                    </a:cubicBezTo>
                    <a:cubicBezTo>
                      <a:pt x="114162" y="1115532"/>
                      <a:pt x="116073" y="1122347"/>
                      <a:pt x="120535" y="1125435"/>
                    </a:cubicBezTo>
                    <a:cubicBezTo>
                      <a:pt x="150317" y="1146055"/>
                      <a:pt x="185803" y="1140497"/>
                      <a:pt x="217627" y="1128021"/>
                    </a:cubicBezTo>
                    <a:cubicBezTo>
                      <a:pt x="266461" y="1110177"/>
                      <a:pt x="310993" y="1071733"/>
                      <a:pt x="365051" y="1073339"/>
                    </a:cubicBezTo>
                    <a:cubicBezTo>
                      <a:pt x="358788" y="1087020"/>
                      <a:pt x="339606" y="1093240"/>
                      <a:pt x="326941" y="1098355"/>
                    </a:cubicBezTo>
                    <a:cubicBezTo>
                      <a:pt x="309206" y="1105512"/>
                      <a:pt x="288513" y="1113061"/>
                      <a:pt x="279401" y="1131327"/>
                    </a:cubicBezTo>
                    <a:cubicBezTo>
                      <a:pt x="277636" y="1134866"/>
                      <a:pt x="278086" y="1140562"/>
                      <a:pt x="282300" y="1142386"/>
                    </a:cubicBezTo>
                    <a:cubicBezTo>
                      <a:pt x="305144" y="1152260"/>
                      <a:pt x="329492" y="1156474"/>
                      <a:pt x="354305" y="1157056"/>
                    </a:cubicBezTo>
                    <a:cubicBezTo>
                      <a:pt x="402963" y="1159802"/>
                      <a:pt x="428445" y="1150676"/>
                      <a:pt x="466685" y="1121170"/>
                    </a:cubicBezTo>
                    <a:cubicBezTo>
                      <a:pt x="479051" y="1112669"/>
                      <a:pt x="491832" y="1105265"/>
                      <a:pt x="506451" y="1103754"/>
                    </a:cubicBezTo>
                    <a:cubicBezTo>
                      <a:pt x="502149" y="1114028"/>
                      <a:pt x="490858" y="1121243"/>
                      <a:pt x="482052" y="1127244"/>
                    </a:cubicBezTo>
                    <a:cubicBezTo>
                      <a:pt x="472911" y="1133820"/>
                      <a:pt x="434809" y="1156394"/>
                      <a:pt x="450337" y="1168790"/>
                    </a:cubicBezTo>
                    <a:cubicBezTo>
                      <a:pt x="485764" y="1188080"/>
                      <a:pt x="565725" y="1206993"/>
                      <a:pt x="599925" y="1180321"/>
                    </a:cubicBezTo>
                    <a:cubicBezTo>
                      <a:pt x="609937" y="1168616"/>
                      <a:pt x="618547" y="1154803"/>
                      <a:pt x="623444" y="1140148"/>
                    </a:cubicBezTo>
                    <a:cubicBezTo>
                      <a:pt x="637191" y="1157383"/>
                      <a:pt x="622056" y="1163689"/>
                      <a:pt x="632222" y="1175503"/>
                    </a:cubicBezTo>
                    <a:cubicBezTo>
                      <a:pt x="651497" y="1192593"/>
                      <a:pt x="680786" y="1186576"/>
                      <a:pt x="703710" y="1181941"/>
                    </a:cubicBezTo>
                    <a:cubicBezTo>
                      <a:pt x="704182" y="1184237"/>
                      <a:pt x="705519" y="1186424"/>
                      <a:pt x="708004" y="1188044"/>
                    </a:cubicBezTo>
                    <a:cubicBezTo>
                      <a:pt x="745757" y="1212668"/>
                      <a:pt x="778148" y="1245728"/>
                      <a:pt x="801783" y="1284120"/>
                    </a:cubicBezTo>
                    <a:cubicBezTo>
                      <a:pt x="819766" y="1313031"/>
                      <a:pt x="831188" y="1345080"/>
                      <a:pt x="839246" y="1378009"/>
                    </a:cubicBezTo>
                    <a:cubicBezTo>
                      <a:pt x="842356" y="1389743"/>
                      <a:pt x="844158" y="1402182"/>
                      <a:pt x="844397" y="1414265"/>
                    </a:cubicBezTo>
                    <a:cubicBezTo>
                      <a:pt x="837604" y="1465925"/>
                      <a:pt x="836202" y="1518282"/>
                      <a:pt x="836674" y="1570363"/>
                    </a:cubicBezTo>
                    <a:cubicBezTo>
                      <a:pt x="792759" y="1574955"/>
                      <a:pt x="692695" y="1595278"/>
                      <a:pt x="660391" y="1622997"/>
                    </a:cubicBezTo>
                    <a:cubicBezTo>
                      <a:pt x="654629" y="1625090"/>
                      <a:pt x="650022" y="1630691"/>
                      <a:pt x="651752" y="1638364"/>
                    </a:cubicBezTo>
                    <a:cubicBezTo>
                      <a:pt x="657710" y="1664812"/>
                      <a:pt x="661277" y="1691869"/>
                      <a:pt x="665107" y="1718680"/>
                    </a:cubicBezTo>
                    <a:cubicBezTo>
                      <a:pt x="686177" y="1813702"/>
                      <a:pt x="668652" y="1961932"/>
                      <a:pt x="750800" y="2025551"/>
                    </a:cubicBezTo>
                    <a:cubicBezTo>
                      <a:pt x="813954" y="2070861"/>
                      <a:pt x="899392" y="2066879"/>
                      <a:pt x="972726" y="2055378"/>
                    </a:cubicBezTo>
                    <a:cubicBezTo>
                      <a:pt x="1070618" y="2033333"/>
                      <a:pt x="1095518" y="1959309"/>
                      <a:pt x="1104891" y="1869111"/>
                    </a:cubicBezTo>
                    <a:cubicBezTo>
                      <a:pt x="1113755" y="1805310"/>
                      <a:pt x="1122765" y="1736823"/>
                      <a:pt x="1134754" y="1672695"/>
                    </a:cubicBezTo>
                    <a:cubicBezTo>
                      <a:pt x="1135553" y="1664390"/>
                      <a:pt x="1141220" y="1654131"/>
                      <a:pt x="1136497" y="1646625"/>
                    </a:cubicBezTo>
                    <a:cubicBezTo>
                      <a:pt x="1137660" y="1644729"/>
                      <a:pt x="1138023" y="1642317"/>
                      <a:pt x="1136570" y="1640050"/>
                    </a:cubicBezTo>
                    <a:cubicBezTo>
                      <a:pt x="1100531" y="1589342"/>
                      <a:pt x="1026841" y="1582148"/>
                      <a:pt x="969870" y="1571846"/>
                    </a:cubicBezTo>
                    <a:cubicBezTo>
                      <a:pt x="978582" y="1491864"/>
                      <a:pt x="974208" y="1410799"/>
                      <a:pt x="987832" y="1331311"/>
                    </a:cubicBezTo>
                    <a:cubicBezTo>
                      <a:pt x="1056065" y="1363724"/>
                      <a:pt x="1055055" y="1274936"/>
                      <a:pt x="1057983" y="1231116"/>
                    </a:cubicBezTo>
                    <a:cubicBezTo>
                      <a:pt x="1058550" y="1208759"/>
                      <a:pt x="1059988" y="1184455"/>
                      <a:pt x="1073619" y="1165753"/>
                    </a:cubicBezTo>
                    <a:cubicBezTo>
                      <a:pt x="1085055" y="1199909"/>
                      <a:pt x="1080115" y="1237248"/>
                      <a:pt x="1088543" y="1272015"/>
                    </a:cubicBezTo>
                    <a:cubicBezTo>
                      <a:pt x="1100459" y="1325201"/>
                      <a:pt x="1142673" y="1365788"/>
                      <a:pt x="1194624" y="1380326"/>
                    </a:cubicBezTo>
                    <a:cubicBezTo>
                      <a:pt x="1224123" y="1383175"/>
                      <a:pt x="1187358" y="1308460"/>
                      <a:pt x="1182199" y="1295854"/>
                    </a:cubicBezTo>
                    <a:cubicBezTo>
                      <a:pt x="1173117" y="1276222"/>
                      <a:pt x="1168249" y="1252281"/>
                      <a:pt x="1178929" y="1232482"/>
                    </a:cubicBezTo>
                    <a:cubicBezTo>
                      <a:pt x="1200218" y="1261189"/>
                      <a:pt x="1195713" y="1300889"/>
                      <a:pt x="1210972" y="1332416"/>
                    </a:cubicBezTo>
                    <a:cubicBezTo>
                      <a:pt x="1233496" y="1373889"/>
                      <a:pt x="1296345" y="1423587"/>
                      <a:pt x="1340302" y="1440669"/>
                    </a:cubicBezTo>
                    <a:cubicBezTo>
                      <a:pt x="1347424" y="1443212"/>
                      <a:pt x="1353527" y="1435561"/>
                      <a:pt x="1351928" y="1429051"/>
                    </a:cubicBezTo>
                    <a:cubicBezTo>
                      <a:pt x="1346769" y="1407857"/>
                      <a:pt x="1347568" y="1387156"/>
                      <a:pt x="1355707" y="1366848"/>
                    </a:cubicBezTo>
                    <a:cubicBezTo>
                      <a:pt x="1368058" y="1332045"/>
                      <a:pt x="1407875" y="1293100"/>
                      <a:pt x="1397267" y="1254672"/>
                    </a:cubicBezTo>
                    <a:cubicBezTo>
                      <a:pt x="1391672" y="1238934"/>
                      <a:pt x="1377794" y="1227977"/>
                      <a:pt x="1371764" y="1212370"/>
                    </a:cubicBezTo>
                    <a:cubicBezTo>
                      <a:pt x="1366315" y="1196342"/>
                      <a:pt x="1370383" y="1178926"/>
                      <a:pt x="1369584" y="1162352"/>
                    </a:cubicBezTo>
                    <a:cubicBezTo>
                      <a:pt x="1398139" y="1145910"/>
                      <a:pt x="1380773" y="1074829"/>
                      <a:pt x="1386514" y="1044559"/>
                    </a:cubicBezTo>
                    <a:cubicBezTo>
                      <a:pt x="1406785" y="1073070"/>
                      <a:pt x="1405477" y="1111027"/>
                      <a:pt x="1420444" y="1142059"/>
                    </a:cubicBezTo>
                    <a:cubicBezTo>
                      <a:pt x="1437447" y="1173651"/>
                      <a:pt x="1464984" y="1199720"/>
                      <a:pt x="1494338" y="1219948"/>
                    </a:cubicBezTo>
                    <a:cubicBezTo>
                      <a:pt x="1510322" y="1230309"/>
                      <a:pt x="1528778" y="1238512"/>
                      <a:pt x="1548251" y="1235664"/>
                    </a:cubicBezTo>
                    <a:cubicBezTo>
                      <a:pt x="1552464" y="1235039"/>
                      <a:pt x="1554426" y="1229830"/>
                      <a:pt x="1553627" y="1226175"/>
                    </a:cubicBezTo>
                    <a:cubicBezTo>
                      <a:pt x="1548613" y="1197359"/>
                      <a:pt x="1512284" y="1177465"/>
                      <a:pt x="1519259" y="1146680"/>
                    </a:cubicBezTo>
                    <a:cubicBezTo>
                      <a:pt x="1546942" y="1166458"/>
                      <a:pt x="1558495" y="1200665"/>
                      <a:pt x="1577458" y="1227679"/>
                    </a:cubicBezTo>
                    <a:cubicBezTo>
                      <a:pt x="1603906" y="1264771"/>
                      <a:pt x="1670606" y="1306949"/>
                      <a:pt x="1714274" y="1319730"/>
                    </a:cubicBezTo>
                    <a:cubicBezTo>
                      <a:pt x="1718851" y="1320914"/>
                      <a:pt x="1724518" y="1317390"/>
                      <a:pt x="1724155" y="1312210"/>
                    </a:cubicBezTo>
                    <a:cubicBezTo>
                      <a:pt x="1720668" y="1265810"/>
                      <a:pt x="1741375" y="1219236"/>
                      <a:pt x="1728878" y="1173186"/>
                    </a:cubicBezTo>
                    <a:cubicBezTo>
                      <a:pt x="1709406" y="1107212"/>
                      <a:pt x="1631589" y="1089338"/>
                      <a:pt x="1570483" y="1090675"/>
                    </a:cubicBezTo>
                    <a:cubicBezTo>
                      <a:pt x="1569612" y="1090697"/>
                      <a:pt x="1569248" y="1089571"/>
                      <a:pt x="1569975" y="1089019"/>
                    </a:cubicBezTo>
                    <a:cubicBezTo>
                      <a:pt x="1598675" y="1066734"/>
                      <a:pt x="1656220" y="1071719"/>
                      <a:pt x="1684629" y="1091365"/>
                    </a:cubicBezTo>
                    <a:cubicBezTo>
                      <a:pt x="1702503" y="1104182"/>
                      <a:pt x="1718342" y="1119768"/>
                      <a:pt x="1737016" y="1131516"/>
                    </a:cubicBezTo>
                    <a:cubicBezTo>
                      <a:pt x="1753000" y="1143607"/>
                      <a:pt x="1772400" y="1141652"/>
                      <a:pt x="1779883" y="1121584"/>
                    </a:cubicBezTo>
                    <a:cubicBezTo>
                      <a:pt x="1786496" y="1102366"/>
                      <a:pt x="1777268" y="1079006"/>
                      <a:pt x="1769785" y="1061387"/>
                    </a:cubicBezTo>
                    <a:close/>
                    <a:moveTo>
                      <a:pt x="1388693" y="921702"/>
                    </a:moveTo>
                    <a:cubicBezTo>
                      <a:pt x="1379102" y="922080"/>
                      <a:pt x="1369438" y="920285"/>
                      <a:pt x="1360429" y="917335"/>
                    </a:cubicBezTo>
                    <a:cubicBezTo>
                      <a:pt x="1359340" y="916986"/>
                      <a:pt x="1358758" y="915867"/>
                      <a:pt x="1358976" y="914777"/>
                    </a:cubicBezTo>
                    <a:cubicBezTo>
                      <a:pt x="1360502" y="908006"/>
                      <a:pt x="1361156" y="904111"/>
                      <a:pt x="1369076" y="901859"/>
                    </a:cubicBezTo>
                    <a:cubicBezTo>
                      <a:pt x="1402644" y="893074"/>
                      <a:pt x="1437810" y="906908"/>
                      <a:pt x="1471814" y="903929"/>
                    </a:cubicBezTo>
                    <a:cubicBezTo>
                      <a:pt x="1444640" y="911842"/>
                      <a:pt x="1417248" y="921011"/>
                      <a:pt x="1388693" y="921702"/>
                    </a:cubicBezTo>
                    <a:close/>
                    <a:moveTo>
                      <a:pt x="616040" y="235781"/>
                    </a:moveTo>
                    <a:cubicBezTo>
                      <a:pt x="595769" y="236333"/>
                      <a:pt x="575265" y="237009"/>
                      <a:pt x="555109" y="239320"/>
                    </a:cubicBezTo>
                    <a:cubicBezTo>
                      <a:pt x="541777" y="240845"/>
                      <a:pt x="525204" y="244333"/>
                      <a:pt x="512263" y="239239"/>
                    </a:cubicBezTo>
                    <a:cubicBezTo>
                      <a:pt x="501902" y="235091"/>
                      <a:pt x="501495" y="224650"/>
                      <a:pt x="511478" y="219665"/>
                    </a:cubicBezTo>
                    <a:cubicBezTo>
                      <a:pt x="519827" y="212879"/>
                      <a:pt x="553591" y="206507"/>
                      <a:pt x="546950" y="192324"/>
                    </a:cubicBezTo>
                    <a:cubicBezTo>
                      <a:pt x="539016" y="181077"/>
                      <a:pt x="527863" y="174589"/>
                      <a:pt x="513861" y="175300"/>
                    </a:cubicBezTo>
                    <a:cubicBezTo>
                      <a:pt x="500826" y="175962"/>
                      <a:pt x="488765" y="181302"/>
                      <a:pt x="476719" y="185807"/>
                    </a:cubicBezTo>
                    <a:cubicBezTo>
                      <a:pt x="460945" y="191699"/>
                      <a:pt x="444422" y="196691"/>
                      <a:pt x="427784" y="199350"/>
                    </a:cubicBezTo>
                    <a:cubicBezTo>
                      <a:pt x="406160" y="203383"/>
                      <a:pt x="348252" y="196408"/>
                      <a:pt x="335529" y="178599"/>
                    </a:cubicBezTo>
                    <a:cubicBezTo>
                      <a:pt x="328475" y="157688"/>
                      <a:pt x="387015" y="165041"/>
                      <a:pt x="397660" y="151796"/>
                    </a:cubicBezTo>
                    <a:cubicBezTo>
                      <a:pt x="406764" y="146455"/>
                      <a:pt x="409939" y="120952"/>
                      <a:pt x="396897" y="120008"/>
                    </a:cubicBezTo>
                    <a:cubicBezTo>
                      <a:pt x="372970" y="120138"/>
                      <a:pt x="349211" y="122340"/>
                      <a:pt x="325481" y="125304"/>
                    </a:cubicBezTo>
                    <a:cubicBezTo>
                      <a:pt x="300327" y="129199"/>
                      <a:pt x="274918" y="131974"/>
                      <a:pt x="249517" y="128872"/>
                    </a:cubicBezTo>
                    <a:cubicBezTo>
                      <a:pt x="239628" y="127499"/>
                      <a:pt x="226891" y="127324"/>
                      <a:pt x="219495" y="120553"/>
                    </a:cubicBezTo>
                    <a:cubicBezTo>
                      <a:pt x="219466" y="120524"/>
                      <a:pt x="219139" y="120167"/>
                      <a:pt x="219160" y="119594"/>
                    </a:cubicBezTo>
                    <a:cubicBezTo>
                      <a:pt x="219182" y="119063"/>
                      <a:pt x="219553" y="118329"/>
                      <a:pt x="219568" y="118300"/>
                    </a:cubicBezTo>
                    <a:cubicBezTo>
                      <a:pt x="222670" y="110889"/>
                      <a:pt x="236569" y="104960"/>
                      <a:pt x="226092" y="96743"/>
                    </a:cubicBezTo>
                    <a:cubicBezTo>
                      <a:pt x="196520" y="79828"/>
                      <a:pt x="159509" y="79988"/>
                      <a:pt x="130365" y="62935"/>
                    </a:cubicBezTo>
                    <a:cubicBezTo>
                      <a:pt x="186007" y="48708"/>
                      <a:pt x="232849" y="69016"/>
                      <a:pt x="286130" y="81717"/>
                    </a:cubicBezTo>
                    <a:cubicBezTo>
                      <a:pt x="296302" y="84725"/>
                      <a:pt x="343849" y="87014"/>
                      <a:pt x="331533" y="66938"/>
                    </a:cubicBezTo>
                    <a:cubicBezTo>
                      <a:pt x="323250" y="57515"/>
                      <a:pt x="312127" y="51186"/>
                      <a:pt x="304774" y="40810"/>
                    </a:cubicBezTo>
                    <a:cubicBezTo>
                      <a:pt x="330901" y="40992"/>
                      <a:pt x="385475" y="22435"/>
                      <a:pt x="404983" y="33930"/>
                    </a:cubicBezTo>
                    <a:cubicBezTo>
                      <a:pt x="416660" y="43477"/>
                      <a:pt x="405579" y="70469"/>
                      <a:pt x="432681" y="77837"/>
                    </a:cubicBezTo>
                    <a:cubicBezTo>
                      <a:pt x="466692" y="82458"/>
                      <a:pt x="452887" y="34250"/>
                      <a:pt x="459782" y="16099"/>
                    </a:cubicBezTo>
                    <a:cubicBezTo>
                      <a:pt x="459840" y="15947"/>
                      <a:pt x="459891" y="15838"/>
                      <a:pt x="459935" y="15729"/>
                    </a:cubicBezTo>
                    <a:cubicBezTo>
                      <a:pt x="469424" y="18802"/>
                      <a:pt x="477634" y="25305"/>
                      <a:pt x="486310" y="30108"/>
                    </a:cubicBezTo>
                    <a:cubicBezTo>
                      <a:pt x="505099" y="42649"/>
                      <a:pt x="522580" y="30653"/>
                      <a:pt x="540760" y="24048"/>
                    </a:cubicBezTo>
                    <a:cubicBezTo>
                      <a:pt x="546979" y="21680"/>
                      <a:pt x="563429" y="22551"/>
                      <a:pt x="560247" y="32557"/>
                    </a:cubicBezTo>
                    <a:cubicBezTo>
                      <a:pt x="553031" y="47611"/>
                      <a:pt x="536923" y="58074"/>
                      <a:pt x="533072" y="74989"/>
                    </a:cubicBezTo>
                    <a:cubicBezTo>
                      <a:pt x="530028" y="88002"/>
                      <a:pt x="538209" y="106333"/>
                      <a:pt x="553671" y="104582"/>
                    </a:cubicBezTo>
                    <a:cubicBezTo>
                      <a:pt x="581426" y="98341"/>
                      <a:pt x="591794" y="60755"/>
                      <a:pt x="610758" y="44175"/>
                    </a:cubicBezTo>
                    <a:cubicBezTo>
                      <a:pt x="626264" y="30093"/>
                      <a:pt x="652675" y="19849"/>
                      <a:pt x="667693" y="40767"/>
                    </a:cubicBezTo>
                    <a:cubicBezTo>
                      <a:pt x="681374" y="61518"/>
                      <a:pt x="639509" y="78215"/>
                      <a:pt x="630739" y="94316"/>
                    </a:cubicBezTo>
                    <a:cubicBezTo>
                      <a:pt x="617777" y="111870"/>
                      <a:pt x="609799" y="159628"/>
                      <a:pt x="643331" y="156722"/>
                    </a:cubicBezTo>
                    <a:cubicBezTo>
                      <a:pt x="693131" y="145496"/>
                      <a:pt x="685567" y="78019"/>
                      <a:pt x="722325" y="53809"/>
                    </a:cubicBezTo>
                    <a:cubicBezTo>
                      <a:pt x="741216" y="42649"/>
                      <a:pt x="760056" y="59193"/>
                      <a:pt x="766588" y="77198"/>
                    </a:cubicBezTo>
                    <a:cubicBezTo>
                      <a:pt x="774399" y="98806"/>
                      <a:pt x="732925" y="111601"/>
                      <a:pt x="722601" y="128363"/>
                    </a:cubicBezTo>
                    <a:cubicBezTo>
                      <a:pt x="711128" y="143636"/>
                      <a:pt x="745226" y="151817"/>
                      <a:pt x="755827" y="149311"/>
                    </a:cubicBezTo>
                    <a:cubicBezTo>
                      <a:pt x="767976" y="147836"/>
                      <a:pt x="779390" y="143026"/>
                      <a:pt x="791481" y="141405"/>
                    </a:cubicBezTo>
                    <a:cubicBezTo>
                      <a:pt x="806448" y="139400"/>
                      <a:pt x="823842" y="146201"/>
                      <a:pt x="821575" y="163007"/>
                    </a:cubicBezTo>
                    <a:cubicBezTo>
                      <a:pt x="807196" y="218568"/>
                      <a:pt x="741673" y="236108"/>
                      <a:pt x="691300" y="241688"/>
                    </a:cubicBezTo>
                    <a:cubicBezTo>
                      <a:pt x="666741" y="235476"/>
                      <a:pt x="641267" y="235403"/>
                      <a:pt x="616040" y="235781"/>
                    </a:cubicBezTo>
                    <a:close/>
                    <a:moveTo>
                      <a:pt x="661256" y="1170766"/>
                    </a:moveTo>
                    <a:cubicBezTo>
                      <a:pt x="655545" y="1170694"/>
                      <a:pt x="650357" y="1167765"/>
                      <a:pt x="645285" y="1165389"/>
                    </a:cubicBezTo>
                    <a:cubicBezTo>
                      <a:pt x="644283" y="1164917"/>
                      <a:pt x="643840" y="1163776"/>
                      <a:pt x="644166" y="1162716"/>
                    </a:cubicBezTo>
                    <a:cubicBezTo>
                      <a:pt x="649550" y="1145118"/>
                      <a:pt x="624607" y="1100746"/>
                      <a:pt x="610736" y="1129402"/>
                    </a:cubicBezTo>
                    <a:cubicBezTo>
                      <a:pt x="607823" y="1140693"/>
                      <a:pt x="602432" y="1150901"/>
                      <a:pt x="595587" y="1160354"/>
                    </a:cubicBezTo>
                    <a:cubicBezTo>
                      <a:pt x="578513" y="1192331"/>
                      <a:pt x="493227" y="1172481"/>
                      <a:pt x="466343" y="1158967"/>
                    </a:cubicBezTo>
                    <a:cubicBezTo>
                      <a:pt x="486237" y="1138448"/>
                      <a:pt x="522973" y="1128908"/>
                      <a:pt x="524259" y="1095609"/>
                    </a:cubicBezTo>
                    <a:cubicBezTo>
                      <a:pt x="524382" y="1091017"/>
                      <a:pt x="520466" y="1087943"/>
                      <a:pt x="516237" y="1087587"/>
                    </a:cubicBezTo>
                    <a:cubicBezTo>
                      <a:pt x="478121" y="1084390"/>
                      <a:pt x="452705" y="1115786"/>
                      <a:pt x="421404" y="1131451"/>
                    </a:cubicBezTo>
                    <a:cubicBezTo>
                      <a:pt x="386368" y="1146687"/>
                      <a:pt x="334796" y="1142575"/>
                      <a:pt x="298867" y="1131494"/>
                    </a:cubicBezTo>
                    <a:cubicBezTo>
                      <a:pt x="324522" y="1106696"/>
                      <a:pt x="376908" y="1109704"/>
                      <a:pt x="382670" y="1066873"/>
                    </a:cubicBezTo>
                    <a:cubicBezTo>
                      <a:pt x="383099" y="1063654"/>
                      <a:pt x="379931" y="1059934"/>
                      <a:pt x="376879" y="1059272"/>
                    </a:cubicBezTo>
                    <a:cubicBezTo>
                      <a:pt x="294434" y="1041348"/>
                      <a:pt x="220824" y="1146549"/>
                      <a:pt x="141453" y="1116977"/>
                    </a:cubicBezTo>
                    <a:cubicBezTo>
                      <a:pt x="168380" y="1101501"/>
                      <a:pt x="206118" y="1100455"/>
                      <a:pt x="221565" y="1070331"/>
                    </a:cubicBezTo>
                    <a:cubicBezTo>
                      <a:pt x="224051" y="1065492"/>
                      <a:pt x="220926" y="1060450"/>
                      <a:pt x="215651" y="1060028"/>
                    </a:cubicBezTo>
                    <a:cubicBezTo>
                      <a:pt x="150542" y="1052675"/>
                      <a:pt x="80754" y="1105396"/>
                      <a:pt x="25752" y="1096640"/>
                    </a:cubicBezTo>
                    <a:cubicBezTo>
                      <a:pt x="25382" y="1096582"/>
                      <a:pt x="25258" y="1096103"/>
                      <a:pt x="25541" y="1095870"/>
                    </a:cubicBezTo>
                    <a:cubicBezTo>
                      <a:pt x="44156" y="1080539"/>
                      <a:pt x="62285" y="1064402"/>
                      <a:pt x="83297" y="1052479"/>
                    </a:cubicBezTo>
                    <a:cubicBezTo>
                      <a:pt x="108139" y="1038390"/>
                      <a:pt x="138089" y="1041159"/>
                      <a:pt x="164086" y="1030260"/>
                    </a:cubicBezTo>
                    <a:cubicBezTo>
                      <a:pt x="167944" y="1028640"/>
                      <a:pt x="170305" y="1022326"/>
                      <a:pt x="165416" y="1020066"/>
                    </a:cubicBezTo>
                    <a:cubicBezTo>
                      <a:pt x="157692" y="1016484"/>
                      <a:pt x="149976" y="1012386"/>
                      <a:pt x="143596" y="1006632"/>
                    </a:cubicBezTo>
                    <a:cubicBezTo>
                      <a:pt x="154320" y="1002112"/>
                      <a:pt x="165714" y="999206"/>
                      <a:pt x="176598" y="995028"/>
                    </a:cubicBezTo>
                    <a:cubicBezTo>
                      <a:pt x="194987" y="987973"/>
                      <a:pt x="212076" y="977336"/>
                      <a:pt x="231461" y="973035"/>
                    </a:cubicBezTo>
                    <a:cubicBezTo>
                      <a:pt x="276655" y="961351"/>
                      <a:pt x="297145" y="1009124"/>
                      <a:pt x="337208" y="1014413"/>
                    </a:cubicBezTo>
                    <a:cubicBezTo>
                      <a:pt x="340863" y="1014806"/>
                      <a:pt x="344721" y="1010781"/>
                      <a:pt x="344416" y="1007206"/>
                    </a:cubicBezTo>
                    <a:cubicBezTo>
                      <a:pt x="341161" y="969351"/>
                      <a:pt x="298423" y="965536"/>
                      <a:pt x="272448" y="946841"/>
                    </a:cubicBezTo>
                    <a:cubicBezTo>
                      <a:pt x="294420" y="943891"/>
                      <a:pt x="317212" y="951986"/>
                      <a:pt x="339315" y="949806"/>
                    </a:cubicBezTo>
                    <a:cubicBezTo>
                      <a:pt x="353157" y="948440"/>
                      <a:pt x="366387" y="944102"/>
                      <a:pt x="379873" y="940963"/>
                    </a:cubicBezTo>
                    <a:cubicBezTo>
                      <a:pt x="391128" y="938340"/>
                      <a:pt x="404896" y="935470"/>
                      <a:pt x="415279" y="942278"/>
                    </a:cubicBezTo>
                    <a:cubicBezTo>
                      <a:pt x="430152" y="952029"/>
                      <a:pt x="430232" y="973783"/>
                      <a:pt x="441450" y="986658"/>
                    </a:cubicBezTo>
                    <a:cubicBezTo>
                      <a:pt x="451608" y="998312"/>
                      <a:pt x="474917" y="1002112"/>
                      <a:pt x="478172" y="982676"/>
                    </a:cubicBezTo>
                    <a:cubicBezTo>
                      <a:pt x="480613" y="956330"/>
                      <a:pt x="462507" y="932702"/>
                      <a:pt x="448280" y="912169"/>
                    </a:cubicBezTo>
                    <a:cubicBezTo>
                      <a:pt x="445686" y="908529"/>
                      <a:pt x="436582" y="898466"/>
                      <a:pt x="441865" y="894789"/>
                    </a:cubicBezTo>
                    <a:cubicBezTo>
                      <a:pt x="451579" y="888017"/>
                      <a:pt x="464991" y="896591"/>
                      <a:pt x="474459" y="899476"/>
                    </a:cubicBezTo>
                    <a:cubicBezTo>
                      <a:pt x="487872" y="903559"/>
                      <a:pt x="499824" y="900042"/>
                      <a:pt x="513251" y="898822"/>
                    </a:cubicBezTo>
                    <a:cubicBezTo>
                      <a:pt x="603311" y="894586"/>
                      <a:pt x="524985" y="972301"/>
                      <a:pt x="570499" y="1010395"/>
                    </a:cubicBezTo>
                    <a:cubicBezTo>
                      <a:pt x="573230" y="1012764"/>
                      <a:pt x="576522" y="1013200"/>
                      <a:pt x="579748" y="1011587"/>
                    </a:cubicBezTo>
                    <a:cubicBezTo>
                      <a:pt x="626816" y="985539"/>
                      <a:pt x="584783" y="932622"/>
                      <a:pt x="584216" y="894157"/>
                    </a:cubicBezTo>
                    <a:cubicBezTo>
                      <a:pt x="606268" y="899062"/>
                      <a:pt x="688815" y="937352"/>
                      <a:pt x="678701" y="965413"/>
                    </a:cubicBezTo>
                    <a:cubicBezTo>
                      <a:pt x="674770" y="980584"/>
                      <a:pt x="668427" y="993168"/>
                      <a:pt x="670156" y="1009422"/>
                    </a:cubicBezTo>
                    <a:cubicBezTo>
                      <a:pt x="670759" y="1015060"/>
                      <a:pt x="675969" y="1018577"/>
                      <a:pt x="681302" y="1015816"/>
                    </a:cubicBezTo>
                    <a:cubicBezTo>
                      <a:pt x="714645" y="997622"/>
                      <a:pt x="718532" y="945737"/>
                      <a:pt x="761916" y="989288"/>
                    </a:cubicBezTo>
                    <a:cubicBezTo>
                      <a:pt x="811963" y="1044283"/>
                      <a:pt x="790463" y="1092586"/>
                      <a:pt x="721402" y="1110315"/>
                    </a:cubicBezTo>
                    <a:cubicBezTo>
                      <a:pt x="712777" y="1107074"/>
                      <a:pt x="698667" y="1099910"/>
                      <a:pt x="698863" y="1114565"/>
                    </a:cubicBezTo>
                    <a:cubicBezTo>
                      <a:pt x="691685" y="1114035"/>
                      <a:pt x="689672" y="1124992"/>
                      <a:pt x="697454" y="1125122"/>
                    </a:cubicBezTo>
                    <a:cubicBezTo>
                      <a:pt x="702591" y="1125035"/>
                      <a:pt x="707989" y="1124650"/>
                      <a:pt x="713511" y="1123945"/>
                    </a:cubicBezTo>
                    <a:cubicBezTo>
                      <a:pt x="776644" y="1149579"/>
                      <a:pt x="687601" y="1174392"/>
                      <a:pt x="661256" y="1170766"/>
                    </a:cubicBezTo>
                    <a:close/>
                    <a:moveTo>
                      <a:pt x="294325" y="974292"/>
                    </a:moveTo>
                    <a:cubicBezTo>
                      <a:pt x="305645" y="979705"/>
                      <a:pt x="319102" y="985503"/>
                      <a:pt x="326171" y="996220"/>
                    </a:cubicBezTo>
                    <a:cubicBezTo>
                      <a:pt x="326404" y="996576"/>
                      <a:pt x="326019" y="997041"/>
                      <a:pt x="325626" y="996874"/>
                    </a:cubicBezTo>
                    <a:cubicBezTo>
                      <a:pt x="314074" y="991969"/>
                      <a:pt x="304033" y="982531"/>
                      <a:pt x="294027" y="974786"/>
                    </a:cubicBezTo>
                    <a:cubicBezTo>
                      <a:pt x="293751" y="974575"/>
                      <a:pt x="294013" y="974146"/>
                      <a:pt x="294325" y="974292"/>
                    </a:cubicBezTo>
                    <a:close/>
                    <a:moveTo>
                      <a:pt x="1074498" y="762719"/>
                    </a:moveTo>
                    <a:cubicBezTo>
                      <a:pt x="1072791" y="763075"/>
                      <a:pt x="1071708" y="764571"/>
                      <a:pt x="1071694" y="766293"/>
                    </a:cubicBezTo>
                    <a:cubicBezTo>
                      <a:pt x="1064151" y="775674"/>
                      <a:pt x="1050935" y="780825"/>
                      <a:pt x="1039077" y="783513"/>
                    </a:cubicBezTo>
                    <a:cubicBezTo>
                      <a:pt x="1004172" y="791971"/>
                      <a:pt x="962924" y="781072"/>
                      <a:pt x="943728" y="748892"/>
                    </a:cubicBezTo>
                    <a:cubicBezTo>
                      <a:pt x="914941" y="698642"/>
                      <a:pt x="934152" y="629093"/>
                      <a:pt x="954917" y="578959"/>
                    </a:cubicBezTo>
                    <a:cubicBezTo>
                      <a:pt x="976366" y="556610"/>
                      <a:pt x="1017868" y="592299"/>
                      <a:pt x="1044272" y="586283"/>
                    </a:cubicBezTo>
                    <a:cubicBezTo>
                      <a:pt x="1057525" y="583559"/>
                      <a:pt x="1061637" y="570393"/>
                      <a:pt x="1059530" y="558368"/>
                    </a:cubicBezTo>
                    <a:cubicBezTo>
                      <a:pt x="1058935" y="536593"/>
                      <a:pt x="1007471" y="486415"/>
                      <a:pt x="1020368" y="475698"/>
                    </a:cubicBezTo>
                    <a:cubicBezTo>
                      <a:pt x="1038467" y="464363"/>
                      <a:pt x="1131484" y="466979"/>
                      <a:pt x="1154226" y="473809"/>
                    </a:cubicBezTo>
                    <a:cubicBezTo>
                      <a:pt x="1162073" y="475937"/>
                      <a:pt x="1172826" y="479280"/>
                      <a:pt x="1177985" y="486124"/>
                    </a:cubicBezTo>
                    <a:cubicBezTo>
                      <a:pt x="1186486" y="500525"/>
                      <a:pt x="1156987" y="527539"/>
                      <a:pt x="1150738" y="541163"/>
                    </a:cubicBezTo>
                    <a:cubicBezTo>
                      <a:pt x="1145216" y="550826"/>
                      <a:pt x="1131992" y="577855"/>
                      <a:pt x="1153063" y="576409"/>
                    </a:cubicBezTo>
                    <a:cubicBezTo>
                      <a:pt x="1187721" y="569913"/>
                      <a:pt x="1219763" y="554583"/>
                      <a:pt x="1247518" y="532989"/>
                    </a:cubicBezTo>
                    <a:cubicBezTo>
                      <a:pt x="1253259" y="528934"/>
                      <a:pt x="1263503" y="522613"/>
                      <a:pt x="1268734" y="525737"/>
                    </a:cubicBezTo>
                    <a:cubicBezTo>
                      <a:pt x="1276146" y="531296"/>
                      <a:pt x="1278471" y="543335"/>
                      <a:pt x="1278399" y="551763"/>
                    </a:cubicBezTo>
                    <a:cubicBezTo>
                      <a:pt x="1275638" y="564624"/>
                      <a:pt x="1259362" y="569165"/>
                      <a:pt x="1248609" y="573445"/>
                    </a:cubicBezTo>
                    <a:cubicBezTo>
                      <a:pt x="1212861" y="586654"/>
                      <a:pt x="1159167" y="592517"/>
                      <a:pt x="1152191" y="638110"/>
                    </a:cubicBezTo>
                    <a:cubicBezTo>
                      <a:pt x="1151319" y="644664"/>
                      <a:pt x="1158876" y="648217"/>
                      <a:pt x="1164107" y="647192"/>
                    </a:cubicBezTo>
                    <a:cubicBezTo>
                      <a:pt x="1208792" y="638895"/>
                      <a:pt x="1255657" y="640973"/>
                      <a:pt x="1297652" y="621522"/>
                    </a:cubicBezTo>
                    <a:cubicBezTo>
                      <a:pt x="1314728" y="614417"/>
                      <a:pt x="1328823" y="611401"/>
                      <a:pt x="1329476" y="635269"/>
                    </a:cubicBezTo>
                    <a:cubicBezTo>
                      <a:pt x="1329186" y="645136"/>
                      <a:pt x="1322792" y="653579"/>
                      <a:pt x="1322066" y="663373"/>
                    </a:cubicBezTo>
                    <a:cubicBezTo>
                      <a:pt x="1322574" y="679358"/>
                      <a:pt x="1333255" y="693018"/>
                      <a:pt x="1338051" y="707906"/>
                    </a:cubicBezTo>
                    <a:cubicBezTo>
                      <a:pt x="1346842" y="727022"/>
                      <a:pt x="1319305" y="745085"/>
                      <a:pt x="1307171" y="756383"/>
                    </a:cubicBezTo>
                    <a:cubicBezTo>
                      <a:pt x="1292131" y="769069"/>
                      <a:pt x="1276073" y="780607"/>
                      <a:pt x="1261251" y="793533"/>
                    </a:cubicBezTo>
                    <a:cubicBezTo>
                      <a:pt x="1246211" y="778427"/>
                      <a:pt x="1220780" y="780469"/>
                      <a:pt x="1201018" y="778253"/>
                    </a:cubicBezTo>
                    <a:cubicBezTo>
                      <a:pt x="1166796" y="774729"/>
                      <a:pt x="1134099" y="788723"/>
                      <a:pt x="1118986" y="820744"/>
                    </a:cubicBezTo>
                    <a:cubicBezTo>
                      <a:pt x="1097698" y="813064"/>
                      <a:pt x="1088179" y="789319"/>
                      <a:pt x="1081495" y="769185"/>
                    </a:cubicBezTo>
                    <a:cubicBezTo>
                      <a:pt x="1084910" y="764317"/>
                      <a:pt x="1078451" y="759340"/>
                      <a:pt x="1074498" y="762719"/>
                    </a:cubicBezTo>
                    <a:close/>
                    <a:moveTo>
                      <a:pt x="1066026" y="827232"/>
                    </a:moveTo>
                    <a:cubicBezTo>
                      <a:pt x="1070509" y="815563"/>
                      <a:pt x="1075399" y="805420"/>
                      <a:pt x="1080042" y="793540"/>
                    </a:cubicBezTo>
                    <a:cubicBezTo>
                      <a:pt x="1087308" y="808261"/>
                      <a:pt x="1098715" y="824100"/>
                      <a:pt x="1115063" y="828314"/>
                    </a:cubicBezTo>
                    <a:cubicBezTo>
                      <a:pt x="1111793" y="835021"/>
                      <a:pt x="1108960" y="841923"/>
                      <a:pt x="1106344" y="848760"/>
                    </a:cubicBezTo>
                    <a:cubicBezTo>
                      <a:pt x="1081568" y="849770"/>
                      <a:pt x="1054147" y="866394"/>
                      <a:pt x="1051771" y="891599"/>
                    </a:cubicBezTo>
                    <a:cubicBezTo>
                      <a:pt x="1047280" y="894143"/>
                      <a:pt x="1043037" y="896962"/>
                      <a:pt x="1039092" y="900122"/>
                    </a:cubicBezTo>
                    <a:cubicBezTo>
                      <a:pt x="1048705" y="875971"/>
                      <a:pt x="1056188" y="851245"/>
                      <a:pt x="1066026" y="827232"/>
                    </a:cubicBezTo>
                    <a:close/>
                    <a:moveTo>
                      <a:pt x="841302" y="1111928"/>
                    </a:moveTo>
                    <a:cubicBezTo>
                      <a:pt x="859568" y="1154011"/>
                      <a:pt x="882114" y="1194177"/>
                      <a:pt x="905343" y="1233681"/>
                    </a:cubicBezTo>
                    <a:cubicBezTo>
                      <a:pt x="883494" y="1257324"/>
                      <a:pt x="872952" y="1290310"/>
                      <a:pt x="863594" y="1320086"/>
                    </a:cubicBezTo>
                    <a:cubicBezTo>
                      <a:pt x="861334" y="1250269"/>
                      <a:pt x="851946" y="1180887"/>
                      <a:pt x="841302" y="1111928"/>
                    </a:cubicBezTo>
                    <a:close/>
                    <a:moveTo>
                      <a:pt x="840256" y="1680368"/>
                    </a:moveTo>
                    <a:cubicBezTo>
                      <a:pt x="840372" y="1680927"/>
                      <a:pt x="840547" y="1681443"/>
                      <a:pt x="840764" y="1681930"/>
                    </a:cubicBezTo>
                    <a:cubicBezTo>
                      <a:pt x="806426" y="1680121"/>
                      <a:pt x="772430" y="1674962"/>
                      <a:pt x="739784" y="1664724"/>
                    </a:cubicBezTo>
                    <a:cubicBezTo>
                      <a:pt x="755341" y="1657567"/>
                      <a:pt x="772066" y="1653099"/>
                      <a:pt x="788749" y="1649292"/>
                    </a:cubicBezTo>
                    <a:cubicBezTo>
                      <a:pt x="804908" y="1644337"/>
                      <a:pt x="821256" y="1641023"/>
                      <a:pt x="838061" y="1638567"/>
                    </a:cubicBezTo>
                    <a:cubicBezTo>
                      <a:pt x="838243" y="1652387"/>
                      <a:pt x="837509" y="1666948"/>
                      <a:pt x="840256" y="1680368"/>
                    </a:cubicBezTo>
                    <a:close/>
                    <a:moveTo>
                      <a:pt x="673978" y="1625642"/>
                    </a:moveTo>
                    <a:cubicBezTo>
                      <a:pt x="679326" y="1624414"/>
                      <a:pt x="684659" y="1623207"/>
                      <a:pt x="689905" y="1621340"/>
                    </a:cubicBezTo>
                    <a:cubicBezTo>
                      <a:pt x="737532" y="1604484"/>
                      <a:pt x="786503" y="1590708"/>
                      <a:pt x="836856" y="1585295"/>
                    </a:cubicBezTo>
                    <a:cubicBezTo>
                      <a:pt x="837110" y="1601810"/>
                      <a:pt x="837517" y="1618325"/>
                      <a:pt x="837967" y="1634833"/>
                    </a:cubicBezTo>
                    <a:cubicBezTo>
                      <a:pt x="805133" y="1642157"/>
                      <a:pt x="771754" y="1646851"/>
                      <a:pt x="738745" y="1652917"/>
                    </a:cubicBezTo>
                    <a:cubicBezTo>
                      <a:pt x="732439" y="1650963"/>
                      <a:pt x="722339" y="1650927"/>
                      <a:pt x="717544" y="1656550"/>
                    </a:cubicBezTo>
                    <a:cubicBezTo>
                      <a:pt x="703223" y="1650484"/>
                      <a:pt x="689440" y="1642709"/>
                      <a:pt x="677240" y="1633075"/>
                    </a:cubicBezTo>
                    <a:cubicBezTo>
                      <a:pt x="676804" y="1630328"/>
                      <a:pt x="675678" y="1627342"/>
                      <a:pt x="673978" y="1625642"/>
                    </a:cubicBezTo>
                    <a:close/>
                    <a:moveTo>
                      <a:pt x="1068380" y="1928335"/>
                    </a:moveTo>
                    <a:cubicBezTo>
                      <a:pt x="1049598" y="2018104"/>
                      <a:pt x="973387" y="2038419"/>
                      <a:pt x="891952" y="2035658"/>
                    </a:cubicBezTo>
                    <a:cubicBezTo>
                      <a:pt x="855710" y="2035658"/>
                      <a:pt x="820028" y="2033871"/>
                      <a:pt x="786947" y="2017232"/>
                    </a:cubicBezTo>
                    <a:cubicBezTo>
                      <a:pt x="710256" y="1980874"/>
                      <a:pt x="715117" y="1884028"/>
                      <a:pt x="703666" y="1811821"/>
                    </a:cubicBezTo>
                    <a:cubicBezTo>
                      <a:pt x="820398" y="1873696"/>
                      <a:pt x="970750" y="1876922"/>
                      <a:pt x="1086654" y="1811588"/>
                    </a:cubicBezTo>
                    <a:cubicBezTo>
                      <a:pt x="1080914" y="1850598"/>
                      <a:pt x="1077913" y="1890081"/>
                      <a:pt x="1068380" y="1928335"/>
                    </a:cubicBezTo>
                    <a:close/>
                    <a:moveTo>
                      <a:pt x="1089051" y="1793831"/>
                    </a:moveTo>
                    <a:cubicBezTo>
                      <a:pt x="967059" y="1854347"/>
                      <a:pt x="819890" y="1850823"/>
                      <a:pt x="700462" y="1786041"/>
                    </a:cubicBezTo>
                    <a:cubicBezTo>
                      <a:pt x="695245" y="1744154"/>
                      <a:pt x="689781" y="1702231"/>
                      <a:pt x="682494" y="1660699"/>
                    </a:cubicBezTo>
                    <a:cubicBezTo>
                      <a:pt x="796988" y="1725358"/>
                      <a:pt x="995489" y="1708653"/>
                      <a:pt x="1112012" y="1654058"/>
                    </a:cubicBezTo>
                    <a:cubicBezTo>
                      <a:pt x="1101912" y="1700051"/>
                      <a:pt x="1095373" y="1747031"/>
                      <a:pt x="1089051" y="1793831"/>
                    </a:cubicBezTo>
                    <a:close/>
                    <a:moveTo>
                      <a:pt x="1047985" y="1603772"/>
                    </a:moveTo>
                    <a:cubicBezTo>
                      <a:pt x="1072253" y="1610587"/>
                      <a:pt x="1096027" y="1619843"/>
                      <a:pt x="1114845" y="1636337"/>
                    </a:cubicBezTo>
                    <a:cubicBezTo>
                      <a:pt x="1032938" y="1668917"/>
                      <a:pt x="944971" y="1683783"/>
                      <a:pt x="856764" y="1682518"/>
                    </a:cubicBezTo>
                    <a:cubicBezTo>
                      <a:pt x="860651" y="1667551"/>
                      <a:pt x="857643" y="1651225"/>
                      <a:pt x="857912" y="1635865"/>
                    </a:cubicBezTo>
                    <a:cubicBezTo>
                      <a:pt x="884614" y="1632682"/>
                      <a:pt x="911228" y="1630946"/>
                      <a:pt x="938017" y="1631433"/>
                    </a:cubicBezTo>
                    <a:cubicBezTo>
                      <a:pt x="932800" y="1657749"/>
                      <a:pt x="957228" y="1655388"/>
                      <a:pt x="960120" y="1632311"/>
                    </a:cubicBezTo>
                    <a:cubicBezTo>
                      <a:pt x="995540" y="1634005"/>
                      <a:pt x="1029988" y="1642477"/>
                      <a:pt x="1063701" y="1653048"/>
                    </a:cubicBezTo>
                    <a:cubicBezTo>
                      <a:pt x="1068569" y="1654538"/>
                      <a:pt x="1070153" y="1647490"/>
                      <a:pt x="1065743" y="1645637"/>
                    </a:cubicBezTo>
                    <a:cubicBezTo>
                      <a:pt x="1033621" y="1632145"/>
                      <a:pt x="997844" y="1624421"/>
                      <a:pt x="962154" y="1622329"/>
                    </a:cubicBezTo>
                    <a:cubicBezTo>
                      <a:pt x="964712" y="1610718"/>
                      <a:pt x="966601" y="1598983"/>
                      <a:pt x="968076" y="1587191"/>
                    </a:cubicBezTo>
                    <a:cubicBezTo>
                      <a:pt x="995032" y="1590839"/>
                      <a:pt x="1021741" y="1596397"/>
                      <a:pt x="1047985" y="1603772"/>
                    </a:cubicBezTo>
                    <a:close/>
                    <a:moveTo>
                      <a:pt x="857222" y="1583449"/>
                    </a:moveTo>
                    <a:cubicBezTo>
                      <a:pt x="887331" y="1581335"/>
                      <a:pt x="917499" y="1581836"/>
                      <a:pt x="947441" y="1584772"/>
                    </a:cubicBezTo>
                    <a:cubicBezTo>
                      <a:pt x="946118" y="1594442"/>
                      <a:pt x="944527" y="1604091"/>
                      <a:pt x="942631" y="1613660"/>
                    </a:cubicBezTo>
                    <a:cubicBezTo>
                      <a:pt x="942129" y="1616175"/>
                      <a:pt x="941338" y="1618913"/>
                      <a:pt x="940517" y="1621747"/>
                    </a:cubicBezTo>
                    <a:cubicBezTo>
                      <a:pt x="912500" y="1621805"/>
                      <a:pt x="885289" y="1626063"/>
                      <a:pt x="857825" y="1630953"/>
                    </a:cubicBezTo>
                    <a:cubicBezTo>
                      <a:pt x="857541" y="1615121"/>
                      <a:pt x="857316" y="1599289"/>
                      <a:pt x="857222" y="1583449"/>
                    </a:cubicBezTo>
                    <a:close/>
                    <a:moveTo>
                      <a:pt x="968940" y="1340750"/>
                    </a:moveTo>
                    <a:cubicBezTo>
                      <a:pt x="956094" y="1416314"/>
                      <a:pt x="957650" y="1493433"/>
                      <a:pt x="949337" y="1569492"/>
                    </a:cubicBezTo>
                    <a:cubicBezTo>
                      <a:pt x="918654" y="1566549"/>
                      <a:pt x="887825" y="1566237"/>
                      <a:pt x="857163" y="1568467"/>
                    </a:cubicBezTo>
                    <a:cubicBezTo>
                      <a:pt x="857454" y="1458964"/>
                      <a:pt x="861436" y="1344397"/>
                      <a:pt x="912158" y="1244921"/>
                    </a:cubicBezTo>
                    <a:cubicBezTo>
                      <a:pt x="929633" y="1272756"/>
                      <a:pt x="948160" y="1300773"/>
                      <a:pt x="973787" y="1321851"/>
                    </a:cubicBezTo>
                    <a:cubicBezTo>
                      <a:pt x="971476" y="1327925"/>
                      <a:pt x="970190" y="1334443"/>
                      <a:pt x="968940" y="1340750"/>
                    </a:cubicBezTo>
                    <a:close/>
                    <a:moveTo>
                      <a:pt x="1377213" y="1254047"/>
                    </a:moveTo>
                    <a:cubicBezTo>
                      <a:pt x="1398212" y="1291248"/>
                      <a:pt x="1319160" y="1349098"/>
                      <a:pt x="1330639" y="1415878"/>
                    </a:cubicBezTo>
                    <a:cubicBezTo>
                      <a:pt x="1294674" y="1395367"/>
                      <a:pt x="1247083" y="1359568"/>
                      <a:pt x="1227174" y="1322941"/>
                    </a:cubicBezTo>
                    <a:cubicBezTo>
                      <a:pt x="1219182" y="1305547"/>
                      <a:pt x="1217366" y="1285253"/>
                      <a:pt x="1213151" y="1266769"/>
                    </a:cubicBezTo>
                    <a:cubicBezTo>
                      <a:pt x="1208356" y="1245916"/>
                      <a:pt x="1200799" y="1224511"/>
                      <a:pt x="1183652" y="1210583"/>
                    </a:cubicBezTo>
                    <a:cubicBezTo>
                      <a:pt x="1178857" y="1206659"/>
                      <a:pt x="1172681" y="1207117"/>
                      <a:pt x="1169048" y="1212465"/>
                    </a:cubicBezTo>
                    <a:cubicBezTo>
                      <a:pt x="1132646" y="1265418"/>
                      <a:pt x="1175079" y="1308330"/>
                      <a:pt x="1186995" y="1359539"/>
                    </a:cubicBezTo>
                    <a:cubicBezTo>
                      <a:pt x="1152700" y="1347100"/>
                      <a:pt x="1124436" y="1322374"/>
                      <a:pt x="1111067" y="1287528"/>
                    </a:cubicBezTo>
                    <a:cubicBezTo>
                      <a:pt x="1094719" y="1263667"/>
                      <a:pt x="1107579" y="1132468"/>
                      <a:pt x="1068809" y="1147574"/>
                    </a:cubicBezTo>
                    <a:cubicBezTo>
                      <a:pt x="1056675" y="1152812"/>
                      <a:pt x="1051008" y="1171260"/>
                      <a:pt x="1047077" y="1182457"/>
                    </a:cubicBezTo>
                    <a:cubicBezTo>
                      <a:pt x="1038648" y="1211912"/>
                      <a:pt x="1041809" y="1243468"/>
                      <a:pt x="1037203" y="1273606"/>
                    </a:cubicBezTo>
                    <a:cubicBezTo>
                      <a:pt x="1035560" y="1286837"/>
                      <a:pt x="1033591" y="1302255"/>
                      <a:pt x="1025984" y="1313590"/>
                    </a:cubicBezTo>
                    <a:cubicBezTo>
                      <a:pt x="989837" y="1350144"/>
                      <a:pt x="922890" y="1231719"/>
                      <a:pt x="908220" y="1205075"/>
                    </a:cubicBezTo>
                    <a:cubicBezTo>
                      <a:pt x="877217" y="1147167"/>
                      <a:pt x="838352" y="1087834"/>
                      <a:pt x="835489" y="1020408"/>
                    </a:cubicBezTo>
                    <a:cubicBezTo>
                      <a:pt x="832728" y="972090"/>
                      <a:pt x="864749" y="933211"/>
                      <a:pt x="914200" y="932528"/>
                    </a:cubicBezTo>
                    <a:cubicBezTo>
                      <a:pt x="949606" y="932382"/>
                      <a:pt x="974659" y="961213"/>
                      <a:pt x="1006570" y="972250"/>
                    </a:cubicBezTo>
                    <a:cubicBezTo>
                      <a:pt x="1022940" y="977859"/>
                      <a:pt x="1023942" y="933378"/>
                      <a:pt x="1053115" y="913084"/>
                    </a:cubicBezTo>
                    <a:cubicBezTo>
                      <a:pt x="1066455" y="962717"/>
                      <a:pt x="1106199" y="950118"/>
                      <a:pt x="1138168" y="926039"/>
                    </a:cubicBezTo>
                    <a:cubicBezTo>
                      <a:pt x="1147105" y="920307"/>
                      <a:pt x="1156405" y="912917"/>
                      <a:pt x="1166432" y="909604"/>
                    </a:cubicBezTo>
                    <a:cubicBezTo>
                      <a:pt x="1160402" y="923119"/>
                      <a:pt x="1150302" y="933559"/>
                      <a:pt x="1147105" y="947968"/>
                    </a:cubicBezTo>
                    <a:cubicBezTo>
                      <a:pt x="1143036" y="979763"/>
                      <a:pt x="1169411" y="1006435"/>
                      <a:pt x="1191281" y="1025886"/>
                    </a:cubicBezTo>
                    <a:cubicBezTo>
                      <a:pt x="1228918" y="1057412"/>
                      <a:pt x="1243522" y="1033079"/>
                      <a:pt x="1255511" y="996445"/>
                    </a:cubicBezTo>
                    <a:cubicBezTo>
                      <a:pt x="1261323" y="983497"/>
                      <a:pt x="1268081" y="975650"/>
                      <a:pt x="1280432" y="976391"/>
                    </a:cubicBezTo>
                    <a:cubicBezTo>
                      <a:pt x="1275419" y="1007249"/>
                      <a:pt x="1268299" y="1038819"/>
                      <a:pt x="1273676" y="1069939"/>
                    </a:cubicBezTo>
                    <a:cubicBezTo>
                      <a:pt x="1281304" y="1109944"/>
                      <a:pt x="1315817" y="1152079"/>
                      <a:pt x="1355125" y="1164009"/>
                    </a:cubicBezTo>
                    <a:cubicBezTo>
                      <a:pt x="1348876" y="1209100"/>
                      <a:pt x="1350984" y="1217623"/>
                      <a:pt x="1377213" y="12540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D05940C0-342E-8543-9694-E45E544CA853}"/>
                  </a:ext>
                </a:extLst>
              </p:cNvPr>
              <p:cNvSpPr/>
              <p:nvPr/>
            </p:nvSpPr>
            <p:spPr>
              <a:xfrm>
                <a:off x="10864891" y="4697508"/>
                <a:ext cx="69335" cy="49738"/>
              </a:xfrm>
              <a:custGeom>
                <a:avLst/>
                <a:gdLst>
                  <a:gd name="connsiteX0" fmla="*/ 68126 w 69335"/>
                  <a:gd name="connsiteY0" fmla="*/ 19087 h 49738"/>
                  <a:gd name="connsiteX1" fmla="*/ 46183 w 69335"/>
                  <a:gd name="connsiteY1" fmla="*/ 5594 h 49738"/>
                  <a:gd name="connsiteX2" fmla="*/ 43277 w 69335"/>
                  <a:gd name="connsiteY2" fmla="*/ 28 h 49738"/>
                  <a:gd name="connsiteX3" fmla="*/ 2298 w 69335"/>
                  <a:gd name="connsiteY3" fmla="*/ 18215 h 49738"/>
                  <a:gd name="connsiteX4" fmla="*/ 9128 w 69335"/>
                  <a:gd name="connsiteY4" fmla="*/ 43093 h 49738"/>
                  <a:gd name="connsiteX5" fmla="*/ 42696 w 69335"/>
                  <a:gd name="connsiteY5" fmla="*/ 48113 h 49738"/>
                  <a:gd name="connsiteX6" fmla="*/ 68126 w 69335"/>
                  <a:gd name="connsiteY6" fmla="*/ 19087 h 49738"/>
                  <a:gd name="connsiteX7" fmla="*/ 60424 w 69335"/>
                  <a:gd name="connsiteY7" fmla="*/ 26541 h 49738"/>
                  <a:gd name="connsiteX8" fmla="*/ 24604 w 69335"/>
                  <a:gd name="connsiteY8" fmla="*/ 39395 h 49738"/>
                  <a:gd name="connsiteX9" fmla="*/ 10145 w 69335"/>
                  <a:gd name="connsiteY9" fmla="*/ 25568 h 49738"/>
                  <a:gd name="connsiteX10" fmla="*/ 32233 w 69335"/>
                  <a:gd name="connsiteY10" fmla="*/ 10658 h 49738"/>
                  <a:gd name="connsiteX11" fmla="*/ 49671 w 69335"/>
                  <a:gd name="connsiteY11" fmla="*/ 13645 h 49738"/>
                  <a:gd name="connsiteX12" fmla="*/ 60424 w 69335"/>
                  <a:gd name="connsiteY12" fmla="*/ 26541 h 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335" h="49738">
                    <a:moveTo>
                      <a:pt x="68126" y="19087"/>
                    </a:moveTo>
                    <a:cubicBezTo>
                      <a:pt x="64421" y="10746"/>
                      <a:pt x="55556" y="6524"/>
                      <a:pt x="46183" y="5594"/>
                    </a:cubicBezTo>
                    <a:cubicBezTo>
                      <a:pt x="47564" y="3400"/>
                      <a:pt x="46547" y="145"/>
                      <a:pt x="43277" y="28"/>
                    </a:cubicBezTo>
                    <a:cubicBezTo>
                      <a:pt x="29326" y="-451"/>
                      <a:pt x="9709" y="5107"/>
                      <a:pt x="2298" y="18215"/>
                    </a:cubicBezTo>
                    <a:cubicBezTo>
                      <a:pt x="-2861" y="27253"/>
                      <a:pt x="1208" y="37309"/>
                      <a:pt x="9128" y="43093"/>
                    </a:cubicBezTo>
                    <a:cubicBezTo>
                      <a:pt x="18573" y="50053"/>
                      <a:pt x="31579" y="51216"/>
                      <a:pt x="42696" y="48113"/>
                    </a:cubicBezTo>
                    <a:cubicBezTo>
                      <a:pt x="54030" y="44960"/>
                      <a:pt x="74519" y="33778"/>
                      <a:pt x="68126" y="19087"/>
                    </a:cubicBezTo>
                    <a:close/>
                    <a:moveTo>
                      <a:pt x="60424" y="26541"/>
                    </a:moveTo>
                    <a:cubicBezTo>
                      <a:pt x="53594" y="37258"/>
                      <a:pt x="36665" y="41858"/>
                      <a:pt x="24604" y="39395"/>
                    </a:cubicBezTo>
                    <a:cubicBezTo>
                      <a:pt x="18646" y="38021"/>
                      <a:pt x="8692" y="33269"/>
                      <a:pt x="10145" y="25568"/>
                    </a:cubicBezTo>
                    <a:cubicBezTo>
                      <a:pt x="11743" y="17277"/>
                      <a:pt x="22569" y="13361"/>
                      <a:pt x="32233" y="10658"/>
                    </a:cubicBezTo>
                    <a:cubicBezTo>
                      <a:pt x="38191" y="10527"/>
                      <a:pt x="44294" y="11617"/>
                      <a:pt x="49671" y="13645"/>
                    </a:cubicBezTo>
                    <a:cubicBezTo>
                      <a:pt x="54539" y="15490"/>
                      <a:pt x="63403" y="19995"/>
                      <a:pt x="60424" y="265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B960458D-67FF-A94E-A8E2-800928EC1332}"/>
                  </a:ext>
                </a:extLst>
              </p:cNvPr>
              <p:cNvSpPr/>
              <p:nvPr/>
            </p:nvSpPr>
            <p:spPr>
              <a:xfrm>
                <a:off x="10909719" y="4786907"/>
                <a:ext cx="78692" cy="74860"/>
              </a:xfrm>
              <a:custGeom>
                <a:avLst/>
                <a:gdLst>
                  <a:gd name="connsiteX0" fmla="*/ 21409 w 78692"/>
                  <a:gd name="connsiteY0" fmla="*/ 3095 h 74860"/>
                  <a:gd name="connsiteX1" fmla="*/ 3680 w 78692"/>
                  <a:gd name="connsiteY1" fmla="*/ 2150 h 74860"/>
                  <a:gd name="connsiteX2" fmla="*/ 49527 w 78692"/>
                  <a:gd name="connsiteY2" fmla="*/ 71052 h 74860"/>
                  <a:gd name="connsiteX3" fmla="*/ 76192 w 78692"/>
                  <a:gd name="connsiteY3" fmla="*/ 66315 h 74860"/>
                  <a:gd name="connsiteX4" fmla="*/ 21409 w 78692"/>
                  <a:gd name="connsiteY4" fmla="*/ 3095 h 74860"/>
                  <a:gd name="connsiteX5" fmla="*/ 67619 w 78692"/>
                  <a:gd name="connsiteY5" fmla="*/ 61098 h 74860"/>
                  <a:gd name="connsiteX6" fmla="*/ 11091 w 78692"/>
                  <a:gd name="connsiteY6" fmla="*/ 10470 h 74860"/>
                  <a:gd name="connsiteX7" fmla="*/ 18211 w 78692"/>
                  <a:gd name="connsiteY7" fmla="*/ 8915 h 74860"/>
                  <a:gd name="connsiteX8" fmla="*/ 67619 w 78692"/>
                  <a:gd name="connsiteY8" fmla="*/ 61098 h 7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92" h="74860">
                    <a:moveTo>
                      <a:pt x="21409" y="3095"/>
                    </a:moveTo>
                    <a:cubicBezTo>
                      <a:pt x="17122" y="-1860"/>
                      <a:pt x="9056" y="152"/>
                      <a:pt x="3680" y="2150"/>
                    </a:cubicBezTo>
                    <a:cubicBezTo>
                      <a:pt x="-14049" y="10172"/>
                      <a:pt x="37393" y="67753"/>
                      <a:pt x="49527" y="71052"/>
                    </a:cubicBezTo>
                    <a:cubicBezTo>
                      <a:pt x="58900" y="76203"/>
                      <a:pt x="70743" y="77446"/>
                      <a:pt x="76192" y="66315"/>
                    </a:cubicBezTo>
                    <a:cubicBezTo>
                      <a:pt x="88980" y="36576"/>
                      <a:pt x="49963" y="2063"/>
                      <a:pt x="21409" y="3095"/>
                    </a:cubicBezTo>
                    <a:close/>
                    <a:moveTo>
                      <a:pt x="67619" y="61098"/>
                    </a:moveTo>
                    <a:cubicBezTo>
                      <a:pt x="57010" y="80025"/>
                      <a:pt x="12907" y="21870"/>
                      <a:pt x="11091" y="10470"/>
                    </a:cubicBezTo>
                    <a:cubicBezTo>
                      <a:pt x="13489" y="9903"/>
                      <a:pt x="15886" y="9605"/>
                      <a:pt x="18211" y="8915"/>
                    </a:cubicBezTo>
                    <a:cubicBezTo>
                      <a:pt x="39646" y="11952"/>
                      <a:pt x="75902" y="36089"/>
                      <a:pt x="67619" y="610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ADC1F50-F44A-5349-939E-2A92460BF9D0}"/>
                  </a:ext>
                </a:extLst>
              </p:cNvPr>
              <p:cNvSpPr/>
              <p:nvPr/>
            </p:nvSpPr>
            <p:spPr>
              <a:xfrm>
                <a:off x="10602290" y="4735349"/>
                <a:ext cx="88053" cy="141120"/>
              </a:xfrm>
              <a:custGeom>
                <a:avLst/>
                <a:gdLst>
                  <a:gd name="connsiteX0" fmla="*/ 80710 w 88053"/>
                  <a:gd name="connsiteY0" fmla="*/ 7882 h 141120"/>
                  <a:gd name="connsiteX1" fmla="*/ 82817 w 88053"/>
                  <a:gd name="connsiteY1" fmla="*/ 5848 h 141120"/>
                  <a:gd name="connsiteX2" fmla="*/ 79496 w 88053"/>
                  <a:gd name="connsiteY2" fmla="*/ 144 h 141120"/>
                  <a:gd name="connsiteX3" fmla="*/ 58818 w 88053"/>
                  <a:gd name="connsiteY3" fmla="*/ 17648 h 141120"/>
                  <a:gd name="connsiteX4" fmla="*/ 9163 w 88053"/>
                  <a:gd name="connsiteY4" fmla="*/ 91715 h 141120"/>
                  <a:gd name="connsiteX5" fmla="*/ 14533 w 88053"/>
                  <a:gd name="connsiteY5" fmla="*/ 140890 h 141120"/>
                  <a:gd name="connsiteX6" fmla="*/ 32937 w 88053"/>
                  <a:gd name="connsiteY6" fmla="*/ 130631 h 141120"/>
                  <a:gd name="connsiteX7" fmla="*/ 80710 w 88053"/>
                  <a:gd name="connsiteY7" fmla="*/ 7882 h 141120"/>
                  <a:gd name="connsiteX8" fmla="*/ 69949 w 88053"/>
                  <a:gd name="connsiteY8" fmla="*/ 54347 h 141120"/>
                  <a:gd name="connsiteX9" fmla="*/ 18878 w 88053"/>
                  <a:gd name="connsiteY9" fmla="*/ 130071 h 141120"/>
                  <a:gd name="connsiteX10" fmla="*/ 18144 w 88053"/>
                  <a:gd name="connsiteY10" fmla="*/ 130682 h 141120"/>
                  <a:gd name="connsiteX11" fmla="*/ 17395 w 88053"/>
                  <a:gd name="connsiteY11" fmla="*/ 130863 h 141120"/>
                  <a:gd name="connsiteX12" fmla="*/ 76401 w 88053"/>
                  <a:gd name="connsiteY12" fmla="*/ 12053 h 141120"/>
                  <a:gd name="connsiteX13" fmla="*/ 69949 w 88053"/>
                  <a:gd name="connsiteY13" fmla="*/ 54347 h 14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053" h="141120">
                    <a:moveTo>
                      <a:pt x="80710" y="7882"/>
                    </a:moveTo>
                    <a:cubicBezTo>
                      <a:pt x="81415" y="7207"/>
                      <a:pt x="82105" y="6509"/>
                      <a:pt x="82817" y="5848"/>
                    </a:cubicBezTo>
                    <a:cubicBezTo>
                      <a:pt x="85302" y="3545"/>
                      <a:pt x="82723" y="-851"/>
                      <a:pt x="79496" y="144"/>
                    </a:cubicBezTo>
                    <a:cubicBezTo>
                      <a:pt x="70843" y="2825"/>
                      <a:pt x="64515" y="11057"/>
                      <a:pt x="58818" y="17648"/>
                    </a:cubicBezTo>
                    <a:cubicBezTo>
                      <a:pt x="39643" y="40361"/>
                      <a:pt x="22148" y="64904"/>
                      <a:pt x="9163" y="91715"/>
                    </a:cubicBezTo>
                    <a:cubicBezTo>
                      <a:pt x="1425" y="106487"/>
                      <a:pt x="-9117" y="135579"/>
                      <a:pt x="14533" y="140890"/>
                    </a:cubicBezTo>
                    <a:cubicBezTo>
                      <a:pt x="22773" y="142387"/>
                      <a:pt x="27924" y="136298"/>
                      <a:pt x="32937" y="130631"/>
                    </a:cubicBezTo>
                    <a:cubicBezTo>
                      <a:pt x="50441" y="111689"/>
                      <a:pt x="108320" y="28910"/>
                      <a:pt x="80710" y="7882"/>
                    </a:cubicBezTo>
                    <a:close/>
                    <a:moveTo>
                      <a:pt x="69949" y="54347"/>
                    </a:moveTo>
                    <a:cubicBezTo>
                      <a:pt x="56689" y="81536"/>
                      <a:pt x="40407" y="108623"/>
                      <a:pt x="18878" y="130071"/>
                    </a:cubicBezTo>
                    <a:cubicBezTo>
                      <a:pt x="18870" y="130079"/>
                      <a:pt x="18500" y="130493"/>
                      <a:pt x="18144" y="130682"/>
                    </a:cubicBezTo>
                    <a:cubicBezTo>
                      <a:pt x="17773" y="130878"/>
                      <a:pt x="17410" y="130863"/>
                      <a:pt x="17395" y="130863"/>
                    </a:cubicBezTo>
                    <a:cubicBezTo>
                      <a:pt x="-18221" y="129258"/>
                      <a:pt x="63860" y="21339"/>
                      <a:pt x="76401" y="12053"/>
                    </a:cubicBezTo>
                    <a:cubicBezTo>
                      <a:pt x="86021" y="21687"/>
                      <a:pt x="74454" y="44749"/>
                      <a:pt x="69949" y="5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92B1B21D-69D4-D241-AAE2-B6F2D2C2B77A}"/>
                  </a:ext>
                </a:extLst>
              </p:cNvPr>
              <p:cNvSpPr/>
              <p:nvPr/>
            </p:nvSpPr>
            <p:spPr>
              <a:xfrm>
                <a:off x="10163409" y="3759221"/>
                <a:ext cx="49933" cy="44813"/>
              </a:xfrm>
              <a:custGeom>
                <a:avLst/>
                <a:gdLst>
                  <a:gd name="connsiteX0" fmla="*/ 40405 w 49933"/>
                  <a:gd name="connsiteY0" fmla="*/ 13561 h 44813"/>
                  <a:gd name="connsiteX1" fmla="*/ 36539 w 49933"/>
                  <a:gd name="connsiteY1" fmla="*/ 11055 h 44813"/>
                  <a:gd name="connsiteX2" fmla="*/ 784 w 49933"/>
                  <a:gd name="connsiteY2" fmla="*/ 12718 h 44813"/>
                  <a:gd name="connsiteX3" fmla="*/ 18208 w 49933"/>
                  <a:gd name="connsiteY3" fmla="*/ 43576 h 44813"/>
                  <a:gd name="connsiteX4" fmla="*/ 47053 w 49933"/>
                  <a:gd name="connsiteY4" fmla="*/ 38650 h 44813"/>
                  <a:gd name="connsiteX5" fmla="*/ 40405 w 49933"/>
                  <a:gd name="connsiteY5" fmla="*/ 13561 h 44813"/>
                  <a:gd name="connsiteX6" fmla="*/ 20453 w 49933"/>
                  <a:gd name="connsiteY6" fmla="*/ 31486 h 44813"/>
                  <a:gd name="connsiteX7" fmla="*/ 12976 w 49933"/>
                  <a:gd name="connsiteY7" fmla="*/ 12878 h 44813"/>
                  <a:gd name="connsiteX8" fmla="*/ 13587 w 49933"/>
                  <a:gd name="connsiteY8" fmla="*/ 12130 h 44813"/>
                  <a:gd name="connsiteX9" fmla="*/ 14357 w 49933"/>
                  <a:gd name="connsiteY9" fmla="*/ 11520 h 44813"/>
                  <a:gd name="connsiteX10" fmla="*/ 20824 w 49933"/>
                  <a:gd name="connsiteY10" fmla="*/ 10524 h 44813"/>
                  <a:gd name="connsiteX11" fmla="*/ 38152 w 49933"/>
                  <a:gd name="connsiteY11" fmla="*/ 29902 h 44813"/>
                  <a:gd name="connsiteX12" fmla="*/ 20453 w 49933"/>
                  <a:gd name="connsiteY12" fmla="*/ 31486 h 4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933" h="44813">
                    <a:moveTo>
                      <a:pt x="40405" y="13561"/>
                    </a:moveTo>
                    <a:cubicBezTo>
                      <a:pt x="39330" y="12704"/>
                      <a:pt x="38000" y="11832"/>
                      <a:pt x="36539" y="11055"/>
                    </a:cubicBezTo>
                    <a:cubicBezTo>
                      <a:pt x="39351" y="497"/>
                      <a:pt x="4970" y="-8054"/>
                      <a:pt x="784" y="12718"/>
                    </a:cubicBezTo>
                    <a:cubicBezTo>
                      <a:pt x="-2682" y="25630"/>
                      <a:pt x="5739" y="39609"/>
                      <a:pt x="18208" y="43576"/>
                    </a:cubicBezTo>
                    <a:cubicBezTo>
                      <a:pt x="27697" y="46599"/>
                      <a:pt x="38806" y="43751"/>
                      <a:pt x="47053" y="38650"/>
                    </a:cubicBezTo>
                    <a:cubicBezTo>
                      <a:pt x="54384" y="33731"/>
                      <a:pt x="46072" y="17565"/>
                      <a:pt x="40405" y="13561"/>
                    </a:cubicBezTo>
                    <a:close/>
                    <a:moveTo>
                      <a:pt x="20453" y="31486"/>
                    </a:moveTo>
                    <a:cubicBezTo>
                      <a:pt x="13565" y="28529"/>
                      <a:pt x="9183" y="19309"/>
                      <a:pt x="12976" y="12878"/>
                    </a:cubicBezTo>
                    <a:cubicBezTo>
                      <a:pt x="13005" y="12827"/>
                      <a:pt x="13267" y="12450"/>
                      <a:pt x="13587" y="12130"/>
                    </a:cubicBezTo>
                    <a:cubicBezTo>
                      <a:pt x="13906" y="11810"/>
                      <a:pt x="14299" y="11556"/>
                      <a:pt x="14357" y="11520"/>
                    </a:cubicBezTo>
                    <a:cubicBezTo>
                      <a:pt x="16195" y="10364"/>
                      <a:pt x="18251" y="10205"/>
                      <a:pt x="20824" y="10524"/>
                    </a:cubicBezTo>
                    <a:cubicBezTo>
                      <a:pt x="18527" y="16351"/>
                      <a:pt x="37753" y="14382"/>
                      <a:pt x="38152" y="29902"/>
                    </a:cubicBezTo>
                    <a:cubicBezTo>
                      <a:pt x="32994" y="32409"/>
                      <a:pt x="25582" y="33913"/>
                      <a:pt x="20453" y="31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D6115FA0-4C5C-3B44-8C95-BD24D9E889F3}"/>
                  </a:ext>
                </a:extLst>
              </p:cNvPr>
              <p:cNvSpPr/>
              <p:nvPr/>
            </p:nvSpPr>
            <p:spPr>
              <a:xfrm>
                <a:off x="10141461" y="3970561"/>
                <a:ext cx="38788" cy="91119"/>
              </a:xfrm>
              <a:custGeom>
                <a:avLst/>
                <a:gdLst>
                  <a:gd name="connsiteX0" fmla="*/ 26779 w 38788"/>
                  <a:gd name="connsiteY0" fmla="*/ 89693 h 91119"/>
                  <a:gd name="connsiteX1" fmla="*/ 38536 w 38788"/>
                  <a:gd name="connsiteY1" fmla="*/ 48357 h 91119"/>
                  <a:gd name="connsiteX2" fmla="*/ 28640 w 38788"/>
                  <a:gd name="connsiteY2" fmla="*/ 5402 h 91119"/>
                  <a:gd name="connsiteX3" fmla="*/ 1821 w 38788"/>
                  <a:gd name="connsiteY3" fmla="*/ 8984 h 91119"/>
                  <a:gd name="connsiteX4" fmla="*/ 5542 w 38788"/>
                  <a:gd name="connsiteY4" fmla="*/ 48110 h 91119"/>
                  <a:gd name="connsiteX5" fmla="*/ 17051 w 38788"/>
                  <a:gd name="connsiteY5" fmla="*/ 86590 h 91119"/>
                  <a:gd name="connsiteX6" fmla="*/ 26482 w 38788"/>
                  <a:gd name="connsiteY6" fmla="*/ 86583 h 91119"/>
                  <a:gd name="connsiteX7" fmla="*/ 26721 w 38788"/>
                  <a:gd name="connsiteY7" fmla="*/ 86605 h 91119"/>
                  <a:gd name="connsiteX8" fmla="*/ 26779 w 38788"/>
                  <a:gd name="connsiteY8" fmla="*/ 89693 h 91119"/>
                  <a:gd name="connsiteX9" fmla="*/ 19863 w 38788"/>
                  <a:gd name="connsiteY9" fmla="*/ 59133 h 91119"/>
                  <a:gd name="connsiteX10" fmla="*/ 20618 w 38788"/>
                  <a:gd name="connsiteY10" fmla="*/ 11760 h 91119"/>
                  <a:gd name="connsiteX11" fmla="*/ 27259 w 38788"/>
                  <a:gd name="connsiteY11" fmla="*/ 78917 h 91119"/>
                  <a:gd name="connsiteX12" fmla="*/ 26409 w 38788"/>
                  <a:gd name="connsiteY12" fmla="*/ 78947 h 91119"/>
                  <a:gd name="connsiteX13" fmla="*/ 19863 w 38788"/>
                  <a:gd name="connsiteY13" fmla="*/ 59133 h 9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788" h="91119">
                    <a:moveTo>
                      <a:pt x="26779" y="89693"/>
                    </a:moveTo>
                    <a:cubicBezTo>
                      <a:pt x="33435" y="99887"/>
                      <a:pt x="38957" y="52245"/>
                      <a:pt x="38536" y="48357"/>
                    </a:cubicBezTo>
                    <a:cubicBezTo>
                      <a:pt x="39219" y="34654"/>
                      <a:pt x="39262" y="15807"/>
                      <a:pt x="28640" y="5402"/>
                    </a:cubicBezTo>
                    <a:cubicBezTo>
                      <a:pt x="20771" y="-2300"/>
                      <a:pt x="6145" y="-2329"/>
                      <a:pt x="1821" y="8984"/>
                    </a:cubicBezTo>
                    <a:cubicBezTo>
                      <a:pt x="-2734" y="20893"/>
                      <a:pt x="2301" y="36492"/>
                      <a:pt x="5542" y="48110"/>
                    </a:cubicBezTo>
                    <a:cubicBezTo>
                      <a:pt x="9073" y="60767"/>
                      <a:pt x="15053" y="73577"/>
                      <a:pt x="17051" y="86590"/>
                    </a:cubicBezTo>
                    <a:cubicBezTo>
                      <a:pt x="17872" y="91945"/>
                      <a:pt x="24891" y="90739"/>
                      <a:pt x="26482" y="86583"/>
                    </a:cubicBezTo>
                    <a:cubicBezTo>
                      <a:pt x="26598" y="86278"/>
                      <a:pt x="26736" y="86365"/>
                      <a:pt x="26721" y="86605"/>
                    </a:cubicBezTo>
                    <a:cubicBezTo>
                      <a:pt x="26671" y="87673"/>
                      <a:pt x="26467" y="88959"/>
                      <a:pt x="26779" y="89693"/>
                    </a:cubicBezTo>
                    <a:close/>
                    <a:moveTo>
                      <a:pt x="19863" y="59133"/>
                    </a:moveTo>
                    <a:cubicBezTo>
                      <a:pt x="17298" y="52143"/>
                      <a:pt x="13" y="-91"/>
                      <a:pt x="20618" y="11760"/>
                    </a:cubicBezTo>
                    <a:cubicBezTo>
                      <a:pt x="34060" y="22796"/>
                      <a:pt x="29039" y="59147"/>
                      <a:pt x="27259" y="78917"/>
                    </a:cubicBezTo>
                    <a:cubicBezTo>
                      <a:pt x="27215" y="79426"/>
                      <a:pt x="26496" y="79441"/>
                      <a:pt x="26409" y="78947"/>
                    </a:cubicBezTo>
                    <a:cubicBezTo>
                      <a:pt x="25181" y="72175"/>
                      <a:pt x="21766" y="65054"/>
                      <a:pt x="19863" y="591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BDDD8F4E-5565-024B-8786-3C1CD2D60E44}"/>
                  </a:ext>
                </a:extLst>
              </p:cNvPr>
              <p:cNvSpPr/>
              <p:nvPr/>
            </p:nvSpPr>
            <p:spPr>
              <a:xfrm>
                <a:off x="10004094" y="3955949"/>
                <a:ext cx="78341" cy="83187"/>
              </a:xfrm>
              <a:custGeom>
                <a:avLst/>
                <a:gdLst>
                  <a:gd name="connsiteX0" fmla="*/ 24171 w 78341"/>
                  <a:gd name="connsiteY0" fmla="*/ 9624 h 83187"/>
                  <a:gd name="connsiteX1" fmla="*/ 72169 w 78341"/>
                  <a:gd name="connsiteY1" fmla="*/ 75568 h 83187"/>
                  <a:gd name="connsiteX2" fmla="*/ 78272 w 78341"/>
                  <a:gd name="connsiteY2" fmla="*/ 75568 h 83187"/>
                  <a:gd name="connsiteX3" fmla="*/ 62607 w 78341"/>
                  <a:gd name="connsiteY3" fmla="*/ 35504 h 83187"/>
                  <a:gd name="connsiteX4" fmla="*/ 28595 w 78341"/>
                  <a:gd name="connsiteY4" fmla="*/ 1653 h 83187"/>
                  <a:gd name="connsiteX5" fmla="*/ 150 w 78341"/>
                  <a:gd name="connsiteY5" fmla="*/ 15952 h 83187"/>
                  <a:gd name="connsiteX6" fmla="*/ 48271 w 78341"/>
                  <a:gd name="connsiteY6" fmla="*/ 70140 h 83187"/>
                  <a:gd name="connsiteX7" fmla="*/ 67744 w 78341"/>
                  <a:gd name="connsiteY7" fmla="*/ 83030 h 83187"/>
                  <a:gd name="connsiteX8" fmla="*/ 71631 w 78341"/>
                  <a:gd name="connsiteY8" fmla="*/ 79143 h 83187"/>
                  <a:gd name="connsiteX9" fmla="*/ 43992 w 78341"/>
                  <a:gd name="connsiteY9" fmla="*/ 54715 h 83187"/>
                  <a:gd name="connsiteX10" fmla="*/ 11572 w 78341"/>
                  <a:gd name="connsiteY10" fmla="*/ 25790 h 83187"/>
                  <a:gd name="connsiteX11" fmla="*/ 24171 w 78341"/>
                  <a:gd name="connsiteY11" fmla="*/ 9624 h 8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341" h="83187">
                    <a:moveTo>
                      <a:pt x="24171" y="9624"/>
                    </a:moveTo>
                    <a:cubicBezTo>
                      <a:pt x="43004" y="15698"/>
                      <a:pt x="69509" y="56306"/>
                      <a:pt x="72169" y="75568"/>
                    </a:cubicBezTo>
                    <a:cubicBezTo>
                      <a:pt x="72634" y="79411"/>
                      <a:pt x="77989" y="79571"/>
                      <a:pt x="78272" y="75568"/>
                    </a:cubicBezTo>
                    <a:cubicBezTo>
                      <a:pt x="79253" y="61843"/>
                      <a:pt x="69713" y="46505"/>
                      <a:pt x="62607" y="35504"/>
                    </a:cubicBezTo>
                    <a:cubicBezTo>
                      <a:pt x="54266" y="22600"/>
                      <a:pt x="43302" y="7684"/>
                      <a:pt x="28595" y="1653"/>
                    </a:cubicBezTo>
                    <a:cubicBezTo>
                      <a:pt x="16919" y="-3135"/>
                      <a:pt x="2621" y="2736"/>
                      <a:pt x="150" y="15952"/>
                    </a:cubicBezTo>
                    <a:cubicBezTo>
                      <a:pt x="-2575" y="39515"/>
                      <a:pt x="32526" y="57207"/>
                      <a:pt x="48271" y="70140"/>
                    </a:cubicBezTo>
                    <a:cubicBezTo>
                      <a:pt x="54375" y="74529"/>
                      <a:pt x="60529" y="80603"/>
                      <a:pt x="67744" y="83030"/>
                    </a:cubicBezTo>
                    <a:cubicBezTo>
                      <a:pt x="70171" y="83844"/>
                      <a:pt x="72096" y="81351"/>
                      <a:pt x="71631" y="79143"/>
                    </a:cubicBezTo>
                    <a:cubicBezTo>
                      <a:pt x="67337" y="67438"/>
                      <a:pt x="53132" y="62279"/>
                      <a:pt x="43992" y="54715"/>
                    </a:cubicBezTo>
                    <a:cubicBezTo>
                      <a:pt x="32701" y="46781"/>
                      <a:pt x="18678" y="38040"/>
                      <a:pt x="11572" y="25790"/>
                    </a:cubicBezTo>
                    <a:cubicBezTo>
                      <a:pt x="6261" y="16628"/>
                      <a:pt x="13584" y="6121"/>
                      <a:pt x="24171" y="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2FBBA619-E833-3840-8B48-A66AD16E4B96}"/>
                  </a:ext>
                </a:extLst>
              </p:cNvPr>
              <p:cNvSpPr/>
              <p:nvPr/>
            </p:nvSpPr>
            <p:spPr>
              <a:xfrm>
                <a:off x="9920147" y="3996363"/>
                <a:ext cx="45717" cy="41533"/>
              </a:xfrm>
              <a:custGeom>
                <a:avLst/>
                <a:gdLst>
                  <a:gd name="connsiteX0" fmla="*/ 13604 w 45717"/>
                  <a:gd name="connsiteY0" fmla="*/ 17469 h 41533"/>
                  <a:gd name="connsiteX1" fmla="*/ 9048 w 45717"/>
                  <a:gd name="connsiteY1" fmla="*/ 9302 h 41533"/>
                  <a:gd name="connsiteX2" fmla="*/ 111 w 45717"/>
                  <a:gd name="connsiteY2" fmla="*/ 13073 h 41533"/>
                  <a:gd name="connsiteX3" fmla="*/ 17506 w 45717"/>
                  <a:gd name="connsiteY3" fmla="*/ 38395 h 41533"/>
                  <a:gd name="connsiteX4" fmla="*/ 39020 w 45717"/>
                  <a:gd name="connsiteY4" fmla="*/ 7101 h 41533"/>
                  <a:gd name="connsiteX5" fmla="*/ 8881 w 45717"/>
                  <a:gd name="connsiteY5" fmla="*/ 424 h 41533"/>
                  <a:gd name="connsiteX6" fmla="*/ 8881 w 45717"/>
                  <a:gd name="connsiteY6" fmla="*/ 3584 h 41533"/>
                  <a:gd name="connsiteX7" fmla="*/ 30395 w 45717"/>
                  <a:gd name="connsiteY7" fmla="*/ 10785 h 41533"/>
                  <a:gd name="connsiteX8" fmla="*/ 36280 w 45717"/>
                  <a:gd name="connsiteY8" fmla="*/ 19467 h 41533"/>
                  <a:gd name="connsiteX9" fmla="*/ 36397 w 45717"/>
                  <a:gd name="connsiteY9" fmla="*/ 20470 h 41533"/>
                  <a:gd name="connsiteX10" fmla="*/ 29908 w 45717"/>
                  <a:gd name="connsiteY10" fmla="*/ 30853 h 41533"/>
                  <a:gd name="connsiteX11" fmla="*/ 28746 w 45717"/>
                  <a:gd name="connsiteY11" fmla="*/ 30991 h 41533"/>
                  <a:gd name="connsiteX12" fmla="*/ 18087 w 45717"/>
                  <a:gd name="connsiteY12" fmla="*/ 24357 h 41533"/>
                  <a:gd name="connsiteX13" fmla="*/ 13604 w 45717"/>
                  <a:gd name="connsiteY13" fmla="*/ 17469 h 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717" h="41533">
                    <a:moveTo>
                      <a:pt x="13604" y="17469"/>
                    </a:moveTo>
                    <a:cubicBezTo>
                      <a:pt x="12100" y="14701"/>
                      <a:pt x="10785" y="11940"/>
                      <a:pt x="9048" y="9302"/>
                    </a:cubicBezTo>
                    <a:cubicBezTo>
                      <a:pt x="5946" y="4580"/>
                      <a:pt x="-957" y="7617"/>
                      <a:pt x="111" y="13073"/>
                    </a:cubicBezTo>
                    <a:cubicBezTo>
                      <a:pt x="2494" y="23079"/>
                      <a:pt x="8918" y="32655"/>
                      <a:pt x="17506" y="38395"/>
                    </a:cubicBezTo>
                    <a:cubicBezTo>
                      <a:pt x="38184" y="51074"/>
                      <a:pt x="55811" y="22236"/>
                      <a:pt x="39020" y="7101"/>
                    </a:cubicBezTo>
                    <a:cubicBezTo>
                      <a:pt x="30911" y="-78"/>
                      <a:pt x="19104" y="-659"/>
                      <a:pt x="8881" y="424"/>
                    </a:cubicBezTo>
                    <a:cubicBezTo>
                      <a:pt x="6847" y="642"/>
                      <a:pt x="6854" y="3359"/>
                      <a:pt x="8881" y="3584"/>
                    </a:cubicBezTo>
                    <a:cubicBezTo>
                      <a:pt x="16401" y="4485"/>
                      <a:pt x="24154" y="6302"/>
                      <a:pt x="30395" y="10785"/>
                    </a:cubicBezTo>
                    <a:cubicBezTo>
                      <a:pt x="32960" y="12877"/>
                      <a:pt x="35699" y="15936"/>
                      <a:pt x="36280" y="19467"/>
                    </a:cubicBezTo>
                    <a:cubicBezTo>
                      <a:pt x="36288" y="19518"/>
                      <a:pt x="36397" y="20441"/>
                      <a:pt x="36397" y="20470"/>
                    </a:cubicBezTo>
                    <a:cubicBezTo>
                      <a:pt x="36789" y="24837"/>
                      <a:pt x="34246" y="29705"/>
                      <a:pt x="29908" y="30853"/>
                    </a:cubicBezTo>
                    <a:cubicBezTo>
                      <a:pt x="29545" y="30947"/>
                      <a:pt x="28826" y="30991"/>
                      <a:pt x="28746" y="30991"/>
                    </a:cubicBezTo>
                    <a:cubicBezTo>
                      <a:pt x="24270" y="31114"/>
                      <a:pt x="20841" y="27489"/>
                      <a:pt x="18087" y="24357"/>
                    </a:cubicBezTo>
                    <a:cubicBezTo>
                      <a:pt x="16351" y="22388"/>
                      <a:pt x="14745" y="19569"/>
                      <a:pt x="13604" y="174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EB3B56F4-47CB-6645-88F8-B327DBA92F11}"/>
                  </a:ext>
                </a:extLst>
              </p:cNvPr>
              <p:cNvSpPr/>
              <p:nvPr/>
            </p:nvSpPr>
            <p:spPr>
              <a:xfrm>
                <a:off x="10850391" y="4317847"/>
                <a:ext cx="117347" cy="49648"/>
              </a:xfrm>
              <a:custGeom>
                <a:avLst/>
                <a:gdLst>
                  <a:gd name="connsiteX0" fmla="*/ 2193 w 117347"/>
                  <a:gd name="connsiteY0" fmla="*/ 42833 h 49648"/>
                  <a:gd name="connsiteX1" fmla="*/ 113506 w 117347"/>
                  <a:gd name="connsiteY1" fmla="*/ 25126 h 49648"/>
                  <a:gd name="connsiteX2" fmla="*/ 63589 w 117347"/>
                  <a:gd name="connsiteY2" fmla="*/ 2341 h 49648"/>
                  <a:gd name="connsiteX3" fmla="*/ 35398 w 117347"/>
                  <a:gd name="connsiteY3" fmla="*/ 7805 h 49648"/>
                  <a:gd name="connsiteX4" fmla="*/ 19559 w 117347"/>
                  <a:gd name="connsiteY4" fmla="*/ 15724 h 49648"/>
                  <a:gd name="connsiteX5" fmla="*/ 2193 w 117347"/>
                  <a:gd name="connsiteY5" fmla="*/ 42833 h 49648"/>
                  <a:gd name="connsiteX6" fmla="*/ 29876 w 117347"/>
                  <a:gd name="connsiteY6" fmla="*/ 20861 h 49648"/>
                  <a:gd name="connsiteX7" fmla="*/ 91998 w 117347"/>
                  <a:gd name="connsiteY7" fmla="*/ 10631 h 49648"/>
                  <a:gd name="connsiteX8" fmla="*/ 105440 w 117347"/>
                  <a:gd name="connsiteY8" fmla="*/ 12804 h 49648"/>
                  <a:gd name="connsiteX9" fmla="*/ 106603 w 117347"/>
                  <a:gd name="connsiteY9" fmla="*/ 16327 h 49648"/>
                  <a:gd name="connsiteX10" fmla="*/ 11566 w 117347"/>
                  <a:gd name="connsiteY10" fmla="*/ 35437 h 49648"/>
                  <a:gd name="connsiteX11" fmla="*/ 29876 w 117347"/>
                  <a:gd name="connsiteY11" fmla="*/ 20861 h 4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347" h="49648">
                    <a:moveTo>
                      <a:pt x="2193" y="42833"/>
                    </a:moveTo>
                    <a:cubicBezTo>
                      <a:pt x="28350" y="55650"/>
                      <a:pt x="95995" y="50738"/>
                      <a:pt x="113506" y="25126"/>
                    </a:cubicBezTo>
                    <a:cubicBezTo>
                      <a:pt x="131670" y="-5550"/>
                      <a:pt x="80446" y="-878"/>
                      <a:pt x="63589" y="2341"/>
                    </a:cubicBezTo>
                    <a:cubicBezTo>
                      <a:pt x="53998" y="4077"/>
                      <a:pt x="44843" y="3532"/>
                      <a:pt x="35398" y="7805"/>
                    </a:cubicBezTo>
                    <a:cubicBezTo>
                      <a:pt x="33073" y="8938"/>
                      <a:pt x="14545" y="12120"/>
                      <a:pt x="19559" y="15724"/>
                    </a:cubicBezTo>
                    <a:cubicBezTo>
                      <a:pt x="13819" y="18820"/>
                      <a:pt x="-6671" y="36483"/>
                      <a:pt x="2193" y="42833"/>
                    </a:cubicBezTo>
                    <a:close/>
                    <a:moveTo>
                      <a:pt x="29876" y="20861"/>
                    </a:moveTo>
                    <a:cubicBezTo>
                      <a:pt x="49203" y="11285"/>
                      <a:pt x="70782" y="10014"/>
                      <a:pt x="91998" y="10631"/>
                    </a:cubicBezTo>
                    <a:cubicBezTo>
                      <a:pt x="96358" y="10791"/>
                      <a:pt x="101299" y="10987"/>
                      <a:pt x="105440" y="12804"/>
                    </a:cubicBezTo>
                    <a:cubicBezTo>
                      <a:pt x="108128" y="13988"/>
                      <a:pt x="107766" y="13792"/>
                      <a:pt x="106603" y="16327"/>
                    </a:cubicBezTo>
                    <a:cubicBezTo>
                      <a:pt x="94324" y="40893"/>
                      <a:pt x="35108" y="41453"/>
                      <a:pt x="11566" y="35437"/>
                    </a:cubicBezTo>
                    <a:cubicBezTo>
                      <a:pt x="15635" y="28846"/>
                      <a:pt x="23264" y="24167"/>
                      <a:pt x="29876" y="20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AED1E18-3DF5-E94A-83AC-1129AE106D59}"/>
                  </a:ext>
                </a:extLst>
              </p:cNvPr>
              <p:cNvSpPr/>
              <p:nvPr/>
            </p:nvSpPr>
            <p:spPr>
              <a:xfrm>
                <a:off x="10659307" y="4259698"/>
                <a:ext cx="51172" cy="62380"/>
              </a:xfrm>
              <a:custGeom>
                <a:avLst/>
                <a:gdLst>
                  <a:gd name="connsiteX0" fmla="*/ 29812 w 51172"/>
                  <a:gd name="connsiteY0" fmla="*/ 10741 h 62380"/>
                  <a:gd name="connsiteX1" fmla="*/ 11429 w 51172"/>
                  <a:gd name="connsiteY1" fmla="*/ 140 h 62380"/>
                  <a:gd name="connsiteX2" fmla="*/ 35973 w 51172"/>
                  <a:gd name="connsiteY2" fmla="*/ 62350 h 62380"/>
                  <a:gd name="connsiteX3" fmla="*/ 48223 w 51172"/>
                  <a:gd name="connsiteY3" fmla="*/ 34892 h 62380"/>
                  <a:gd name="connsiteX4" fmla="*/ 29812 w 51172"/>
                  <a:gd name="connsiteY4" fmla="*/ 10741 h 62380"/>
                  <a:gd name="connsiteX5" fmla="*/ 37179 w 51172"/>
                  <a:gd name="connsiteY5" fmla="*/ 52214 h 62380"/>
                  <a:gd name="connsiteX6" fmla="*/ 17525 w 51172"/>
                  <a:gd name="connsiteY6" fmla="*/ 9055 h 62380"/>
                  <a:gd name="connsiteX7" fmla="*/ 37179 w 51172"/>
                  <a:gd name="connsiteY7" fmla="*/ 52214 h 6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72" h="62380">
                    <a:moveTo>
                      <a:pt x="29812" y="10741"/>
                    </a:moveTo>
                    <a:cubicBezTo>
                      <a:pt x="35261" y="4114"/>
                      <a:pt x="15876" y="-914"/>
                      <a:pt x="11429" y="140"/>
                    </a:cubicBezTo>
                    <a:cubicBezTo>
                      <a:pt x="-17416" y="6527"/>
                      <a:pt x="14938" y="63912"/>
                      <a:pt x="35973" y="62350"/>
                    </a:cubicBezTo>
                    <a:cubicBezTo>
                      <a:pt x="52023" y="62335"/>
                      <a:pt x="53978" y="46336"/>
                      <a:pt x="48223" y="34892"/>
                    </a:cubicBezTo>
                    <a:cubicBezTo>
                      <a:pt x="44154" y="26805"/>
                      <a:pt x="37578" y="17796"/>
                      <a:pt x="29812" y="10741"/>
                    </a:cubicBezTo>
                    <a:close/>
                    <a:moveTo>
                      <a:pt x="37179" y="52214"/>
                    </a:moveTo>
                    <a:cubicBezTo>
                      <a:pt x="25219" y="56152"/>
                      <a:pt x="-4018" y="6032"/>
                      <a:pt x="17525" y="9055"/>
                    </a:cubicBezTo>
                    <a:cubicBezTo>
                      <a:pt x="29506" y="21857"/>
                      <a:pt x="51485" y="49954"/>
                      <a:pt x="37179" y="522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6CD9F9F-5268-6541-8532-1AACD89B270F}"/>
                  </a:ext>
                </a:extLst>
              </p:cNvPr>
              <p:cNvSpPr/>
              <p:nvPr/>
            </p:nvSpPr>
            <p:spPr>
              <a:xfrm>
                <a:off x="10797309" y="4381948"/>
                <a:ext cx="68967" cy="37498"/>
              </a:xfrm>
              <a:custGeom>
                <a:avLst/>
                <a:gdLst>
                  <a:gd name="connsiteX0" fmla="*/ 2307 w 68967"/>
                  <a:gd name="connsiteY0" fmla="*/ 29432 h 37498"/>
                  <a:gd name="connsiteX1" fmla="*/ 68499 w 68967"/>
                  <a:gd name="connsiteY1" fmla="*/ 18839 h 37498"/>
                  <a:gd name="connsiteX2" fmla="*/ 41325 w 68967"/>
                  <a:gd name="connsiteY2" fmla="*/ 2789 h 37498"/>
                  <a:gd name="connsiteX3" fmla="*/ 23814 w 68967"/>
                  <a:gd name="connsiteY3" fmla="*/ 4896 h 37498"/>
                  <a:gd name="connsiteX4" fmla="*/ 7902 w 68967"/>
                  <a:gd name="connsiteY4" fmla="*/ 15206 h 37498"/>
                  <a:gd name="connsiteX5" fmla="*/ 2307 w 68967"/>
                  <a:gd name="connsiteY5" fmla="*/ 29432 h 37498"/>
                  <a:gd name="connsiteX6" fmla="*/ 58109 w 68967"/>
                  <a:gd name="connsiteY6" fmla="*/ 17248 h 37498"/>
                  <a:gd name="connsiteX7" fmla="*/ 12625 w 68967"/>
                  <a:gd name="connsiteY7" fmla="*/ 23961 h 37498"/>
                  <a:gd name="connsiteX8" fmla="*/ 30789 w 68967"/>
                  <a:gd name="connsiteY8" fmla="*/ 11900 h 37498"/>
                  <a:gd name="connsiteX9" fmla="*/ 58109 w 68967"/>
                  <a:gd name="connsiteY9" fmla="*/ 17248 h 3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67" h="37498">
                    <a:moveTo>
                      <a:pt x="2307" y="29432"/>
                    </a:moveTo>
                    <a:cubicBezTo>
                      <a:pt x="22652" y="41573"/>
                      <a:pt x="55348" y="41501"/>
                      <a:pt x="68499" y="18839"/>
                    </a:cubicBezTo>
                    <a:cubicBezTo>
                      <a:pt x="72640" y="9335"/>
                      <a:pt x="48155" y="2527"/>
                      <a:pt x="41325" y="2789"/>
                    </a:cubicBezTo>
                    <a:cubicBezTo>
                      <a:pt x="39218" y="-3969"/>
                      <a:pt x="28319" y="3501"/>
                      <a:pt x="23814" y="4896"/>
                    </a:cubicBezTo>
                    <a:cubicBezTo>
                      <a:pt x="21561" y="4932"/>
                      <a:pt x="-381" y="14574"/>
                      <a:pt x="7902" y="15206"/>
                    </a:cubicBezTo>
                    <a:cubicBezTo>
                      <a:pt x="4269" y="18672"/>
                      <a:pt x="-4014" y="24804"/>
                      <a:pt x="2307" y="29432"/>
                    </a:cubicBezTo>
                    <a:close/>
                    <a:moveTo>
                      <a:pt x="58109" y="17248"/>
                    </a:moveTo>
                    <a:cubicBezTo>
                      <a:pt x="47500" y="30050"/>
                      <a:pt x="27519" y="30326"/>
                      <a:pt x="12625" y="23961"/>
                    </a:cubicBezTo>
                    <a:cubicBezTo>
                      <a:pt x="18074" y="19137"/>
                      <a:pt x="24468" y="15635"/>
                      <a:pt x="30789" y="11900"/>
                    </a:cubicBezTo>
                    <a:cubicBezTo>
                      <a:pt x="40453" y="10767"/>
                      <a:pt x="49826" y="11122"/>
                      <a:pt x="58109" y="17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80" name="Graphic 3">
                <a:extLst>
                  <a:ext uri="{FF2B5EF4-FFF2-40B4-BE49-F238E27FC236}">
                    <a16:creationId xmlns:a16="http://schemas.microsoft.com/office/drawing/2014/main" id="{4418C816-F209-9A4F-8F6A-DEC690A7C5A4}"/>
                  </a:ext>
                </a:extLst>
              </p:cNvPr>
              <p:cNvGrpSpPr/>
              <p:nvPr/>
            </p:nvGrpSpPr>
            <p:grpSpPr>
              <a:xfrm>
                <a:off x="10378504" y="5374274"/>
                <a:ext cx="348120" cy="62279"/>
                <a:chOff x="10378504" y="5374274"/>
                <a:chExt cx="348120" cy="62279"/>
              </a:xfrm>
              <a:solidFill>
                <a:srgbClr val="000000"/>
              </a:solidFill>
            </p:grpSpPr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4AC8BCF7-0F65-C642-A38F-B942245012AA}"/>
                    </a:ext>
                  </a:extLst>
                </p:cNvPr>
                <p:cNvSpPr/>
                <p:nvPr/>
              </p:nvSpPr>
              <p:spPr>
                <a:xfrm>
                  <a:off x="10692623" y="5392852"/>
                  <a:ext cx="34000" cy="33804"/>
                </a:xfrm>
                <a:custGeom>
                  <a:avLst/>
                  <a:gdLst>
                    <a:gd name="connsiteX0" fmla="*/ 16999 w 34000"/>
                    <a:gd name="connsiteY0" fmla="*/ 0 h 33804"/>
                    <a:gd name="connsiteX1" fmla="*/ 1370 w 34000"/>
                    <a:gd name="connsiteY1" fmla="*/ 22350 h 33804"/>
                    <a:gd name="connsiteX2" fmla="*/ 33100 w 34000"/>
                    <a:gd name="connsiteY2" fmla="*/ 21136 h 33804"/>
                    <a:gd name="connsiteX3" fmla="*/ 16999 w 34000"/>
                    <a:gd name="connsiteY3" fmla="*/ 0 h 3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00" h="33804">
                      <a:moveTo>
                        <a:pt x="16999" y="0"/>
                      </a:moveTo>
                      <a:cubicBezTo>
                        <a:pt x="6413" y="-29"/>
                        <a:pt x="-3760" y="11872"/>
                        <a:pt x="1370" y="22350"/>
                      </a:cubicBezTo>
                      <a:cubicBezTo>
                        <a:pt x="7539" y="38349"/>
                        <a:pt x="27956" y="37259"/>
                        <a:pt x="33100" y="21136"/>
                      </a:cubicBezTo>
                      <a:cubicBezTo>
                        <a:pt x="37110" y="10818"/>
                        <a:pt x="27011" y="0"/>
                        <a:pt x="169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FC3E2AC-6379-594E-B5B2-E9975784B8DD}"/>
                    </a:ext>
                  </a:extLst>
                </p:cNvPr>
                <p:cNvSpPr/>
                <p:nvPr/>
              </p:nvSpPr>
              <p:spPr>
                <a:xfrm>
                  <a:off x="10582409" y="5406548"/>
                  <a:ext cx="29432" cy="30005"/>
                </a:xfrm>
                <a:custGeom>
                  <a:avLst/>
                  <a:gdLst>
                    <a:gd name="connsiteX0" fmla="*/ 23487 w 29432"/>
                    <a:gd name="connsiteY0" fmla="*/ 3509 h 30005"/>
                    <a:gd name="connsiteX1" fmla="*/ 4334 w 29432"/>
                    <a:gd name="connsiteY1" fmla="*/ 25597 h 30005"/>
                    <a:gd name="connsiteX2" fmla="*/ 23487 w 29432"/>
                    <a:gd name="connsiteY2" fmla="*/ 3509 h 3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432" h="30005">
                      <a:moveTo>
                        <a:pt x="23487" y="3509"/>
                      </a:moveTo>
                      <a:cubicBezTo>
                        <a:pt x="9834" y="-8566"/>
                        <a:pt x="-8461" y="13427"/>
                        <a:pt x="4334" y="25597"/>
                      </a:cubicBezTo>
                      <a:cubicBezTo>
                        <a:pt x="19295" y="39780"/>
                        <a:pt x="39668" y="16312"/>
                        <a:pt x="23487" y="35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63F28A2F-D83E-8044-9A6E-80747259269A}"/>
                    </a:ext>
                  </a:extLst>
                </p:cNvPr>
                <p:cNvSpPr/>
                <p:nvPr/>
              </p:nvSpPr>
              <p:spPr>
                <a:xfrm>
                  <a:off x="10458148" y="5402646"/>
                  <a:ext cx="33326" cy="33369"/>
                </a:xfrm>
                <a:custGeom>
                  <a:avLst/>
                  <a:gdLst>
                    <a:gd name="connsiteX0" fmla="*/ 28399 w 33326"/>
                    <a:gd name="connsiteY0" fmla="*/ 4949 h 33369"/>
                    <a:gd name="connsiteX1" fmla="*/ 4931 w 33326"/>
                    <a:gd name="connsiteY1" fmla="*/ 28417 h 33369"/>
                    <a:gd name="connsiteX2" fmla="*/ 28399 w 33326"/>
                    <a:gd name="connsiteY2" fmla="*/ 4949 h 3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6" h="33369">
                      <a:moveTo>
                        <a:pt x="28399" y="4949"/>
                      </a:moveTo>
                      <a:cubicBezTo>
                        <a:pt x="12545" y="-10157"/>
                        <a:pt x="-10095" y="12687"/>
                        <a:pt x="4931" y="28417"/>
                      </a:cubicBezTo>
                      <a:cubicBezTo>
                        <a:pt x="20778" y="43530"/>
                        <a:pt x="43418" y="20686"/>
                        <a:pt x="28399" y="49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70365B82-0903-C24E-B83D-B7C3A418A5F8}"/>
                    </a:ext>
                  </a:extLst>
                </p:cNvPr>
                <p:cNvSpPr/>
                <p:nvPr/>
              </p:nvSpPr>
              <p:spPr>
                <a:xfrm>
                  <a:off x="10378504" y="5374274"/>
                  <a:ext cx="28396" cy="26510"/>
                </a:xfrm>
                <a:custGeom>
                  <a:avLst/>
                  <a:gdLst>
                    <a:gd name="connsiteX0" fmla="*/ 24516 w 28396"/>
                    <a:gd name="connsiteY0" fmla="*/ 4148 h 26510"/>
                    <a:gd name="connsiteX1" fmla="*/ 3924 w 28396"/>
                    <a:gd name="connsiteY1" fmla="*/ 22480 h 26510"/>
                    <a:gd name="connsiteX2" fmla="*/ 24516 w 28396"/>
                    <a:gd name="connsiteY2" fmla="*/ 4148 h 2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396" h="26510">
                      <a:moveTo>
                        <a:pt x="24516" y="4148"/>
                      </a:moveTo>
                      <a:cubicBezTo>
                        <a:pt x="11902" y="-7797"/>
                        <a:pt x="-8645" y="8464"/>
                        <a:pt x="3924" y="22480"/>
                      </a:cubicBezTo>
                      <a:cubicBezTo>
                        <a:pt x="16487" y="34207"/>
                        <a:pt x="36991" y="17968"/>
                        <a:pt x="24516" y="41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470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Autofit/>
          </a:bodyPr>
          <a:lstStyle/>
          <a:p>
            <a:r>
              <a:rPr lang="en-US" dirty="0"/>
              <a:t>Apply color for visual interest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599CA09-D871-4F87-AD9A-2C88C22A3F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0700" y="1454150"/>
            <a:ext cx="5327650" cy="397668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Add color to any element of your illustration by ungrouping </a:t>
            </a:r>
            <a:br>
              <a:rPr lang="en-US" dirty="0"/>
            </a:br>
            <a:r>
              <a:rPr lang="en-US" dirty="0"/>
              <a:t>and selecting colors for each shape.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D546B14-21DD-BD4D-B440-E711E83D4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1207" y="5347411"/>
            <a:ext cx="111465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aphic 153" descr="illustration of a house plant">
            <a:extLst>
              <a:ext uri="{FF2B5EF4-FFF2-40B4-BE49-F238E27FC236}">
                <a16:creationId xmlns:a16="http://schemas.microsoft.com/office/drawing/2014/main" id="{A6C335C6-A0ED-824C-B665-8972E7FEA75A}"/>
              </a:ext>
            </a:extLst>
          </p:cNvPr>
          <p:cNvGrpSpPr/>
          <p:nvPr/>
        </p:nvGrpSpPr>
        <p:grpSpPr>
          <a:xfrm>
            <a:off x="9673582" y="3654220"/>
            <a:ext cx="1782150" cy="2062941"/>
            <a:chOff x="9673582" y="3654220"/>
            <a:chExt cx="1782150" cy="2062941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1CD0784-EE0A-4A48-AC47-F9C2907DFA05}"/>
                </a:ext>
              </a:extLst>
            </p:cNvPr>
            <p:cNvSpPr/>
            <p:nvPr/>
          </p:nvSpPr>
          <p:spPr>
            <a:xfrm>
              <a:off x="10367402" y="5457094"/>
              <a:ext cx="403386" cy="247090"/>
            </a:xfrm>
            <a:custGeom>
              <a:avLst/>
              <a:gdLst>
                <a:gd name="connsiteX0" fmla="*/ 4056 w 403386"/>
                <a:gd name="connsiteY0" fmla="*/ 1942 h 247090"/>
                <a:gd name="connsiteX1" fmla="*/ 14387 w 403386"/>
                <a:gd name="connsiteY1" fmla="*/ 1034 h 247090"/>
                <a:gd name="connsiteX2" fmla="*/ 388620 w 403386"/>
                <a:gd name="connsiteY2" fmla="*/ 1499 h 247090"/>
                <a:gd name="connsiteX3" fmla="*/ 399010 w 403386"/>
                <a:gd name="connsiteY3" fmla="*/ 2008 h 247090"/>
                <a:gd name="connsiteX4" fmla="*/ 403297 w 403386"/>
                <a:gd name="connsiteY4" fmla="*/ 11555 h 247090"/>
                <a:gd name="connsiteX5" fmla="*/ 393415 w 403386"/>
                <a:gd name="connsiteY5" fmla="*/ 47695 h 247090"/>
                <a:gd name="connsiteX6" fmla="*/ 279320 w 403386"/>
                <a:gd name="connsiteY6" fmla="*/ 242070 h 247090"/>
                <a:gd name="connsiteX7" fmla="*/ 273574 w 403386"/>
                <a:gd name="connsiteY7" fmla="*/ 233271 h 247090"/>
                <a:gd name="connsiteX8" fmla="*/ 198227 w 403386"/>
                <a:gd name="connsiteY8" fmla="*/ 247091 h 247090"/>
                <a:gd name="connsiteX9" fmla="*/ 62683 w 403386"/>
                <a:gd name="connsiteY9" fmla="*/ 211175 h 247090"/>
                <a:gd name="connsiteX10" fmla="*/ 54575 w 403386"/>
                <a:gd name="connsiteY10" fmla="*/ 201904 h 247090"/>
                <a:gd name="connsiteX11" fmla="*/ 5530 w 403386"/>
                <a:gd name="connsiteY11" fmla="*/ 64435 h 247090"/>
                <a:gd name="connsiteX12" fmla="*/ 125 w 403386"/>
                <a:gd name="connsiteY12" fmla="*/ 11533 h 247090"/>
                <a:gd name="connsiteX13" fmla="*/ 4056 w 403386"/>
                <a:gd name="connsiteY13" fmla="*/ 1942 h 24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386" h="247090">
                  <a:moveTo>
                    <a:pt x="4056" y="1942"/>
                  </a:moveTo>
                  <a:cubicBezTo>
                    <a:pt x="7056" y="-266"/>
                    <a:pt x="11045" y="-622"/>
                    <a:pt x="14387" y="1034"/>
                  </a:cubicBezTo>
                  <a:cubicBezTo>
                    <a:pt x="128148" y="57351"/>
                    <a:pt x="284886" y="58623"/>
                    <a:pt x="388620" y="1499"/>
                  </a:cubicBezTo>
                  <a:cubicBezTo>
                    <a:pt x="391890" y="-317"/>
                    <a:pt x="395959" y="-121"/>
                    <a:pt x="399010" y="2008"/>
                  </a:cubicBezTo>
                  <a:cubicBezTo>
                    <a:pt x="402134" y="4136"/>
                    <a:pt x="403805" y="7827"/>
                    <a:pt x="403297" y="11555"/>
                  </a:cubicBezTo>
                  <a:cubicBezTo>
                    <a:pt x="402134" y="20049"/>
                    <a:pt x="394433" y="39172"/>
                    <a:pt x="393415" y="47695"/>
                  </a:cubicBezTo>
                  <a:cubicBezTo>
                    <a:pt x="384159" y="125061"/>
                    <a:pt x="378964" y="221638"/>
                    <a:pt x="279320" y="242070"/>
                  </a:cubicBezTo>
                  <a:cubicBezTo>
                    <a:pt x="279175" y="242099"/>
                    <a:pt x="273719" y="233242"/>
                    <a:pt x="273574" y="233271"/>
                  </a:cubicBezTo>
                  <a:cubicBezTo>
                    <a:pt x="250098" y="237006"/>
                    <a:pt x="224987" y="247091"/>
                    <a:pt x="198227" y="247091"/>
                  </a:cubicBezTo>
                  <a:cubicBezTo>
                    <a:pt x="150047" y="247091"/>
                    <a:pt x="96513" y="240028"/>
                    <a:pt x="62683" y="211175"/>
                  </a:cubicBezTo>
                  <a:cubicBezTo>
                    <a:pt x="62560" y="211067"/>
                    <a:pt x="54691" y="202021"/>
                    <a:pt x="54575" y="201904"/>
                  </a:cubicBezTo>
                  <a:cubicBezTo>
                    <a:pt x="15034" y="164682"/>
                    <a:pt x="10929" y="113123"/>
                    <a:pt x="5530" y="64435"/>
                  </a:cubicBezTo>
                  <a:cubicBezTo>
                    <a:pt x="4099" y="51546"/>
                    <a:pt x="2007" y="23311"/>
                    <a:pt x="125" y="11533"/>
                  </a:cubicBezTo>
                  <a:cubicBezTo>
                    <a:pt x="-463" y="7857"/>
                    <a:pt x="1055" y="4158"/>
                    <a:pt x="4056" y="19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9A543596-6B1E-0948-AE99-F1F24136741A}"/>
                </a:ext>
              </a:extLst>
            </p:cNvPr>
            <p:cNvSpPr/>
            <p:nvPr/>
          </p:nvSpPr>
          <p:spPr>
            <a:xfrm>
              <a:off x="10403251" y="5280087"/>
              <a:ext cx="339430" cy="63459"/>
            </a:xfrm>
            <a:custGeom>
              <a:avLst/>
              <a:gdLst>
                <a:gd name="connsiteX0" fmla="*/ 12935 w 339430"/>
                <a:gd name="connsiteY0" fmla="*/ 32929 h 63459"/>
                <a:gd name="connsiteX1" fmla="*/ 102718 w 339430"/>
                <a:gd name="connsiteY1" fmla="*/ 12025 h 63459"/>
                <a:gd name="connsiteX2" fmla="*/ 149634 w 339430"/>
                <a:gd name="connsiteY2" fmla="*/ 4352 h 63459"/>
                <a:gd name="connsiteX3" fmla="*/ 205944 w 339430"/>
                <a:gd name="connsiteY3" fmla="*/ 73 h 63459"/>
                <a:gd name="connsiteX4" fmla="*/ 236743 w 339430"/>
                <a:gd name="connsiteY4" fmla="*/ 1344 h 63459"/>
                <a:gd name="connsiteX5" fmla="*/ 328285 w 339430"/>
                <a:gd name="connsiteY5" fmla="*/ 18797 h 63459"/>
                <a:gd name="connsiteX6" fmla="*/ 339431 w 339430"/>
                <a:gd name="connsiteY6" fmla="*/ 28489 h 63459"/>
                <a:gd name="connsiteX7" fmla="*/ 328220 w 339430"/>
                <a:gd name="connsiteY7" fmla="*/ 37949 h 63459"/>
                <a:gd name="connsiteX8" fmla="*/ 145746 w 339430"/>
                <a:gd name="connsiteY8" fmla="*/ 63460 h 63459"/>
                <a:gd name="connsiteX9" fmla="*/ 100502 w 339430"/>
                <a:gd name="connsiteY9" fmla="*/ 61876 h 63459"/>
                <a:gd name="connsiteX10" fmla="*/ 19648 w 339430"/>
                <a:gd name="connsiteY10" fmla="*/ 48259 h 63459"/>
                <a:gd name="connsiteX11" fmla="*/ 2 w 339430"/>
                <a:gd name="connsiteY11" fmla="*/ 39679 h 63459"/>
                <a:gd name="connsiteX12" fmla="*/ 12935 w 339430"/>
                <a:gd name="connsiteY12" fmla="*/ 32929 h 6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9430" h="63459">
                  <a:moveTo>
                    <a:pt x="12935" y="32929"/>
                  </a:moveTo>
                  <a:cubicBezTo>
                    <a:pt x="45703" y="21282"/>
                    <a:pt x="75007" y="16900"/>
                    <a:pt x="102718" y="12025"/>
                  </a:cubicBezTo>
                  <a:cubicBezTo>
                    <a:pt x="104295" y="11749"/>
                    <a:pt x="148340" y="4512"/>
                    <a:pt x="149634" y="4352"/>
                  </a:cubicBezTo>
                  <a:cubicBezTo>
                    <a:pt x="172346" y="1533"/>
                    <a:pt x="180099" y="-407"/>
                    <a:pt x="205944" y="73"/>
                  </a:cubicBezTo>
                  <a:cubicBezTo>
                    <a:pt x="208756" y="123"/>
                    <a:pt x="231745" y="1097"/>
                    <a:pt x="236743" y="1344"/>
                  </a:cubicBezTo>
                  <a:cubicBezTo>
                    <a:pt x="270173" y="3023"/>
                    <a:pt x="301780" y="11110"/>
                    <a:pt x="328285" y="18797"/>
                  </a:cubicBezTo>
                  <a:cubicBezTo>
                    <a:pt x="332558" y="20032"/>
                    <a:pt x="339446" y="24042"/>
                    <a:pt x="339431" y="28489"/>
                  </a:cubicBezTo>
                  <a:cubicBezTo>
                    <a:pt x="339416" y="32936"/>
                    <a:pt x="332499" y="36743"/>
                    <a:pt x="328220" y="37949"/>
                  </a:cubicBezTo>
                  <a:cubicBezTo>
                    <a:pt x="268291" y="54893"/>
                    <a:pt x="206968" y="63460"/>
                    <a:pt x="145746" y="63460"/>
                  </a:cubicBezTo>
                  <a:cubicBezTo>
                    <a:pt x="141997" y="63460"/>
                    <a:pt x="100502" y="61876"/>
                    <a:pt x="100502" y="61876"/>
                  </a:cubicBezTo>
                  <a:cubicBezTo>
                    <a:pt x="70814" y="59725"/>
                    <a:pt x="44367" y="55271"/>
                    <a:pt x="19648" y="48259"/>
                  </a:cubicBezTo>
                  <a:cubicBezTo>
                    <a:pt x="15478" y="47075"/>
                    <a:pt x="140" y="44016"/>
                    <a:pt x="2" y="39679"/>
                  </a:cubicBezTo>
                  <a:cubicBezTo>
                    <a:pt x="-144" y="35348"/>
                    <a:pt x="8852" y="34375"/>
                    <a:pt x="12935" y="3292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E243864-612F-9849-ABCD-222D5409FDE0}"/>
                </a:ext>
              </a:extLst>
            </p:cNvPr>
            <p:cNvSpPr/>
            <p:nvPr/>
          </p:nvSpPr>
          <p:spPr>
            <a:xfrm>
              <a:off x="10335951" y="5230768"/>
              <a:ext cx="460643" cy="272233"/>
            </a:xfrm>
            <a:custGeom>
              <a:avLst/>
              <a:gdLst>
                <a:gd name="connsiteX0" fmla="*/ 732 w 460643"/>
                <a:gd name="connsiteY0" fmla="*/ 58823 h 272233"/>
                <a:gd name="connsiteX1" fmla="*/ 1524 w 460643"/>
                <a:gd name="connsiteY1" fmla="*/ 61780 h 272233"/>
                <a:gd name="connsiteX2" fmla="*/ 16906 w 460643"/>
                <a:gd name="connsiteY2" fmla="*/ 171443 h 272233"/>
                <a:gd name="connsiteX3" fmla="*/ 28488 w 460643"/>
                <a:gd name="connsiteY3" fmla="*/ 212763 h 272233"/>
                <a:gd name="connsiteX4" fmla="*/ 33748 w 460643"/>
                <a:gd name="connsiteY4" fmla="*/ 220385 h 272233"/>
                <a:gd name="connsiteX5" fmla="*/ 240104 w 460643"/>
                <a:gd name="connsiteY5" fmla="*/ 272234 h 272233"/>
                <a:gd name="connsiteX6" fmla="*/ 423704 w 460643"/>
                <a:gd name="connsiteY6" fmla="*/ 226024 h 272233"/>
                <a:gd name="connsiteX7" fmla="*/ 436273 w 460643"/>
                <a:gd name="connsiteY7" fmla="*/ 217014 h 272233"/>
                <a:gd name="connsiteX8" fmla="*/ 460614 w 460643"/>
                <a:gd name="connsiteY8" fmla="*/ 64098 h 272233"/>
                <a:gd name="connsiteX9" fmla="*/ 450006 w 460643"/>
                <a:gd name="connsiteY9" fmla="*/ 50750 h 272233"/>
                <a:gd name="connsiteX10" fmla="*/ 372494 w 460643"/>
                <a:gd name="connsiteY10" fmla="*/ 18091 h 272233"/>
                <a:gd name="connsiteX11" fmla="*/ 310481 w 460643"/>
                <a:gd name="connsiteY11" fmla="*/ 5753 h 272233"/>
                <a:gd name="connsiteX12" fmla="*/ 280851 w 460643"/>
                <a:gd name="connsiteY12" fmla="*/ 2288 h 272233"/>
                <a:gd name="connsiteX13" fmla="*/ 197810 w 460643"/>
                <a:gd name="connsiteY13" fmla="*/ 1096 h 272233"/>
                <a:gd name="connsiteX14" fmla="*/ 169248 w 460643"/>
                <a:gd name="connsiteY14" fmla="*/ 3734 h 272233"/>
                <a:gd name="connsiteX15" fmla="*/ 119128 w 460643"/>
                <a:gd name="connsiteY15" fmla="*/ 12031 h 272233"/>
                <a:gd name="connsiteX16" fmla="*/ 57805 w 460643"/>
                <a:gd name="connsiteY16" fmla="*/ 28721 h 272233"/>
                <a:gd name="connsiteX17" fmla="*/ 16928 w 460643"/>
                <a:gd name="connsiteY17" fmla="*/ 40760 h 272233"/>
                <a:gd name="connsiteX18" fmla="*/ 1066 w 460643"/>
                <a:gd name="connsiteY18" fmla="*/ 50584 h 272233"/>
                <a:gd name="connsiteX19" fmla="*/ 732 w 460643"/>
                <a:gd name="connsiteY19" fmla="*/ 58823 h 272233"/>
                <a:gd name="connsiteX20" fmla="*/ 70927 w 460643"/>
                <a:gd name="connsiteY20" fmla="*/ 101894 h 272233"/>
                <a:gd name="connsiteX21" fmla="*/ 58612 w 460643"/>
                <a:gd name="connsiteY21" fmla="*/ 90742 h 272233"/>
                <a:gd name="connsiteX22" fmla="*/ 80234 w 460643"/>
                <a:gd name="connsiteY22" fmla="*/ 79930 h 272233"/>
                <a:gd name="connsiteX23" fmla="*/ 175954 w 460643"/>
                <a:gd name="connsiteY23" fmla="*/ 60422 h 272233"/>
                <a:gd name="connsiteX24" fmla="*/ 246796 w 460643"/>
                <a:gd name="connsiteY24" fmla="*/ 50387 h 272233"/>
                <a:gd name="connsiteX25" fmla="*/ 308780 w 460643"/>
                <a:gd name="connsiteY25" fmla="*/ 48912 h 272233"/>
                <a:gd name="connsiteX26" fmla="*/ 409143 w 460643"/>
                <a:gd name="connsiteY26" fmla="*/ 77249 h 272233"/>
                <a:gd name="connsiteX27" fmla="*/ 407980 w 460643"/>
                <a:gd name="connsiteY27" fmla="*/ 89121 h 272233"/>
                <a:gd name="connsiteX28" fmla="*/ 70927 w 460643"/>
                <a:gd name="connsiteY28" fmla="*/ 101894 h 27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60643" h="272233">
                  <a:moveTo>
                    <a:pt x="732" y="58823"/>
                  </a:moveTo>
                  <a:cubicBezTo>
                    <a:pt x="1074" y="59666"/>
                    <a:pt x="1408" y="61257"/>
                    <a:pt x="1524" y="61780"/>
                  </a:cubicBezTo>
                  <a:cubicBezTo>
                    <a:pt x="1829" y="63218"/>
                    <a:pt x="16354" y="166967"/>
                    <a:pt x="16906" y="171443"/>
                  </a:cubicBezTo>
                  <a:cubicBezTo>
                    <a:pt x="18294" y="182603"/>
                    <a:pt x="28488" y="212763"/>
                    <a:pt x="28488" y="212763"/>
                  </a:cubicBezTo>
                  <a:cubicBezTo>
                    <a:pt x="28880" y="216011"/>
                    <a:pt x="30849" y="218866"/>
                    <a:pt x="33748" y="220385"/>
                  </a:cubicBezTo>
                  <a:cubicBezTo>
                    <a:pt x="96510" y="253321"/>
                    <a:pt x="170541" y="272227"/>
                    <a:pt x="240104" y="272234"/>
                  </a:cubicBezTo>
                  <a:cubicBezTo>
                    <a:pt x="301907" y="272234"/>
                    <a:pt x="364465" y="252231"/>
                    <a:pt x="423704" y="226024"/>
                  </a:cubicBezTo>
                  <a:cubicBezTo>
                    <a:pt x="426828" y="224621"/>
                    <a:pt x="435837" y="220451"/>
                    <a:pt x="436273" y="217014"/>
                  </a:cubicBezTo>
                  <a:cubicBezTo>
                    <a:pt x="441795" y="175323"/>
                    <a:pt x="460033" y="67767"/>
                    <a:pt x="460614" y="64098"/>
                  </a:cubicBezTo>
                  <a:cubicBezTo>
                    <a:pt x="461195" y="60429"/>
                    <a:pt x="452985" y="52959"/>
                    <a:pt x="450006" y="50750"/>
                  </a:cubicBezTo>
                  <a:cubicBezTo>
                    <a:pt x="426537" y="33422"/>
                    <a:pt x="398891" y="24812"/>
                    <a:pt x="372494" y="18091"/>
                  </a:cubicBezTo>
                  <a:cubicBezTo>
                    <a:pt x="352092" y="12881"/>
                    <a:pt x="331224" y="8732"/>
                    <a:pt x="310481" y="5753"/>
                  </a:cubicBezTo>
                  <a:cubicBezTo>
                    <a:pt x="309049" y="5550"/>
                    <a:pt x="281686" y="2360"/>
                    <a:pt x="280851" y="2288"/>
                  </a:cubicBezTo>
                  <a:cubicBezTo>
                    <a:pt x="253015" y="-292"/>
                    <a:pt x="225078" y="-691"/>
                    <a:pt x="197810" y="1096"/>
                  </a:cubicBezTo>
                  <a:cubicBezTo>
                    <a:pt x="194431" y="1314"/>
                    <a:pt x="171820" y="3428"/>
                    <a:pt x="169248" y="3734"/>
                  </a:cubicBezTo>
                  <a:cubicBezTo>
                    <a:pt x="152260" y="5732"/>
                    <a:pt x="135397" y="8529"/>
                    <a:pt x="119128" y="12031"/>
                  </a:cubicBezTo>
                  <a:cubicBezTo>
                    <a:pt x="98116" y="16027"/>
                    <a:pt x="77626" y="22479"/>
                    <a:pt x="57805" y="28721"/>
                  </a:cubicBezTo>
                  <a:cubicBezTo>
                    <a:pt x="44407" y="32942"/>
                    <a:pt x="30558" y="37302"/>
                    <a:pt x="16928" y="40760"/>
                  </a:cubicBezTo>
                  <a:cubicBezTo>
                    <a:pt x="14138" y="41472"/>
                    <a:pt x="2367" y="48019"/>
                    <a:pt x="1066" y="50584"/>
                  </a:cubicBezTo>
                  <a:cubicBezTo>
                    <a:pt x="-227" y="53148"/>
                    <a:pt x="-351" y="56156"/>
                    <a:pt x="732" y="58823"/>
                  </a:cubicBezTo>
                  <a:close/>
                  <a:moveTo>
                    <a:pt x="70927" y="101894"/>
                  </a:moveTo>
                  <a:cubicBezTo>
                    <a:pt x="67490" y="98465"/>
                    <a:pt x="57369" y="94556"/>
                    <a:pt x="58612" y="90742"/>
                  </a:cubicBezTo>
                  <a:cubicBezTo>
                    <a:pt x="60828" y="83941"/>
                    <a:pt x="79465" y="80119"/>
                    <a:pt x="80234" y="79930"/>
                  </a:cubicBezTo>
                  <a:cubicBezTo>
                    <a:pt x="115372" y="71436"/>
                    <a:pt x="149812" y="65732"/>
                    <a:pt x="175954" y="60422"/>
                  </a:cubicBezTo>
                  <a:cubicBezTo>
                    <a:pt x="176550" y="60298"/>
                    <a:pt x="232715" y="52138"/>
                    <a:pt x="246796" y="50387"/>
                  </a:cubicBezTo>
                  <a:cubicBezTo>
                    <a:pt x="255624" y="49290"/>
                    <a:pt x="306818" y="48774"/>
                    <a:pt x="308780" y="48912"/>
                  </a:cubicBezTo>
                  <a:cubicBezTo>
                    <a:pt x="343031" y="51317"/>
                    <a:pt x="380588" y="64657"/>
                    <a:pt x="409143" y="77249"/>
                  </a:cubicBezTo>
                  <a:cubicBezTo>
                    <a:pt x="409906" y="78382"/>
                    <a:pt x="415929" y="83744"/>
                    <a:pt x="407980" y="89121"/>
                  </a:cubicBezTo>
                  <a:cubicBezTo>
                    <a:pt x="310757" y="123111"/>
                    <a:pt x="174835" y="135986"/>
                    <a:pt x="70927" y="10189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61" name="Graphic 153">
              <a:extLst>
                <a:ext uri="{FF2B5EF4-FFF2-40B4-BE49-F238E27FC236}">
                  <a16:creationId xmlns:a16="http://schemas.microsoft.com/office/drawing/2014/main" id="{B825CDAB-2352-534E-9EC5-04EE58BA541F}"/>
                </a:ext>
              </a:extLst>
            </p:cNvPr>
            <p:cNvGrpSpPr/>
            <p:nvPr/>
          </p:nvGrpSpPr>
          <p:grpSpPr>
            <a:xfrm>
              <a:off x="9687796" y="3662442"/>
              <a:ext cx="1760912" cy="1416942"/>
              <a:chOff x="9687796" y="3662442"/>
              <a:chExt cx="1760912" cy="1416942"/>
            </a:xfrm>
            <a:solidFill>
              <a:srgbClr val="FFFFFF"/>
            </a:solidFill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04D289B-DF65-F342-AC8B-92849F2CEFC3}"/>
                  </a:ext>
                </a:extLst>
              </p:cNvPr>
              <p:cNvSpPr/>
              <p:nvPr/>
            </p:nvSpPr>
            <p:spPr>
              <a:xfrm>
                <a:off x="9687796" y="4540201"/>
                <a:ext cx="781023" cy="298351"/>
              </a:xfrm>
              <a:custGeom>
                <a:avLst/>
                <a:gdLst>
                  <a:gd name="connsiteX0" fmla="*/ 720230 w 781023"/>
                  <a:gd name="connsiteY0" fmla="*/ 227000 h 298351"/>
                  <a:gd name="connsiteX1" fmla="*/ 777789 w 781023"/>
                  <a:gd name="connsiteY1" fmla="*/ 135459 h 298351"/>
                  <a:gd name="connsiteX2" fmla="*/ 715645 w 781023"/>
                  <a:gd name="connsiteY2" fmla="*/ 79846 h 298351"/>
                  <a:gd name="connsiteX3" fmla="*/ 668207 w 781023"/>
                  <a:gd name="connsiteY3" fmla="*/ 119656 h 298351"/>
                  <a:gd name="connsiteX4" fmla="*/ 671752 w 781023"/>
                  <a:gd name="connsiteY4" fmla="*/ 66819 h 298351"/>
                  <a:gd name="connsiteX5" fmla="*/ 631674 w 781023"/>
                  <a:gd name="connsiteY5" fmla="*/ 29196 h 298351"/>
                  <a:gd name="connsiteX6" fmla="*/ 563594 w 781023"/>
                  <a:gd name="connsiteY6" fmla="*/ 3105 h 298351"/>
                  <a:gd name="connsiteX7" fmla="*/ 563049 w 781023"/>
                  <a:gd name="connsiteY7" fmla="*/ 15914 h 298351"/>
                  <a:gd name="connsiteX8" fmla="*/ 565047 w 781023"/>
                  <a:gd name="connsiteY8" fmla="*/ 113451 h 298351"/>
                  <a:gd name="connsiteX9" fmla="*/ 549694 w 781023"/>
                  <a:gd name="connsiteY9" fmla="*/ 30620 h 298351"/>
                  <a:gd name="connsiteX10" fmla="*/ 472284 w 781023"/>
                  <a:gd name="connsiteY10" fmla="*/ 9273 h 298351"/>
                  <a:gd name="connsiteX11" fmla="*/ 420850 w 781023"/>
                  <a:gd name="connsiteY11" fmla="*/ 8380 h 298351"/>
                  <a:gd name="connsiteX12" fmla="*/ 428006 w 781023"/>
                  <a:gd name="connsiteY12" fmla="*/ 29196 h 298351"/>
                  <a:gd name="connsiteX13" fmla="*/ 450145 w 781023"/>
                  <a:gd name="connsiteY13" fmla="*/ 100038 h 298351"/>
                  <a:gd name="connsiteX14" fmla="*/ 412995 w 781023"/>
                  <a:gd name="connsiteY14" fmla="*/ 56683 h 298351"/>
                  <a:gd name="connsiteX15" fmla="*/ 328378 w 781023"/>
                  <a:gd name="connsiteY15" fmla="*/ 57976 h 298351"/>
                  <a:gd name="connsiteX16" fmla="*/ 247618 w 781023"/>
                  <a:gd name="connsiteY16" fmla="*/ 56683 h 298351"/>
                  <a:gd name="connsiteX17" fmla="*/ 257173 w 781023"/>
                  <a:gd name="connsiteY17" fmla="*/ 79272 h 298351"/>
                  <a:gd name="connsiteX18" fmla="*/ 222711 w 781023"/>
                  <a:gd name="connsiteY18" fmla="*/ 79272 h 298351"/>
                  <a:gd name="connsiteX19" fmla="*/ 171189 w 781023"/>
                  <a:gd name="connsiteY19" fmla="*/ 95613 h 298351"/>
                  <a:gd name="connsiteX20" fmla="*/ 123083 w 781023"/>
                  <a:gd name="connsiteY20" fmla="*/ 116342 h 298351"/>
                  <a:gd name="connsiteX21" fmla="*/ 140462 w 781023"/>
                  <a:gd name="connsiteY21" fmla="*/ 135168 h 298351"/>
                  <a:gd name="connsiteX22" fmla="*/ 139176 w 781023"/>
                  <a:gd name="connsiteY22" fmla="*/ 141148 h 298351"/>
                  <a:gd name="connsiteX23" fmla="*/ 58504 w 781023"/>
                  <a:gd name="connsiteY23" fmla="*/ 165001 h 298351"/>
                  <a:gd name="connsiteX24" fmla="*/ 0 w 781023"/>
                  <a:gd name="connsiteY24" fmla="*/ 212498 h 298351"/>
                  <a:gd name="connsiteX25" fmla="*/ 86303 w 781023"/>
                  <a:gd name="connsiteY25" fmla="*/ 202943 h 298351"/>
                  <a:gd name="connsiteX26" fmla="*/ 178114 w 781023"/>
                  <a:gd name="connsiteY26" fmla="*/ 179482 h 298351"/>
                  <a:gd name="connsiteX27" fmla="*/ 196939 w 781023"/>
                  <a:gd name="connsiteY27" fmla="*/ 187881 h 298351"/>
                  <a:gd name="connsiteX28" fmla="*/ 146842 w 781023"/>
                  <a:gd name="connsiteY28" fmla="*/ 215164 h 298351"/>
                  <a:gd name="connsiteX29" fmla="*/ 116427 w 781023"/>
                  <a:gd name="connsiteY29" fmla="*/ 231905 h 298351"/>
                  <a:gd name="connsiteX30" fmla="*/ 169351 w 781023"/>
                  <a:gd name="connsiteY30" fmla="*/ 245114 h 298351"/>
                  <a:gd name="connsiteX31" fmla="*/ 282371 w 781023"/>
                  <a:gd name="connsiteY31" fmla="*/ 195699 h 298351"/>
                  <a:gd name="connsiteX32" fmla="*/ 350509 w 781023"/>
                  <a:gd name="connsiteY32" fmla="*/ 179736 h 298351"/>
                  <a:gd name="connsiteX33" fmla="*/ 326154 w 781023"/>
                  <a:gd name="connsiteY33" fmla="*/ 215157 h 298351"/>
                  <a:gd name="connsiteX34" fmla="*/ 277452 w 781023"/>
                  <a:gd name="connsiteY34" fmla="*/ 250578 h 298351"/>
                  <a:gd name="connsiteX35" fmla="*/ 376783 w 781023"/>
                  <a:gd name="connsiteY35" fmla="*/ 260278 h 298351"/>
                  <a:gd name="connsiteX36" fmla="*/ 495818 w 781023"/>
                  <a:gd name="connsiteY36" fmla="*/ 212338 h 298351"/>
                  <a:gd name="connsiteX37" fmla="*/ 443497 w 781023"/>
                  <a:gd name="connsiteY37" fmla="*/ 270501 h 298351"/>
                  <a:gd name="connsiteX38" fmla="*/ 562722 w 781023"/>
                  <a:gd name="connsiteY38" fmla="*/ 296193 h 298351"/>
                  <a:gd name="connsiteX39" fmla="*/ 608773 w 781023"/>
                  <a:gd name="connsiteY39" fmla="*/ 241743 h 298351"/>
                  <a:gd name="connsiteX40" fmla="*/ 622672 w 781023"/>
                  <a:gd name="connsiteY40" fmla="*/ 277948 h 298351"/>
                  <a:gd name="connsiteX41" fmla="*/ 684802 w 781023"/>
                  <a:gd name="connsiteY41" fmla="*/ 288215 h 298351"/>
                  <a:gd name="connsiteX42" fmla="*/ 717629 w 781023"/>
                  <a:gd name="connsiteY42" fmla="*/ 236809 h 298351"/>
                  <a:gd name="connsiteX43" fmla="*/ 720230 w 781023"/>
                  <a:gd name="connsiteY43" fmla="*/ 227000 h 298351"/>
                  <a:gd name="connsiteX44" fmla="*/ 317842 w 781023"/>
                  <a:gd name="connsiteY44" fmla="*/ 117999 h 298351"/>
                  <a:gd name="connsiteX45" fmla="*/ 290196 w 781023"/>
                  <a:gd name="connsiteY45" fmla="*/ 106781 h 298351"/>
                  <a:gd name="connsiteX46" fmla="*/ 272751 w 781023"/>
                  <a:gd name="connsiteY46" fmla="*/ 86800 h 298351"/>
                  <a:gd name="connsiteX47" fmla="*/ 276296 w 781023"/>
                  <a:gd name="connsiteY47" fmla="*/ 82447 h 298351"/>
                  <a:gd name="connsiteX48" fmla="*/ 301785 w 781023"/>
                  <a:gd name="connsiteY48" fmla="*/ 90847 h 298351"/>
                  <a:gd name="connsiteX49" fmla="*/ 320727 w 781023"/>
                  <a:gd name="connsiteY49" fmla="*/ 114780 h 298351"/>
                  <a:gd name="connsiteX50" fmla="*/ 317842 w 781023"/>
                  <a:gd name="connsiteY50" fmla="*/ 117999 h 2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81023" h="298351">
                    <a:moveTo>
                      <a:pt x="720230" y="227000"/>
                    </a:moveTo>
                    <a:cubicBezTo>
                      <a:pt x="801556" y="200451"/>
                      <a:pt x="777789" y="135459"/>
                      <a:pt x="777789" y="135459"/>
                    </a:cubicBezTo>
                    <a:cubicBezTo>
                      <a:pt x="754444" y="92227"/>
                      <a:pt x="732676" y="77594"/>
                      <a:pt x="715645" y="79846"/>
                    </a:cubicBezTo>
                    <a:cubicBezTo>
                      <a:pt x="689060" y="83370"/>
                      <a:pt x="672566" y="122845"/>
                      <a:pt x="668207" y="119656"/>
                    </a:cubicBezTo>
                    <a:cubicBezTo>
                      <a:pt x="656559" y="111125"/>
                      <a:pt x="677528" y="88144"/>
                      <a:pt x="671752" y="66819"/>
                    </a:cubicBezTo>
                    <a:cubicBezTo>
                      <a:pt x="667349" y="50579"/>
                      <a:pt x="646032" y="42594"/>
                      <a:pt x="631674" y="29196"/>
                    </a:cubicBezTo>
                    <a:cubicBezTo>
                      <a:pt x="605866" y="5110"/>
                      <a:pt x="570256" y="-85"/>
                      <a:pt x="563594" y="3105"/>
                    </a:cubicBezTo>
                    <a:cubicBezTo>
                      <a:pt x="560164" y="4747"/>
                      <a:pt x="563012" y="11213"/>
                      <a:pt x="563049" y="15914"/>
                    </a:cubicBezTo>
                    <a:cubicBezTo>
                      <a:pt x="563143" y="29916"/>
                      <a:pt x="595817" y="110595"/>
                      <a:pt x="565047" y="113451"/>
                    </a:cubicBezTo>
                    <a:cubicBezTo>
                      <a:pt x="534109" y="116320"/>
                      <a:pt x="554126" y="68257"/>
                      <a:pt x="549694" y="30620"/>
                    </a:cubicBezTo>
                    <a:cubicBezTo>
                      <a:pt x="545269" y="-7016"/>
                      <a:pt x="472284" y="9273"/>
                      <a:pt x="472284" y="9273"/>
                    </a:cubicBezTo>
                    <a:cubicBezTo>
                      <a:pt x="444594" y="-4568"/>
                      <a:pt x="425275" y="-1255"/>
                      <a:pt x="420850" y="8380"/>
                    </a:cubicBezTo>
                    <a:cubicBezTo>
                      <a:pt x="418198" y="14149"/>
                      <a:pt x="423858" y="23391"/>
                      <a:pt x="428006" y="29196"/>
                    </a:cubicBezTo>
                    <a:cubicBezTo>
                      <a:pt x="439079" y="44694"/>
                      <a:pt x="472284" y="88972"/>
                      <a:pt x="450145" y="100038"/>
                    </a:cubicBezTo>
                    <a:cubicBezTo>
                      <a:pt x="428006" y="111104"/>
                      <a:pt x="412995" y="56683"/>
                      <a:pt x="412995" y="56683"/>
                    </a:cubicBezTo>
                    <a:cubicBezTo>
                      <a:pt x="399670" y="33222"/>
                      <a:pt x="328378" y="57976"/>
                      <a:pt x="328378" y="57976"/>
                    </a:cubicBezTo>
                    <a:cubicBezTo>
                      <a:pt x="328378" y="57976"/>
                      <a:pt x="249980" y="47826"/>
                      <a:pt x="247618" y="56683"/>
                    </a:cubicBezTo>
                    <a:cubicBezTo>
                      <a:pt x="246238" y="61849"/>
                      <a:pt x="272554" y="72602"/>
                      <a:pt x="257173" y="79272"/>
                    </a:cubicBezTo>
                    <a:cubicBezTo>
                      <a:pt x="251680" y="81655"/>
                      <a:pt x="238267" y="77194"/>
                      <a:pt x="222711" y="79272"/>
                    </a:cubicBezTo>
                    <a:cubicBezTo>
                      <a:pt x="207155" y="81350"/>
                      <a:pt x="189456" y="89968"/>
                      <a:pt x="171189" y="95613"/>
                    </a:cubicBezTo>
                    <a:cubicBezTo>
                      <a:pt x="143085" y="104303"/>
                      <a:pt x="126418" y="109483"/>
                      <a:pt x="123083" y="116342"/>
                    </a:cubicBezTo>
                    <a:cubicBezTo>
                      <a:pt x="119377" y="123964"/>
                      <a:pt x="133051" y="130634"/>
                      <a:pt x="140462" y="135168"/>
                    </a:cubicBezTo>
                    <a:cubicBezTo>
                      <a:pt x="143092" y="136781"/>
                      <a:pt x="142235" y="140763"/>
                      <a:pt x="139176" y="141148"/>
                    </a:cubicBezTo>
                    <a:cubicBezTo>
                      <a:pt x="113085" y="144439"/>
                      <a:pt x="79342" y="153689"/>
                      <a:pt x="58504" y="165001"/>
                    </a:cubicBezTo>
                    <a:cubicBezTo>
                      <a:pt x="18295" y="186821"/>
                      <a:pt x="0" y="212498"/>
                      <a:pt x="0" y="212498"/>
                    </a:cubicBezTo>
                    <a:cubicBezTo>
                      <a:pt x="8973" y="221653"/>
                      <a:pt x="47235" y="213806"/>
                      <a:pt x="86303" y="202943"/>
                    </a:cubicBezTo>
                    <a:cubicBezTo>
                      <a:pt x="122123" y="192982"/>
                      <a:pt x="159056" y="180543"/>
                      <a:pt x="178114" y="179482"/>
                    </a:cubicBezTo>
                    <a:cubicBezTo>
                      <a:pt x="190865" y="178770"/>
                      <a:pt x="200943" y="182933"/>
                      <a:pt x="196939" y="187881"/>
                    </a:cubicBezTo>
                    <a:cubicBezTo>
                      <a:pt x="188424" y="198402"/>
                      <a:pt x="146842" y="215164"/>
                      <a:pt x="146842" y="215164"/>
                    </a:cubicBezTo>
                    <a:cubicBezTo>
                      <a:pt x="146842" y="215164"/>
                      <a:pt x="114879" y="223629"/>
                      <a:pt x="116427" y="231905"/>
                    </a:cubicBezTo>
                    <a:cubicBezTo>
                      <a:pt x="117975" y="240181"/>
                      <a:pt x="144851" y="245703"/>
                      <a:pt x="169351" y="245114"/>
                    </a:cubicBezTo>
                    <a:cubicBezTo>
                      <a:pt x="186208" y="244707"/>
                      <a:pt x="237773" y="218006"/>
                      <a:pt x="282371" y="195699"/>
                    </a:cubicBezTo>
                    <a:cubicBezTo>
                      <a:pt x="311172" y="181299"/>
                      <a:pt x="339945" y="179736"/>
                      <a:pt x="350509" y="179736"/>
                    </a:cubicBezTo>
                    <a:cubicBezTo>
                      <a:pt x="377081" y="179736"/>
                      <a:pt x="346084" y="208516"/>
                      <a:pt x="326154" y="215157"/>
                    </a:cubicBezTo>
                    <a:cubicBezTo>
                      <a:pt x="306232" y="221798"/>
                      <a:pt x="273020" y="239512"/>
                      <a:pt x="277452" y="250578"/>
                    </a:cubicBezTo>
                    <a:cubicBezTo>
                      <a:pt x="281884" y="261644"/>
                      <a:pt x="341456" y="263656"/>
                      <a:pt x="376783" y="260278"/>
                    </a:cubicBezTo>
                    <a:cubicBezTo>
                      <a:pt x="422252" y="255933"/>
                      <a:pt x="471202" y="205247"/>
                      <a:pt x="495818" y="212338"/>
                    </a:cubicBezTo>
                    <a:cubicBezTo>
                      <a:pt x="515428" y="217984"/>
                      <a:pt x="458988" y="252787"/>
                      <a:pt x="443497" y="270501"/>
                    </a:cubicBezTo>
                    <a:cubicBezTo>
                      <a:pt x="427999" y="288215"/>
                      <a:pt x="537814" y="304301"/>
                      <a:pt x="562722" y="296193"/>
                    </a:cubicBezTo>
                    <a:cubicBezTo>
                      <a:pt x="593558" y="286151"/>
                      <a:pt x="603243" y="242033"/>
                      <a:pt x="608773" y="241743"/>
                    </a:cubicBezTo>
                    <a:cubicBezTo>
                      <a:pt x="614302" y="241460"/>
                      <a:pt x="622098" y="255170"/>
                      <a:pt x="622672" y="277948"/>
                    </a:cubicBezTo>
                    <a:cubicBezTo>
                      <a:pt x="623253" y="300828"/>
                      <a:pt x="684802" y="288215"/>
                      <a:pt x="684802" y="288215"/>
                    </a:cubicBezTo>
                    <a:cubicBezTo>
                      <a:pt x="744578" y="276590"/>
                      <a:pt x="729101" y="249583"/>
                      <a:pt x="717629" y="236809"/>
                    </a:cubicBezTo>
                    <a:cubicBezTo>
                      <a:pt x="714708" y="233547"/>
                      <a:pt x="716059" y="228367"/>
                      <a:pt x="720230" y="227000"/>
                    </a:cubicBezTo>
                    <a:close/>
                    <a:moveTo>
                      <a:pt x="317842" y="117999"/>
                    </a:moveTo>
                    <a:cubicBezTo>
                      <a:pt x="311594" y="116451"/>
                      <a:pt x="299598" y="112913"/>
                      <a:pt x="290196" y="106781"/>
                    </a:cubicBezTo>
                    <a:cubicBezTo>
                      <a:pt x="281419" y="101055"/>
                      <a:pt x="275657" y="92184"/>
                      <a:pt x="272751" y="86800"/>
                    </a:cubicBezTo>
                    <a:cubicBezTo>
                      <a:pt x="271748" y="84947"/>
                      <a:pt x="274248" y="81968"/>
                      <a:pt x="276296" y="82447"/>
                    </a:cubicBezTo>
                    <a:cubicBezTo>
                      <a:pt x="283628" y="84169"/>
                      <a:pt x="293378" y="86545"/>
                      <a:pt x="301785" y="90847"/>
                    </a:cubicBezTo>
                    <a:cubicBezTo>
                      <a:pt x="310242" y="95177"/>
                      <a:pt x="318504" y="108590"/>
                      <a:pt x="320727" y="114780"/>
                    </a:cubicBezTo>
                    <a:cubicBezTo>
                      <a:pt x="321388" y="116640"/>
                      <a:pt x="319746" y="118471"/>
                      <a:pt x="317842" y="11799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74FD5AA-A447-8D4D-8CF4-BBBF60B4D668}"/>
                  </a:ext>
                </a:extLst>
              </p:cNvPr>
              <p:cNvSpPr/>
              <p:nvPr/>
            </p:nvSpPr>
            <p:spPr>
              <a:xfrm>
                <a:off x="9790673" y="3662442"/>
                <a:ext cx="715687" cy="243384"/>
              </a:xfrm>
              <a:custGeom>
                <a:avLst/>
                <a:gdLst>
                  <a:gd name="connsiteX0" fmla="*/ 696987 w 715687"/>
                  <a:gd name="connsiteY0" fmla="*/ 196891 h 243384"/>
                  <a:gd name="connsiteX1" fmla="*/ 679273 w 715687"/>
                  <a:gd name="connsiteY1" fmla="*/ 125453 h 243384"/>
                  <a:gd name="connsiteX2" fmla="*/ 619613 w 715687"/>
                  <a:gd name="connsiteY2" fmla="*/ 127807 h 243384"/>
                  <a:gd name="connsiteX3" fmla="*/ 618646 w 715687"/>
                  <a:gd name="connsiteY3" fmla="*/ 119793 h 243384"/>
                  <a:gd name="connsiteX4" fmla="*/ 650565 w 715687"/>
                  <a:gd name="connsiteY4" fmla="*/ 56835 h 243384"/>
                  <a:gd name="connsiteX5" fmla="*/ 613154 w 715687"/>
                  <a:gd name="connsiteY5" fmla="*/ 35132 h 243384"/>
                  <a:gd name="connsiteX6" fmla="*/ 575292 w 715687"/>
                  <a:gd name="connsiteY6" fmla="*/ 78974 h 243384"/>
                  <a:gd name="connsiteX7" fmla="*/ 526371 w 715687"/>
                  <a:gd name="connsiteY7" fmla="*/ 141983 h 243384"/>
                  <a:gd name="connsiteX8" fmla="*/ 523181 w 715687"/>
                  <a:gd name="connsiteY8" fmla="*/ 85470 h 243384"/>
                  <a:gd name="connsiteX9" fmla="*/ 560251 w 715687"/>
                  <a:gd name="connsiteY9" fmla="*/ 45697 h 243384"/>
                  <a:gd name="connsiteX10" fmla="*/ 508068 w 715687"/>
                  <a:gd name="connsiteY10" fmla="*/ 15645 h 243384"/>
                  <a:gd name="connsiteX11" fmla="*/ 435134 w 715687"/>
                  <a:gd name="connsiteY11" fmla="*/ 86632 h 243384"/>
                  <a:gd name="connsiteX12" fmla="*/ 442088 w 715687"/>
                  <a:gd name="connsiteY12" fmla="*/ 37973 h 243384"/>
                  <a:gd name="connsiteX13" fmla="*/ 415974 w 715687"/>
                  <a:gd name="connsiteY13" fmla="*/ 10922 h 243384"/>
                  <a:gd name="connsiteX14" fmla="*/ 358335 w 715687"/>
                  <a:gd name="connsiteY14" fmla="*/ 8125 h 243384"/>
                  <a:gd name="connsiteX15" fmla="*/ 341304 w 715687"/>
                  <a:gd name="connsiteY15" fmla="*/ 125 h 243384"/>
                  <a:gd name="connsiteX16" fmla="*/ 336196 w 715687"/>
                  <a:gd name="connsiteY16" fmla="*/ 30257 h 243384"/>
                  <a:gd name="connsiteX17" fmla="*/ 311841 w 715687"/>
                  <a:gd name="connsiteY17" fmla="*/ 59037 h 243384"/>
                  <a:gd name="connsiteX18" fmla="*/ 292645 w 715687"/>
                  <a:gd name="connsiteY18" fmla="*/ 21748 h 243384"/>
                  <a:gd name="connsiteX19" fmla="*/ 228829 w 715687"/>
                  <a:gd name="connsiteY19" fmla="*/ 16815 h 243384"/>
                  <a:gd name="connsiteX20" fmla="*/ 185736 w 715687"/>
                  <a:gd name="connsiteY20" fmla="*/ 24488 h 243384"/>
                  <a:gd name="connsiteX21" fmla="*/ 190088 w 715687"/>
                  <a:gd name="connsiteY21" fmla="*/ 43539 h 243384"/>
                  <a:gd name="connsiteX22" fmla="*/ 203450 w 715687"/>
                  <a:gd name="connsiteY22" fmla="*/ 64224 h 243384"/>
                  <a:gd name="connsiteX23" fmla="*/ 159092 w 715687"/>
                  <a:gd name="connsiteY23" fmla="*/ 61253 h 243384"/>
                  <a:gd name="connsiteX24" fmla="*/ 363 w 715687"/>
                  <a:gd name="connsiteY24" fmla="*/ 48109 h 243384"/>
                  <a:gd name="connsiteX25" fmla="*/ 94935 w 715687"/>
                  <a:gd name="connsiteY25" fmla="*/ 87780 h 243384"/>
                  <a:gd name="connsiteX26" fmla="*/ 99323 w 715687"/>
                  <a:gd name="connsiteY26" fmla="*/ 98860 h 243384"/>
                  <a:gd name="connsiteX27" fmla="*/ 94819 w 715687"/>
                  <a:gd name="connsiteY27" fmla="*/ 108328 h 243384"/>
                  <a:gd name="connsiteX28" fmla="*/ 260929 w 715687"/>
                  <a:gd name="connsiteY28" fmla="*/ 121028 h 243384"/>
                  <a:gd name="connsiteX29" fmla="*/ 271930 w 715687"/>
                  <a:gd name="connsiteY29" fmla="*/ 141387 h 243384"/>
                  <a:gd name="connsiteX30" fmla="*/ 208761 w 715687"/>
                  <a:gd name="connsiteY30" fmla="*/ 160867 h 243384"/>
                  <a:gd name="connsiteX31" fmla="*/ 362767 w 715687"/>
                  <a:gd name="connsiteY31" fmla="*/ 185229 h 243384"/>
                  <a:gd name="connsiteX32" fmla="*/ 421881 w 715687"/>
                  <a:gd name="connsiteY32" fmla="*/ 188615 h 243384"/>
                  <a:gd name="connsiteX33" fmla="*/ 380481 w 715687"/>
                  <a:gd name="connsiteY33" fmla="*/ 220650 h 243384"/>
                  <a:gd name="connsiteX34" fmla="*/ 504537 w 715687"/>
                  <a:gd name="connsiteY34" fmla="*/ 237020 h 243384"/>
                  <a:gd name="connsiteX35" fmla="*/ 696987 w 715687"/>
                  <a:gd name="connsiteY35" fmla="*/ 196891 h 243384"/>
                  <a:gd name="connsiteX36" fmla="*/ 398849 w 715687"/>
                  <a:gd name="connsiteY36" fmla="*/ 103612 h 243384"/>
                  <a:gd name="connsiteX37" fmla="*/ 406558 w 715687"/>
                  <a:gd name="connsiteY37" fmla="*/ 135291 h 243384"/>
                  <a:gd name="connsiteX38" fmla="*/ 391815 w 715687"/>
                  <a:gd name="connsiteY38" fmla="*/ 132872 h 243384"/>
                  <a:gd name="connsiteX39" fmla="*/ 383002 w 715687"/>
                  <a:gd name="connsiteY39" fmla="*/ 104404 h 243384"/>
                  <a:gd name="connsiteX40" fmla="*/ 398849 w 715687"/>
                  <a:gd name="connsiteY40" fmla="*/ 103612 h 243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715687" h="243384">
                    <a:moveTo>
                      <a:pt x="696987" y="196891"/>
                    </a:moveTo>
                    <a:cubicBezTo>
                      <a:pt x="727982" y="161470"/>
                      <a:pt x="719336" y="112447"/>
                      <a:pt x="679273" y="125453"/>
                    </a:cubicBezTo>
                    <a:cubicBezTo>
                      <a:pt x="648821" y="135342"/>
                      <a:pt x="629226" y="131448"/>
                      <a:pt x="619613" y="127807"/>
                    </a:cubicBezTo>
                    <a:cubicBezTo>
                      <a:pt x="616198" y="126514"/>
                      <a:pt x="615661" y="121900"/>
                      <a:pt x="618646" y="119793"/>
                    </a:cubicBezTo>
                    <a:cubicBezTo>
                      <a:pt x="641745" y="103481"/>
                      <a:pt x="670394" y="88906"/>
                      <a:pt x="650565" y="56835"/>
                    </a:cubicBezTo>
                    <a:cubicBezTo>
                      <a:pt x="641483" y="42143"/>
                      <a:pt x="627322" y="31034"/>
                      <a:pt x="613154" y="35132"/>
                    </a:cubicBezTo>
                    <a:cubicBezTo>
                      <a:pt x="599603" y="39048"/>
                      <a:pt x="586118" y="57329"/>
                      <a:pt x="575292" y="78974"/>
                    </a:cubicBezTo>
                    <a:cubicBezTo>
                      <a:pt x="553153" y="123252"/>
                      <a:pt x="526371" y="141983"/>
                      <a:pt x="526371" y="141983"/>
                    </a:cubicBezTo>
                    <a:cubicBezTo>
                      <a:pt x="499625" y="138757"/>
                      <a:pt x="504893" y="108829"/>
                      <a:pt x="523181" y="85470"/>
                    </a:cubicBezTo>
                    <a:cubicBezTo>
                      <a:pt x="538498" y="65917"/>
                      <a:pt x="559242" y="57801"/>
                      <a:pt x="560251" y="45697"/>
                    </a:cubicBezTo>
                    <a:cubicBezTo>
                      <a:pt x="562467" y="19133"/>
                      <a:pt x="545705" y="4572"/>
                      <a:pt x="508068" y="15645"/>
                    </a:cubicBezTo>
                    <a:cubicBezTo>
                      <a:pt x="470431" y="26711"/>
                      <a:pt x="466174" y="85186"/>
                      <a:pt x="435134" y="86632"/>
                    </a:cubicBezTo>
                    <a:cubicBezTo>
                      <a:pt x="409748" y="87816"/>
                      <a:pt x="419804" y="61093"/>
                      <a:pt x="442088" y="37973"/>
                    </a:cubicBezTo>
                    <a:cubicBezTo>
                      <a:pt x="464764" y="14453"/>
                      <a:pt x="437815" y="1477"/>
                      <a:pt x="415974" y="10922"/>
                    </a:cubicBezTo>
                    <a:cubicBezTo>
                      <a:pt x="395550" y="19750"/>
                      <a:pt x="389331" y="23623"/>
                      <a:pt x="358335" y="8125"/>
                    </a:cubicBezTo>
                    <a:cubicBezTo>
                      <a:pt x="351098" y="4507"/>
                      <a:pt x="344813" y="-892"/>
                      <a:pt x="341304" y="125"/>
                    </a:cubicBezTo>
                    <a:cubicBezTo>
                      <a:pt x="329780" y="3475"/>
                      <a:pt x="336196" y="30257"/>
                      <a:pt x="336196" y="30257"/>
                    </a:cubicBezTo>
                    <a:cubicBezTo>
                      <a:pt x="338412" y="65677"/>
                      <a:pt x="311841" y="59037"/>
                      <a:pt x="311841" y="59037"/>
                    </a:cubicBezTo>
                    <a:cubicBezTo>
                      <a:pt x="301909" y="54568"/>
                      <a:pt x="301298" y="29588"/>
                      <a:pt x="292645" y="21748"/>
                    </a:cubicBezTo>
                    <a:cubicBezTo>
                      <a:pt x="280917" y="11133"/>
                      <a:pt x="261932" y="10450"/>
                      <a:pt x="228829" y="16815"/>
                    </a:cubicBezTo>
                    <a:cubicBezTo>
                      <a:pt x="209815" y="20470"/>
                      <a:pt x="191512" y="20564"/>
                      <a:pt x="185736" y="24488"/>
                    </a:cubicBezTo>
                    <a:cubicBezTo>
                      <a:pt x="174016" y="32451"/>
                      <a:pt x="190088" y="43539"/>
                      <a:pt x="190088" y="43539"/>
                    </a:cubicBezTo>
                    <a:cubicBezTo>
                      <a:pt x="199083" y="53914"/>
                      <a:pt x="206298" y="61143"/>
                      <a:pt x="203450" y="64224"/>
                    </a:cubicBezTo>
                    <a:cubicBezTo>
                      <a:pt x="196460" y="71788"/>
                      <a:pt x="159092" y="61253"/>
                      <a:pt x="159092" y="61253"/>
                    </a:cubicBezTo>
                    <a:cubicBezTo>
                      <a:pt x="74969" y="28048"/>
                      <a:pt x="4497" y="36890"/>
                      <a:pt x="363" y="48109"/>
                    </a:cubicBezTo>
                    <a:cubicBezTo>
                      <a:pt x="-5776" y="64769"/>
                      <a:pt x="67565" y="81197"/>
                      <a:pt x="94935" y="87780"/>
                    </a:cubicBezTo>
                    <a:cubicBezTo>
                      <a:pt x="99839" y="88957"/>
                      <a:pt x="102084" y="94639"/>
                      <a:pt x="99323" y="98860"/>
                    </a:cubicBezTo>
                    <a:lnTo>
                      <a:pt x="94819" y="108328"/>
                    </a:lnTo>
                    <a:cubicBezTo>
                      <a:pt x="74380" y="144918"/>
                      <a:pt x="225509" y="121028"/>
                      <a:pt x="260929" y="121028"/>
                    </a:cubicBezTo>
                    <a:cubicBezTo>
                      <a:pt x="296350" y="121028"/>
                      <a:pt x="271930" y="141387"/>
                      <a:pt x="271930" y="141387"/>
                    </a:cubicBezTo>
                    <a:cubicBezTo>
                      <a:pt x="224113" y="144933"/>
                      <a:pt x="208761" y="160867"/>
                      <a:pt x="208761" y="160867"/>
                    </a:cubicBezTo>
                    <a:cubicBezTo>
                      <a:pt x="205223" y="205144"/>
                      <a:pt x="302991" y="205152"/>
                      <a:pt x="362767" y="185229"/>
                    </a:cubicBezTo>
                    <a:cubicBezTo>
                      <a:pt x="422543" y="165306"/>
                      <a:pt x="421881" y="188615"/>
                      <a:pt x="421881" y="188615"/>
                    </a:cubicBezTo>
                    <a:cubicBezTo>
                      <a:pt x="387638" y="198649"/>
                      <a:pt x="380481" y="220650"/>
                      <a:pt x="380481" y="220650"/>
                    </a:cubicBezTo>
                    <a:cubicBezTo>
                      <a:pt x="376448" y="259238"/>
                      <a:pt x="504537" y="237020"/>
                      <a:pt x="504537" y="237020"/>
                    </a:cubicBezTo>
                    <a:cubicBezTo>
                      <a:pt x="601935" y="245884"/>
                      <a:pt x="665991" y="232311"/>
                      <a:pt x="696987" y="196891"/>
                    </a:cubicBezTo>
                    <a:close/>
                    <a:moveTo>
                      <a:pt x="398849" y="103612"/>
                    </a:moveTo>
                    <a:cubicBezTo>
                      <a:pt x="406173" y="110188"/>
                      <a:pt x="426641" y="123092"/>
                      <a:pt x="406558" y="135291"/>
                    </a:cubicBezTo>
                    <a:cubicBezTo>
                      <a:pt x="402801" y="137573"/>
                      <a:pt x="395601" y="135109"/>
                      <a:pt x="391815" y="132872"/>
                    </a:cubicBezTo>
                    <a:cubicBezTo>
                      <a:pt x="383380" y="127887"/>
                      <a:pt x="369038" y="116429"/>
                      <a:pt x="383002" y="104404"/>
                    </a:cubicBezTo>
                    <a:cubicBezTo>
                      <a:pt x="383002" y="104397"/>
                      <a:pt x="393174" y="98512"/>
                      <a:pt x="398849" y="103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959974F2-A966-594A-8E90-4EE753FBF86F}"/>
                  </a:ext>
                </a:extLst>
              </p:cNvPr>
              <p:cNvSpPr/>
              <p:nvPr/>
            </p:nvSpPr>
            <p:spPr>
              <a:xfrm>
                <a:off x="9764521" y="3900654"/>
                <a:ext cx="592909" cy="300065"/>
              </a:xfrm>
              <a:custGeom>
                <a:avLst/>
                <a:gdLst>
                  <a:gd name="connsiteX0" fmla="*/ 300 w 592909"/>
                  <a:gd name="connsiteY0" fmla="*/ 159999 h 300065"/>
                  <a:gd name="connsiteX1" fmla="*/ 6469 w 592909"/>
                  <a:gd name="connsiteY1" fmla="*/ 168014 h 300065"/>
                  <a:gd name="connsiteX2" fmla="*/ 76758 w 592909"/>
                  <a:gd name="connsiteY2" fmla="*/ 163988 h 300065"/>
                  <a:gd name="connsiteX3" fmla="*/ 165488 w 592909"/>
                  <a:gd name="connsiteY3" fmla="*/ 196350 h 300065"/>
                  <a:gd name="connsiteX4" fmla="*/ 275158 w 592909"/>
                  <a:gd name="connsiteY4" fmla="*/ 184768 h 300065"/>
                  <a:gd name="connsiteX5" fmla="*/ 298328 w 592909"/>
                  <a:gd name="connsiteY5" fmla="*/ 231110 h 300065"/>
                  <a:gd name="connsiteX6" fmla="*/ 229834 w 592909"/>
                  <a:gd name="connsiteY6" fmla="*/ 282733 h 300065"/>
                  <a:gd name="connsiteX7" fmla="*/ 230858 w 592909"/>
                  <a:gd name="connsiteY7" fmla="*/ 292106 h 300065"/>
                  <a:gd name="connsiteX8" fmla="*/ 362355 w 592909"/>
                  <a:gd name="connsiteY8" fmla="*/ 272467 h 300065"/>
                  <a:gd name="connsiteX9" fmla="*/ 415489 w 592909"/>
                  <a:gd name="connsiteY9" fmla="*/ 254753 h 300065"/>
                  <a:gd name="connsiteX10" fmla="*/ 468625 w 592909"/>
                  <a:gd name="connsiteY10" fmla="*/ 287957 h 300065"/>
                  <a:gd name="connsiteX11" fmla="*/ 537773 w 592909"/>
                  <a:gd name="connsiteY11" fmla="*/ 277466 h 300065"/>
                  <a:gd name="connsiteX12" fmla="*/ 589120 w 592909"/>
                  <a:gd name="connsiteY12" fmla="*/ 248860 h 300065"/>
                  <a:gd name="connsiteX13" fmla="*/ 475265 w 592909"/>
                  <a:gd name="connsiteY13" fmla="*/ 214900 h 300065"/>
                  <a:gd name="connsiteX14" fmla="*/ 448702 w 592909"/>
                  <a:gd name="connsiteY14" fmla="*/ 199402 h 300065"/>
                  <a:gd name="connsiteX15" fmla="*/ 497985 w 592909"/>
                  <a:gd name="connsiteY15" fmla="*/ 116797 h 300065"/>
                  <a:gd name="connsiteX16" fmla="*/ 391403 w 592909"/>
                  <a:gd name="connsiteY16" fmla="*/ 45745 h 300065"/>
                  <a:gd name="connsiteX17" fmla="*/ 286274 w 592909"/>
                  <a:gd name="connsiteY17" fmla="*/ 25386 h 300065"/>
                  <a:gd name="connsiteX18" fmla="*/ 169746 w 592909"/>
                  <a:gd name="connsiteY18" fmla="*/ 7519 h 300065"/>
                  <a:gd name="connsiteX19" fmla="*/ 45769 w 592909"/>
                  <a:gd name="connsiteY19" fmla="*/ 48862 h 300065"/>
                  <a:gd name="connsiteX20" fmla="*/ 3708 w 592909"/>
                  <a:gd name="connsiteY20" fmla="*/ 110846 h 300065"/>
                  <a:gd name="connsiteX21" fmla="*/ 300 w 592909"/>
                  <a:gd name="connsiteY21" fmla="*/ 159999 h 300065"/>
                  <a:gd name="connsiteX22" fmla="*/ 392530 w 592909"/>
                  <a:gd name="connsiteY22" fmla="*/ 73725 h 300065"/>
                  <a:gd name="connsiteX23" fmla="*/ 407606 w 592909"/>
                  <a:gd name="connsiteY23" fmla="*/ 151171 h 300065"/>
                  <a:gd name="connsiteX24" fmla="*/ 400268 w 592909"/>
                  <a:gd name="connsiteY24" fmla="*/ 153489 h 300065"/>
                  <a:gd name="connsiteX25" fmla="*/ 392530 w 592909"/>
                  <a:gd name="connsiteY25" fmla="*/ 73725 h 300065"/>
                  <a:gd name="connsiteX26" fmla="*/ 248514 w 592909"/>
                  <a:gd name="connsiteY26" fmla="*/ 64280 h 300065"/>
                  <a:gd name="connsiteX27" fmla="*/ 313601 w 592909"/>
                  <a:gd name="connsiteY27" fmla="*/ 129984 h 300065"/>
                  <a:gd name="connsiteX28" fmla="*/ 308290 w 592909"/>
                  <a:gd name="connsiteY28" fmla="*/ 131757 h 300065"/>
                  <a:gd name="connsiteX29" fmla="*/ 248514 w 592909"/>
                  <a:gd name="connsiteY29" fmla="*/ 64280 h 300065"/>
                  <a:gd name="connsiteX30" fmla="*/ 160373 w 592909"/>
                  <a:gd name="connsiteY30" fmla="*/ 104787 h 300065"/>
                  <a:gd name="connsiteX31" fmla="*/ 165095 w 592909"/>
                  <a:gd name="connsiteY31" fmla="*/ 98291 h 300065"/>
                  <a:gd name="connsiteX32" fmla="*/ 194021 w 592909"/>
                  <a:gd name="connsiteY32" fmla="*/ 127071 h 300065"/>
                  <a:gd name="connsiteX33" fmla="*/ 160373 w 592909"/>
                  <a:gd name="connsiteY33" fmla="*/ 104787 h 300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92909" h="300065">
                    <a:moveTo>
                      <a:pt x="300" y="159999"/>
                    </a:moveTo>
                    <a:cubicBezTo>
                      <a:pt x="-1015" y="164105"/>
                      <a:pt x="2167" y="168261"/>
                      <a:pt x="6469" y="168014"/>
                    </a:cubicBezTo>
                    <a:lnTo>
                      <a:pt x="76758" y="163988"/>
                    </a:lnTo>
                    <a:cubicBezTo>
                      <a:pt x="76758" y="163988"/>
                      <a:pt x="107856" y="163581"/>
                      <a:pt x="165488" y="196350"/>
                    </a:cubicBezTo>
                    <a:cubicBezTo>
                      <a:pt x="193905" y="212509"/>
                      <a:pt x="248587" y="182552"/>
                      <a:pt x="275158" y="184768"/>
                    </a:cubicBezTo>
                    <a:cubicBezTo>
                      <a:pt x="301729" y="186984"/>
                      <a:pt x="329325" y="204539"/>
                      <a:pt x="298328" y="231110"/>
                    </a:cubicBezTo>
                    <a:cubicBezTo>
                      <a:pt x="275855" y="250371"/>
                      <a:pt x="246567" y="273513"/>
                      <a:pt x="229834" y="282733"/>
                    </a:cubicBezTo>
                    <a:cubicBezTo>
                      <a:pt x="225859" y="284920"/>
                      <a:pt x="226506" y="290806"/>
                      <a:pt x="230858" y="292106"/>
                    </a:cubicBezTo>
                    <a:cubicBezTo>
                      <a:pt x="255933" y="299590"/>
                      <a:pt x="317532" y="312116"/>
                      <a:pt x="362355" y="272467"/>
                    </a:cubicBezTo>
                    <a:cubicBezTo>
                      <a:pt x="362355" y="272467"/>
                      <a:pt x="402207" y="234830"/>
                      <a:pt x="415489" y="254753"/>
                    </a:cubicBezTo>
                    <a:cubicBezTo>
                      <a:pt x="428771" y="274675"/>
                      <a:pt x="430988" y="292389"/>
                      <a:pt x="468625" y="287957"/>
                    </a:cubicBezTo>
                    <a:cubicBezTo>
                      <a:pt x="506261" y="283532"/>
                      <a:pt x="513389" y="266480"/>
                      <a:pt x="537773" y="277466"/>
                    </a:cubicBezTo>
                    <a:cubicBezTo>
                      <a:pt x="579689" y="296357"/>
                      <a:pt x="602402" y="295354"/>
                      <a:pt x="589120" y="248860"/>
                    </a:cubicBezTo>
                    <a:cubicBezTo>
                      <a:pt x="575839" y="202366"/>
                      <a:pt x="508477" y="214900"/>
                      <a:pt x="475265" y="214900"/>
                    </a:cubicBezTo>
                    <a:cubicBezTo>
                      <a:pt x="442053" y="214900"/>
                      <a:pt x="448702" y="199402"/>
                      <a:pt x="448702" y="199402"/>
                    </a:cubicBezTo>
                    <a:cubicBezTo>
                      <a:pt x="448702" y="199402"/>
                      <a:pt x="531198" y="174356"/>
                      <a:pt x="497985" y="116797"/>
                    </a:cubicBezTo>
                    <a:cubicBezTo>
                      <a:pt x="464773" y="59237"/>
                      <a:pt x="391403" y="45745"/>
                      <a:pt x="391403" y="45745"/>
                    </a:cubicBezTo>
                    <a:cubicBezTo>
                      <a:pt x="391403" y="45745"/>
                      <a:pt x="310630" y="38668"/>
                      <a:pt x="286274" y="25386"/>
                    </a:cubicBezTo>
                    <a:cubicBezTo>
                      <a:pt x="261919" y="12104"/>
                      <a:pt x="211807" y="-12411"/>
                      <a:pt x="169746" y="7519"/>
                    </a:cubicBezTo>
                    <a:cubicBezTo>
                      <a:pt x="127684" y="27442"/>
                      <a:pt x="132189" y="47234"/>
                      <a:pt x="45769" y="48862"/>
                    </a:cubicBezTo>
                    <a:cubicBezTo>
                      <a:pt x="-1182" y="49748"/>
                      <a:pt x="-2933" y="82066"/>
                      <a:pt x="3708" y="110846"/>
                    </a:cubicBezTo>
                    <a:cubicBezTo>
                      <a:pt x="8132" y="130042"/>
                      <a:pt x="3729" y="149297"/>
                      <a:pt x="300" y="159999"/>
                    </a:cubicBezTo>
                    <a:close/>
                    <a:moveTo>
                      <a:pt x="392530" y="73725"/>
                    </a:moveTo>
                    <a:cubicBezTo>
                      <a:pt x="413012" y="68530"/>
                      <a:pt x="410367" y="131953"/>
                      <a:pt x="407606" y="151171"/>
                    </a:cubicBezTo>
                    <a:cubicBezTo>
                      <a:pt x="407352" y="152944"/>
                      <a:pt x="400827" y="155189"/>
                      <a:pt x="400268" y="153489"/>
                    </a:cubicBezTo>
                    <a:cubicBezTo>
                      <a:pt x="394099" y="134562"/>
                      <a:pt x="365443" y="80591"/>
                      <a:pt x="392530" y="73725"/>
                    </a:cubicBezTo>
                    <a:close/>
                    <a:moveTo>
                      <a:pt x="248514" y="64280"/>
                    </a:moveTo>
                    <a:cubicBezTo>
                      <a:pt x="276161" y="36633"/>
                      <a:pt x="317256" y="123358"/>
                      <a:pt x="313601" y="129984"/>
                    </a:cubicBezTo>
                    <a:cubicBezTo>
                      <a:pt x="311392" y="133988"/>
                      <a:pt x="308464" y="131837"/>
                      <a:pt x="308290" y="131757"/>
                    </a:cubicBezTo>
                    <a:cubicBezTo>
                      <a:pt x="301606" y="128793"/>
                      <a:pt x="223803" y="88998"/>
                      <a:pt x="248514" y="64280"/>
                    </a:cubicBezTo>
                    <a:close/>
                    <a:moveTo>
                      <a:pt x="160373" y="104787"/>
                    </a:moveTo>
                    <a:cubicBezTo>
                      <a:pt x="159980" y="103217"/>
                      <a:pt x="163541" y="98719"/>
                      <a:pt x="165095" y="98291"/>
                    </a:cubicBezTo>
                    <a:cubicBezTo>
                      <a:pt x="173604" y="95944"/>
                      <a:pt x="209511" y="104823"/>
                      <a:pt x="194021" y="127071"/>
                    </a:cubicBezTo>
                    <a:cubicBezTo>
                      <a:pt x="180143" y="147015"/>
                      <a:pt x="163047" y="115562"/>
                      <a:pt x="160373" y="10478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91B7A9E-60B9-6C49-9E64-5B28BC6676B4}"/>
                  </a:ext>
                </a:extLst>
              </p:cNvPr>
              <p:cNvSpPr/>
              <p:nvPr/>
            </p:nvSpPr>
            <p:spPr>
              <a:xfrm>
                <a:off x="10597673" y="4113613"/>
                <a:ext cx="421388" cy="365469"/>
              </a:xfrm>
              <a:custGeom>
                <a:avLst/>
                <a:gdLst>
                  <a:gd name="connsiteX0" fmla="*/ 47829 w 421388"/>
                  <a:gd name="connsiteY0" fmla="*/ 322805 h 365469"/>
                  <a:gd name="connsiteX1" fmla="*/ 148395 w 421388"/>
                  <a:gd name="connsiteY1" fmla="*/ 314231 h 365469"/>
                  <a:gd name="connsiteX2" fmla="*/ 153873 w 421388"/>
                  <a:gd name="connsiteY2" fmla="*/ 315924 h 365469"/>
                  <a:gd name="connsiteX3" fmla="*/ 156314 w 421388"/>
                  <a:gd name="connsiteY3" fmla="*/ 323938 h 365469"/>
                  <a:gd name="connsiteX4" fmla="*/ 188938 w 421388"/>
                  <a:gd name="connsiteY4" fmla="*/ 364329 h 365469"/>
                  <a:gd name="connsiteX5" fmla="*/ 193588 w 421388"/>
                  <a:gd name="connsiteY5" fmla="*/ 365470 h 365469"/>
                  <a:gd name="connsiteX6" fmla="*/ 202380 w 421388"/>
                  <a:gd name="connsiteY6" fmla="*/ 360267 h 365469"/>
                  <a:gd name="connsiteX7" fmla="*/ 306862 w 421388"/>
                  <a:gd name="connsiteY7" fmla="*/ 327440 h 365469"/>
                  <a:gd name="connsiteX8" fmla="*/ 307152 w 421388"/>
                  <a:gd name="connsiteY8" fmla="*/ 327484 h 365469"/>
                  <a:gd name="connsiteX9" fmla="*/ 331711 w 421388"/>
                  <a:gd name="connsiteY9" fmla="*/ 336639 h 365469"/>
                  <a:gd name="connsiteX10" fmla="*/ 345226 w 421388"/>
                  <a:gd name="connsiteY10" fmla="*/ 336872 h 365469"/>
                  <a:gd name="connsiteX11" fmla="*/ 368330 w 421388"/>
                  <a:gd name="connsiteY11" fmla="*/ 317748 h 365469"/>
                  <a:gd name="connsiteX12" fmla="*/ 413742 w 421388"/>
                  <a:gd name="connsiteY12" fmla="*/ 275694 h 365469"/>
                  <a:gd name="connsiteX13" fmla="*/ 412216 w 421388"/>
                  <a:gd name="connsiteY13" fmla="*/ 227935 h 365469"/>
                  <a:gd name="connsiteX14" fmla="*/ 404514 w 421388"/>
                  <a:gd name="connsiteY14" fmla="*/ 200870 h 365469"/>
                  <a:gd name="connsiteX15" fmla="*/ 404587 w 421388"/>
                  <a:gd name="connsiteY15" fmla="*/ 200609 h 365469"/>
                  <a:gd name="connsiteX16" fmla="*/ 407275 w 421388"/>
                  <a:gd name="connsiteY16" fmla="*/ 192776 h 365469"/>
                  <a:gd name="connsiteX17" fmla="*/ 411490 w 421388"/>
                  <a:gd name="connsiteY17" fmla="*/ 171829 h 365469"/>
                  <a:gd name="connsiteX18" fmla="*/ 402770 w 421388"/>
                  <a:gd name="connsiteY18" fmla="*/ 154783 h 365469"/>
                  <a:gd name="connsiteX19" fmla="*/ 379955 w 421388"/>
                  <a:gd name="connsiteY19" fmla="*/ 154507 h 365469"/>
                  <a:gd name="connsiteX20" fmla="*/ 285501 w 421388"/>
                  <a:gd name="connsiteY20" fmla="*/ 176537 h 365469"/>
                  <a:gd name="connsiteX21" fmla="*/ 240234 w 421388"/>
                  <a:gd name="connsiteY21" fmla="*/ 182371 h 365469"/>
                  <a:gd name="connsiteX22" fmla="*/ 234277 w 421388"/>
                  <a:gd name="connsiteY22" fmla="*/ 175999 h 365469"/>
                  <a:gd name="connsiteX23" fmla="*/ 301921 w 421388"/>
                  <a:gd name="connsiteY23" fmla="*/ 126374 h 365469"/>
                  <a:gd name="connsiteX24" fmla="*/ 351329 w 421388"/>
                  <a:gd name="connsiteY24" fmla="*/ 106393 h 365469"/>
                  <a:gd name="connsiteX25" fmla="*/ 358231 w 421388"/>
                  <a:gd name="connsiteY25" fmla="*/ 98437 h 365469"/>
                  <a:gd name="connsiteX26" fmla="*/ 354816 w 421388"/>
                  <a:gd name="connsiteY26" fmla="*/ 69061 h 365469"/>
                  <a:gd name="connsiteX27" fmla="*/ 335998 w 421388"/>
                  <a:gd name="connsiteY27" fmla="*/ 56760 h 365469"/>
                  <a:gd name="connsiteX28" fmla="*/ 308678 w 421388"/>
                  <a:gd name="connsiteY28" fmla="*/ 77584 h 365469"/>
                  <a:gd name="connsiteX29" fmla="*/ 284338 w 421388"/>
                  <a:gd name="connsiteY29" fmla="*/ 92900 h 365469"/>
                  <a:gd name="connsiteX30" fmla="*/ 229045 w 421388"/>
                  <a:gd name="connsiteY30" fmla="*/ 111479 h 365469"/>
                  <a:gd name="connsiteX31" fmla="*/ 224468 w 421388"/>
                  <a:gd name="connsiteY31" fmla="*/ 110498 h 365469"/>
                  <a:gd name="connsiteX32" fmla="*/ 223233 w 421388"/>
                  <a:gd name="connsiteY32" fmla="*/ 105449 h 365469"/>
                  <a:gd name="connsiteX33" fmla="*/ 242995 w 421388"/>
                  <a:gd name="connsiteY33" fmla="*/ 67020 h 365469"/>
                  <a:gd name="connsiteX34" fmla="*/ 259489 w 421388"/>
                  <a:gd name="connsiteY34" fmla="*/ 40688 h 365469"/>
                  <a:gd name="connsiteX35" fmla="*/ 259852 w 421388"/>
                  <a:gd name="connsiteY35" fmla="*/ 39860 h 365469"/>
                  <a:gd name="connsiteX36" fmla="*/ 260070 w 421388"/>
                  <a:gd name="connsiteY36" fmla="*/ 39243 h 365469"/>
                  <a:gd name="connsiteX37" fmla="*/ 256365 w 421388"/>
                  <a:gd name="connsiteY37" fmla="*/ 20453 h 365469"/>
                  <a:gd name="connsiteX38" fmla="*/ 201944 w 421388"/>
                  <a:gd name="connsiteY38" fmla="*/ 0 h 365469"/>
                  <a:gd name="connsiteX39" fmla="*/ 130150 w 421388"/>
                  <a:gd name="connsiteY39" fmla="*/ 770 h 365469"/>
                  <a:gd name="connsiteX40" fmla="*/ 90697 w 421388"/>
                  <a:gd name="connsiteY40" fmla="*/ 9954 h 365469"/>
                  <a:gd name="connsiteX41" fmla="*/ 85357 w 421388"/>
                  <a:gd name="connsiteY41" fmla="*/ 20075 h 365469"/>
                  <a:gd name="connsiteX42" fmla="*/ 96677 w 421388"/>
                  <a:gd name="connsiteY42" fmla="*/ 48797 h 365469"/>
                  <a:gd name="connsiteX43" fmla="*/ 105824 w 421388"/>
                  <a:gd name="connsiteY43" fmla="*/ 62166 h 365469"/>
                  <a:gd name="connsiteX44" fmla="*/ 125130 w 421388"/>
                  <a:gd name="connsiteY44" fmla="*/ 113913 h 365469"/>
                  <a:gd name="connsiteX45" fmla="*/ 81586 w 421388"/>
                  <a:gd name="connsiteY45" fmla="*/ 113986 h 365469"/>
                  <a:gd name="connsiteX46" fmla="*/ 66408 w 421388"/>
                  <a:gd name="connsiteY46" fmla="*/ 109205 h 365469"/>
                  <a:gd name="connsiteX47" fmla="*/ 34423 w 421388"/>
                  <a:gd name="connsiteY47" fmla="*/ 109764 h 365469"/>
                  <a:gd name="connsiteX48" fmla="*/ 15445 w 421388"/>
                  <a:gd name="connsiteY48" fmla="*/ 145665 h 365469"/>
                  <a:gd name="connsiteX49" fmla="*/ 47829 w 421388"/>
                  <a:gd name="connsiteY49" fmla="*/ 322805 h 365469"/>
                  <a:gd name="connsiteX50" fmla="*/ 260070 w 421388"/>
                  <a:gd name="connsiteY50" fmla="*/ 239670 h 365469"/>
                  <a:gd name="connsiteX51" fmla="*/ 299887 w 421388"/>
                  <a:gd name="connsiteY51" fmla="*/ 213106 h 365469"/>
                  <a:gd name="connsiteX52" fmla="*/ 365860 w 421388"/>
                  <a:gd name="connsiteY52" fmla="*/ 214879 h 365469"/>
                  <a:gd name="connsiteX53" fmla="*/ 324300 w 421388"/>
                  <a:gd name="connsiteY53" fmla="*/ 245431 h 365469"/>
                  <a:gd name="connsiteX54" fmla="*/ 260070 w 421388"/>
                  <a:gd name="connsiteY54" fmla="*/ 239670 h 365469"/>
                  <a:gd name="connsiteX55" fmla="*/ 206594 w 421388"/>
                  <a:gd name="connsiteY55" fmla="*/ 292703 h 365469"/>
                  <a:gd name="connsiteX56" fmla="*/ 236601 w 421388"/>
                  <a:gd name="connsiteY56" fmla="*/ 274204 h 365469"/>
                  <a:gd name="connsiteX57" fmla="*/ 264502 w 421388"/>
                  <a:gd name="connsiteY57" fmla="*/ 286520 h 365469"/>
                  <a:gd name="connsiteX58" fmla="*/ 232169 w 421388"/>
                  <a:gd name="connsiteY58" fmla="*/ 302098 h 365469"/>
                  <a:gd name="connsiteX59" fmla="*/ 206594 w 421388"/>
                  <a:gd name="connsiteY59" fmla="*/ 292703 h 365469"/>
                  <a:gd name="connsiteX60" fmla="*/ 74996 w 421388"/>
                  <a:gd name="connsiteY60" fmla="*/ 149784 h 365469"/>
                  <a:gd name="connsiteX61" fmla="*/ 101116 w 421388"/>
                  <a:gd name="connsiteY61" fmla="*/ 173253 h 365469"/>
                  <a:gd name="connsiteX62" fmla="*/ 102889 w 421388"/>
                  <a:gd name="connsiteY62" fmla="*/ 201146 h 365469"/>
                  <a:gd name="connsiteX63" fmla="*/ 74996 w 421388"/>
                  <a:gd name="connsiteY63" fmla="*/ 185648 h 365469"/>
                  <a:gd name="connsiteX64" fmla="*/ 74996 w 421388"/>
                  <a:gd name="connsiteY64" fmla="*/ 149784 h 365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21388" h="365469">
                    <a:moveTo>
                      <a:pt x="47829" y="322805"/>
                    </a:moveTo>
                    <a:cubicBezTo>
                      <a:pt x="77015" y="337976"/>
                      <a:pt x="122834" y="335346"/>
                      <a:pt x="148395" y="314231"/>
                    </a:cubicBezTo>
                    <a:cubicBezTo>
                      <a:pt x="150298" y="312662"/>
                      <a:pt x="153183" y="313556"/>
                      <a:pt x="153873" y="315924"/>
                    </a:cubicBezTo>
                    <a:cubicBezTo>
                      <a:pt x="154701" y="318772"/>
                      <a:pt x="155442" y="321802"/>
                      <a:pt x="156314" y="323938"/>
                    </a:cubicBezTo>
                    <a:cubicBezTo>
                      <a:pt x="162272" y="339567"/>
                      <a:pt x="169974" y="354375"/>
                      <a:pt x="188938" y="364329"/>
                    </a:cubicBezTo>
                    <a:cubicBezTo>
                      <a:pt x="190464" y="365099"/>
                      <a:pt x="192062" y="365470"/>
                      <a:pt x="193588" y="365470"/>
                    </a:cubicBezTo>
                    <a:cubicBezTo>
                      <a:pt x="197148" y="365470"/>
                      <a:pt x="200563" y="363588"/>
                      <a:pt x="202380" y="360267"/>
                    </a:cubicBezTo>
                    <a:cubicBezTo>
                      <a:pt x="224177" y="320218"/>
                      <a:pt x="259053" y="318990"/>
                      <a:pt x="306862" y="327440"/>
                    </a:cubicBezTo>
                    <a:cubicBezTo>
                      <a:pt x="307007" y="327455"/>
                      <a:pt x="307080" y="327470"/>
                      <a:pt x="307152" y="327484"/>
                    </a:cubicBezTo>
                    <a:cubicBezTo>
                      <a:pt x="318560" y="329170"/>
                      <a:pt x="327279" y="332425"/>
                      <a:pt x="331711" y="336639"/>
                    </a:cubicBezTo>
                    <a:cubicBezTo>
                      <a:pt x="335489" y="340243"/>
                      <a:pt x="341375" y="340345"/>
                      <a:pt x="345226" y="336872"/>
                    </a:cubicBezTo>
                    <a:cubicBezTo>
                      <a:pt x="352564" y="330332"/>
                      <a:pt x="360556" y="323931"/>
                      <a:pt x="368330" y="317748"/>
                    </a:cubicBezTo>
                    <a:cubicBezTo>
                      <a:pt x="384243" y="305084"/>
                      <a:pt x="400664" y="291991"/>
                      <a:pt x="413742" y="275694"/>
                    </a:cubicBezTo>
                    <a:cubicBezTo>
                      <a:pt x="427983" y="259883"/>
                      <a:pt x="419264" y="242176"/>
                      <a:pt x="412216" y="227935"/>
                    </a:cubicBezTo>
                    <a:cubicBezTo>
                      <a:pt x="407348" y="218098"/>
                      <a:pt x="402697" y="208804"/>
                      <a:pt x="404514" y="200870"/>
                    </a:cubicBezTo>
                    <a:cubicBezTo>
                      <a:pt x="404587" y="200783"/>
                      <a:pt x="404587" y="200696"/>
                      <a:pt x="404587" y="200609"/>
                    </a:cubicBezTo>
                    <a:cubicBezTo>
                      <a:pt x="405096" y="198298"/>
                      <a:pt x="406113" y="195617"/>
                      <a:pt x="407275" y="192776"/>
                    </a:cubicBezTo>
                    <a:cubicBezTo>
                      <a:pt x="409673" y="186717"/>
                      <a:pt x="412362" y="179850"/>
                      <a:pt x="411490" y="171829"/>
                    </a:cubicBezTo>
                    <a:cubicBezTo>
                      <a:pt x="411126" y="168813"/>
                      <a:pt x="410109" y="159622"/>
                      <a:pt x="402770" y="154783"/>
                    </a:cubicBezTo>
                    <a:cubicBezTo>
                      <a:pt x="395287" y="149850"/>
                      <a:pt x="386422" y="152538"/>
                      <a:pt x="379955" y="154507"/>
                    </a:cubicBezTo>
                    <a:cubicBezTo>
                      <a:pt x="374071" y="156287"/>
                      <a:pt x="307516" y="174394"/>
                      <a:pt x="285501" y="176537"/>
                    </a:cubicBezTo>
                    <a:cubicBezTo>
                      <a:pt x="270606" y="177983"/>
                      <a:pt x="255275" y="179472"/>
                      <a:pt x="240234" y="182371"/>
                    </a:cubicBezTo>
                    <a:cubicBezTo>
                      <a:pt x="238854" y="182648"/>
                      <a:pt x="233986" y="178390"/>
                      <a:pt x="234277" y="175999"/>
                    </a:cubicBezTo>
                    <a:cubicBezTo>
                      <a:pt x="240089" y="145004"/>
                      <a:pt x="270170" y="135950"/>
                      <a:pt x="301921" y="126374"/>
                    </a:cubicBezTo>
                    <a:cubicBezTo>
                      <a:pt x="319286" y="121143"/>
                      <a:pt x="337233" y="115730"/>
                      <a:pt x="351329" y="106393"/>
                    </a:cubicBezTo>
                    <a:cubicBezTo>
                      <a:pt x="352055" y="105892"/>
                      <a:pt x="357795" y="99454"/>
                      <a:pt x="358231" y="98437"/>
                    </a:cubicBezTo>
                    <a:cubicBezTo>
                      <a:pt x="361791" y="90910"/>
                      <a:pt x="360629" y="81021"/>
                      <a:pt x="354816" y="69061"/>
                    </a:cubicBezTo>
                    <a:cubicBezTo>
                      <a:pt x="354743" y="68909"/>
                      <a:pt x="347042" y="55053"/>
                      <a:pt x="335998" y="56760"/>
                    </a:cubicBezTo>
                    <a:cubicBezTo>
                      <a:pt x="325317" y="58410"/>
                      <a:pt x="311512" y="75579"/>
                      <a:pt x="308678" y="77584"/>
                    </a:cubicBezTo>
                    <a:cubicBezTo>
                      <a:pt x="300541" y="83324"/>
                      <a:pt x="292911" y="88744"/>
                      <a:pt x="284338" y="92900"/>
                    </a:cubicBezTo>
                    <a:cubicBezTo>
                      <a:pt x="267336" y="101162"/>
                      <a:pt x="248736" y="107410"/>
                      <a:pt x="229045" y="111479"/>
                    </a:cubicBezTo>
                    <a:cubicBezTo>
                      <a:pt x="227665" y="111755"/>
                      <a:pt x="225775" y="111813"/>
                      <a:pt x="224468" y="110498"/>
                    </a:cubicBezTo>
                    <a:cubicBezTo>
                      <a:pt x="223305" y="109372"/>
                      <a:pt x="222869" y="107534"/>
                      <a:pt x="223233" y="105449"/>
                    </a:cubicBezTo>
                    <a:cubicBezTo>
                      <a:pt x="225703" y="91375"/>
                      <a:pt x="234059" y="79546"/>
                      <a:pt x="242995" y="67020"/>
                    </a:cubicBezTo>
                    <a:cubicBezTo>
                      <a:pt x="248881" y="58758"/>
                      <a:pt x="254911" y="50221"/>
                      <a:pt x="259489" y="40688"/>
                    </a:cubicBezTo>
                    <a:cubicBezTo>
                      <a:pt x="259634" y="40420"/>
                      <a:pt x="259707" y="40144"/>
                      <a:pt x="259852" y="39860"/>
                    </a:cubicBezTo>
                    <a:lnTo>
                      <a:pt x="260070" y="39243"/>
                    </a:lnTo>
                    <a:cubicBezTo>
                      <a:pt x="262177" y="33532"/>
                      <a:pt x="263558" y="27792"/>
                      <a:pt x="256365" y="20453"/>
                    </a:cubicBezTo>
                    <a:cubicBezTo>
                      <a:pt x="242705" y="6452"/>
                      <a:pt x="218728" y="908"/>
                      <a:pt x="201944" y="0"/>
                    </a:cubicBezTo>
                    <a:cubicBezTo>
                      <a:pt x="201944" y="0"/>
                      <a:pt x="131502" y="719"/>
                      <a:pt x="130150" y="770"/>
                    </a:cubicBezTo>
                    <a:cubicBezTo>
                      <a:pt x="119455" y="1192"/>
                      <a:pt x="101537" y="4381"/>
                      <a:pt x="90697" y="9954"/>
                    </a:cubicBezTo>
                    <a:cubicBezTo>
                      <a:pt x="86977" y="11865"/>
                      <a:pt x="84783" y="15934"/>
                      <a:pt x="85357" y="20075"/>
                    </a:cubicBezTo>
                    <a:cubicBezTo>
                      <a:pt x="86803" y="30574"/>
                      <a:pt x="91881" y="41648"/>
                      <a:pt x="96677" y="48797"/>
                    </a:cubicBezTo>
                    <a:cubicBezTo>
                      <a:pt x="97701" y="50323"/>
                      <a:pt x="103659" y="59122"/>
                      <a:pt x="105824" y="62166"/>
                    </a:cubicBezTo>
                    <a:cubicBezTo>
                      <a:pt x="117711" y="78856"/>
                      <a:pt x="134662" y="98393"/>
                      <a:pt x="125130" y="113913"/>
                    </a:cubicBezTo>
                    <a:cubicBezTo>
                      <a:pt x="117958" y="125553"/>
                      <a:pt x="104037" y="121717"/>
                      <a:pt x="81586" y="113986"/>
                    </a:cubicBezTo>
                    <a:cubicBezTo>
                      <a:pt x="76129" y="112111"/>
                      <a:pt x="70970" y="110331"/>
                      <a:pt x="66408" y="109205"/>
                    </a:cubicBezTo>
                    <a:cubicBezTo>
                      <a:pt x="52413" y="105172"/>
                      <a:pt x="42249" y="105347"/>
                      <a:pt x="34423" y="109764"/>
                    </a:cubicBezTo>
                    <a:cubicBezTo>
                      <a:pt x="23350" y="116013"/>
                      <a:pt x="15445" y="145665"/>
                      <a:pt x="15445" y="145665"/>
                    </a:cubicBezTo>
                    <a:cubicBezTo>
                      <a:pt x="-13117" y="234489"/>
                      <a:pt x="-1920" y="295740"/>
                      <a:pt x="47829" y="322805"/>
                    </a:cubicBezTo>
                    <a:close/>
                    <a:moveTo>
                      <a:pt x="260070" y="239670"/>
                    </a:moveTo>
                    <a:cubicBezTo>
                      <a:pt x="260070" y="230813"/>
                      <a:pt x="278671" y="217974"/>
                      <a:pt x="299887" y="213106"/>
                    </a:cubicBezTo>
                    <a:cubicBezTo>
                      <a:pt x="321175" y="208238"/>
                      <a:pt x="361864" y="207351"/>
                      <a:pt x="365860" y="214879"/>
                    </a:cubicBezTo>
                    <a:cubicBezTo>
                      <a:pt x="368984" y="220750"/>
                      <a:pt x="355688" y="242329"/>
                      <a:pt x="324300" y="245431"/>
                    </a:cubicBezTo>
                    <a:cubicBezTo>
                      <a:pt x="292839" y="248519"/>
                      <a:pt x="260070" y="248519"/>
                      <a:pt x="260070" y="239670"/>
                    </a:cubicBezTo>
                    <a:close/>
                    <a:moveTo>
                      <a:pt x="206594" y="292703"/>
                    </a:moveTo>
                    <a:cubicBezTo>
                      <a:pt x="206957" y="286214"/>
                      <a:pt x="227301" y="275977"/>
                      <a:pt x="236601" y="274204"/>
                    </a:cubicBezTo>
                    <a:cubicBezTo>
                      <a:pt x="245902" y="272431"/>
                      <a:pt x="264502" y="280322"/>
                      <a:pt x="264502" y="286520"/>
                    </a:cubicBezTo>
                    <a:cubicBezTo>
                      <a:pt x="264502" y="292717"/>
                      <a:pt x="246774" y="301211"/>
                      <a:pt x="232169" y="302098"/>
                    </a:cubicBezTo>
                    <a:cubicBezTo>
                      <a:pt x="217565" y="302984"/>
                      <a:pt x="206376" y="297186"/>
                      <a:pt x="206594" y="292703"/>
                    </a:cubicBezTo>
                    <a:close/>
                    <a:moveTo>
                      <a:pt x="74996" y="149784"/>
                    </a:moveTo>
                    <a:cubicBezTo>
                      <a:pt x="82523" y="146246"/>
                      <a:pt x="91823" y="160850"/>
                      <a:pt x="101116" y="173253"/>
                    </a:cubicBezTo>
                    <a:cubicBezTo>
                      <a:pt x="110417" y="185648"/>
                      <a:pt x="109530" y="194949"/>
                      <a:pt x="102889" y="201146"/>
                    </a:cubicBezTo>
                    <a:cubicBezTo>
                      <a:pt x="96248" y="207344"/>
                      <a:pt x="82080" y="195835"/>
                      <a:pt x="74996" y="185648"/>
                    </a:cubicBezTo>
                    <a:cubicBezTo>
                      <a:pt x="67911" y="175462"/>
                      <a:pt x="64780" y="154587"/>
                      <a:pt x="74996" y="1497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567B43E1-7E08-8743-B558-7B5F4424C277}"/>
                  </a:ext>
                </a:extLst>
              </p:cNvPr>
              <p:cNvSpPr/>
              <p:nvPr/>
            </p:nvSpPr>
            <p:spPr>
              <a:xfrm>
                <a:off x="10731223" y="4435305"/>
                <a:ext cx="717485" cy="525995"/>
              </a:xfrm>
              <a:custGeom>
                <a:avLst/>
                <a:gdLst>
                  <a:gd name="connsiteX0" fmla="*/ 13944 w 717485"/>
                  <a:gd name="connsiteY0" fmla="*/ 147534 h 525995"/>
                  <a:gd name="connsiteX1" fmla="*/ 35843 w 717485"/>
                  <a:gd name="connsiteY1" fmla="*/ 157183 h 525995"/>
                  <a:gd name="connsiteX2" fmla="*/ 74206 w 717485"/>
                  <a:gd name="connsiteY2" fmla="*/ 137987 h 525995"/>
                  <a:gd name="connsiteX3" fmla="*/ 100000 w 717485"/>
                  <a:gd name="connsiteY3" fmla="*/ 123055 h 525995"/>
                  <a:gd name="connsiteX4" fmla="*/ 115912 w 717485"/>
                  <a:gd name="connsiteY4" fmla="*/ 122474 h 525995"/>
                  <a:gd name="connsiteX5" fmla="*/ 109155 w 717485"/>
                  <a:gd name="connsiteY5" fmla="*/ 143436 h 525995"/>
                  <a:gd name="connsiteX6" fmla="*/ 97239 w 717485"/>
                  <a:gd name="connsiteY6" fmla="*/ 166236 h 525995"/>
                  <a:gd name="connsiteX7" fmla="*/ 115912 w 717485"/>
                  <a:gd name="connsiteY7" fmla="*/ 212032 h 525995"/>
                  <a:gd name="connsiteX8" fmla="*/ 155656 w 717485"/>
                  <a:gd name="connsiteY8" fmla="*/ 245259 h 525995"/>
                  <a:gd name="connsiteX9" fmla="*/ 174111 w 717485"/>
                  <a:gd name="connsiteY9" fmla="*/ 244402 h 525995"/>
                  <a:gd name="connsiteX10" fmla="*/ 185155 w 717485"/>
                  <a:gd name="connsiteY10" fmla="*/ 222023 h 525995"/>
                  <a:gd name="connsiteX11" fmla="*/ 196054 w 717485"/>
                  <a:gd name="connsiteY11" fmla="*/ 200247 h 525995"/>
                  <a:gd name="connsiteX12" fmla="*/ 231293 w 717485"/>
                  <a:gd name="connsiteY12" fmla="*/ 183841 h 525995"/>
                  <a:gd name="connsiteX13" fmla="*/ 233037 w 717485"/>
                  <a:gd name="connsiteY13" fmla="*/ 185519 h 525995"/>
                  <a:gd name="connsiteX14" fmla="*/ 232601 w 717485"/>
                  <a:gd name="connsiteY14" fmla="*/ 187903 h 525995"/>
                  <a:gd name="connsiteX15" fmla="*/ 280628 w 717485"/>
                  <a:gd name="connsiteY15" fmla="*/ 363597 h 525995"/>
                  <a:gd name="connsiteX16" fmla="*/ 299155 w 717485"/>
                  <a:gd name="connsiteY16" fmla="*/ 372469 h 525995"/>
                  <a:gd name="connsiteX17" fmla="*/ 308165 w 717485"/>
                  <a:gd name="connsiteY17" fmla="*/ 369577 h 525995"/>
                  <a:gd name="connsiteX18" fmla="*/ 308456 w 717485"/>
                  <a:gd name="connsiteY18" fmla="*/ 369337 h 525995"/>
                  <a:gd name="connsiteX19" fmla="*/ 311144 w 717485"/>
                  <a:gd name="connsiteY19" fmla="*/ 365813 h 525995"/>
                  <a:gd name="connsiteX20" fmla="*/ 311289 w 717485"/>
                  <a:gd name="connsiteY20" fmla="*/ 365646 h 525995"/>
                  <a:gd name="connsiteX21" fmla="*/ 317030 w 717485"/>
                  <a:gd name="connsiteY21" fmla="*/ 310114 h 525995"/>
                  <a:gd name="connsiteX22" fmla="*/ 317974 w 717485"/>
                  <a:gd name="connsiteY22" fmla="*/ 265799 h 525995"/>
                  <a:gd name="connsiteX23" fmla="*/ 325022 w 717485"/>
                  <a:gd name="connsiteY23" fmla="*/ 250497 h 525995"/>
                  <a:gd name="connsiteX24" fmla="*/ 328437 w 717485"/>
                  <a:gd name="connsiteY24" fmla="*/ 251965 h 525995"/>
                  <a:gd name="connsiteX25" fmla="*/ 356701 w 717485"/>
                  <a:gd name="connsiteY25" fmla="*/ 310375 h 525995"/>
                  <a:gd name="connsiteX26" fmla="*/ 378498 w 717485"/>
                  <a:gd name="connsiteY26" fmla="*/ 368886 h 525995"/>
                  <a:gd name="connsiteX27" fmla="*/ 378716 w 717485"/>
                  <a:gd name="connsiteY27" fmla="*/ 369148 h 525995"/>
                  <a:gd name="connsiteX28" fmla="*/ 468158 w 717485"/>
                  <a:gd name="connsiteY28" fmla="*/ 444524 h 525995"/>
                  <a:gd name="connsiteX29" fmla="*/ 486322 w 717485"/>
                  <a:gd name="connsiteY29" fmla="*/ 446856 h 525995"/>
                  <a:gd name="connsiteX30" fmla="*/ 479928 w 717485"/>
                  <a:gd name="connsiteY30" fmla="*/ 429614 h 525995"/>
                  <a:gd name="connsiteX31" fmla="*/ 468957 w 717485"/>
                  <a:gd name="connsiteY31" fmla="*/ 413680 h 525995"/>
                  <a:gd name="connsiteX32" fmla="*/ 458930 w 717485"/>
                  <a:gd name="connsiteY32" fmla="*/ 399069 h 525995"/>
                  <a:gd name="connsiteX33" fmla="*/ 456824 w 717485"/>
                  <a:gd name="connsiteY33" fmla="*/ 352313 h 525995"/>
                  <a:gd name="connsiteX34" fmla="*/ 459875 w 717485"/>
                  <a:gd name="connsiteY34" fmla="*/ 352575 h 525995"/>
                  <a:gd name="connsiteX35" fmla="*/ 508120 w 717485"/>
                  <a:gd name="connsiteY35" fmla="*/ 407221 h 525995"/>
                  <a:gd name="connsiteX36" fmla="*/ 598434 w 717485"/>
                  <a:gd name="connsiteY36" fmla="*/ 500201 h 525995"/>
                  <a:gd name="connsiteX37" fmla="*/ 645516 w 717485"/>
                  <a:gd name="connsiteY37" fmla="*/ 525290 h 525995"/>
                  <a:gd name="connsiteX38" fmla="*/ 649222 w 717485"/>
                  <a:gd name="connsiteY38" fmla="*/ 525995 h 525995"/>
                  <a:gd name="connsiteX39" fmla="*/ 657214 w 717485"/>
                  <a:gd name="connsiteY39" fmla="*/ 522108 h 525995"/>
                  <a:gd name="connsiteX40" fmla="*/ 659322 w 717485"/>
                  <a:gd name="connsiteY40" fmla="*/ 516026 h 525995"/>
                  <a:gd name="connsiteX41" fmla="*/ 663681 w 717485"/>
                  <a:gd name="connsiteY41" fmla="*/ 475301 h 525995"/>
                  <a:gd name="connsiteX42" fmla="*/ 666877 w 717485"/>
                  <a:gd name="connsiteY42" fmla="*/ 451673 h 525995"/>
                  <a:gd name="connsiteX43" fmla="*/ 647768 w 717485"/>
                  <a:gd name="connsiteY43" fmla="*/ 362950 h 525995"/>
                  <a:gd name="connsiteX44" fmla="*/ 504341 w 717485"/>
                  <a:gd name="connsiteY44" fmla="*/ 315381 h 525995"/>
                  <a:gd name="connsiteX45" fmla="*/ 502380 w 717485"/>
                  <a:gd name="connsiteY45" fmla="*/ 311792 h 525995"/>
                  <a:gd name="connsiteX46" fmla="*/ 503034 w 717485"/>
                  <a:gd name="connsiteY46" fmla="*/ 310462 h 525995"/>
                  <a:gd name="connsiteX47" fmla="*/ 606934 w 717485"/>
                  <a:gd name="connsiteY47" fmla="*/ 291012 h 525995"/>
                  <a:gd name="connsiteX48" fmla="*/ 654018 w 717485"/>
                  <a:gd name="connsiteY48" fmla="*/ 320416 h 525995"/>
                  <a:gd name="connsiteX49" fmla="*/ 689838 w 717485"/>
                  <a:gd name="connsiteY49" fmla="*/ 346072 h 525995"/>
                  <a:gd name="connsiteX50" fmla="*/ 709383 w 717485"/>
                  <a:gd name="connsiteY50" fmla="*/ 344437 h 525995"/>
                  <a:gd name="connsiteX51" fmla="*/ 707421 w 717485"/>
                  <a:gd name="connsiteY51" fmla="*/ 288374 h 525995"/>
                  <a:gd name="connsiteX52" fmla="*/ 706622 w 717485"/>
                  <a:gd name="connsiteY52" fmla="*/ 286434 h 525995"/>
                  <a:gd name="connsiteX53" fmla="*/ 663100 w 717485"/>
                  <a:gd name="connsiteY53" fmla="*/ 229630 h 525995"/>
                  <a:gd name="connsiteX54" fmla="*/ 658013 w 717485"/>
                  <a:gd name="connsiteY54" fmla="*/ 206823 h 525995"/>
                  <a:gd name="connsiteX55" fmla="*/ 574966 w 717485"/>
                  <a:gd name="connsiteY55" fmla="*/ 133794 h 525995"/>
                  <a:gd name="connsiteX56" fmla="*/ 570896 w 717485"/>
                  <a:gd name="connsiteY56" fmla="*/ 113813 h 525995"/>
                  <a:gd name="connsiteX57" fmla="*/ 487194 w 717485"/>
                  <a:gd name="connsiteY57" fmla="*/ 64290 h 525995"/>
                  <a:gd name="connsiteX58" fmla="*/ 445416 w 717485"/>
                  <a:gd name="connsiteY58" fmla="*/ 45115 h 525995"/>
                  <a:gd name="connsiteX59" fmla="*/ 445126 w 717485"/>
                  <a:gd name="connsiteY59" fmla="*/ 44963 h 525995"/>
                  <a:gd name="connsiteX60" fmla="*/ 409886 w 717485"/>
                  <a:gd name="connsiteY60" fmla="*/ 29537 h 525995"/>
                  <a:gd name="connsiteX61" fmla="*/ 351397 w 717485"/>
                  <a:gd name="connsiteY61" fmla="*/ 26064 h 525995"/>
                  <a:gd name="connsiteX62" fmla="*/ 324876 w 717485"/>
                  <a:gd name="connsiteY62" fmla="*/ 11656 h 525995"/>
                  <a:gd name="connsiteX63" fmla="*/ 320590 w 717485"/>
                  <a:gd name="connsiteY63" fmla="*/ 9956 h 525995"/>
                  <a:gd name="connsiteX64" fmla="*/ 251710 w 717485"/>
                  <a:gd name="connsiteY64" fmla="*/ 11809 h 525995"/>
                  <a:gd name="connsiteX65" fmla="*/ 229258 w 717485"/>
                  <a:gd name="connsiteY65" fmla="*/ 35401 h 525995"/>
                  <a:gd name="connsiteX66" fmla="*/ 191186 w 717485"/>
                  <a:gd name="connsiteY66" fmla="*/ 66033 h 525995"/>
                  <a:gd name="connsiteX67" fmla="*/ 184574 w 717485"/>
                  <a:gd name="connsiteY67" fmla="*/ 64297 h 525995"/>
                  <a:gd name="connsiteX68" fmla="*/ 197725 w 717485"/>
                  <a:gd name="connsiteY68" fmla="*/ 31971 h 525995"/>
                  <a:gd name="connsiteX69" fmla="*/ 202011 w 717485"/>
                  <a:gd name="connsiteY69" fmla="*/ 25200 h 525995"/>
                  <a:gd name="connsiteX70" fmla="*/ 195981 w 717485"/>
                  <a:gd name="connsiteY70" fmla="*/ 14381 h 525995"/>
                  <a:gd name="connsiteX71" fmla="*/ 163431 w 717485"/>
                  <a:gd name="connsiteY71" fmla="*/ 6367 h 525995"/>
                  <a:gd name="connsiteX72" fmla="*/ 157327 w 717485"/>
                  <a:gd name="connsiteY72" fmla="*/ 6476 h 525995"/>
                  <a:gd name="connsiteX73" fmla="*/ 62944 w 717485"/>
                  <a:gd name="connsiteY73" fmla="*/ 59509 h 525995"/>
                  <a:gd name="connsiteX74" fmla="*/ 47250 w 717485"/>
                  <a:gd name="connsiteY74" fmla="*/ 76177 h 525995"/>
                  <a:gd name="connsiteX75" fmla="*/ 12876 w 717485"/>
                  <a:gd name="connsiteY75" fmla="*/ 85622 h 525995"/>
                  <a:gd name="connsiteX76" fmla="*/ 12868 w 717485"/>
                  <a:gd name="connsiteY76" fmla="*/ 85629 h 525995"/>
                  <a:gd name="connsiteX77" fmla="*/ 30 w 717485"/>
                  <a:gd name="connsiteY77" fmla="*/ 112745 h 525995"/>
                  <a:gd name="connsiteX78" fmla="*/ 13944 w 717485"/>
                  <a:gd name="connsiteY78" fmla="*/ 147534 h 525995"/>
                  <a:gd name="connsiteX79" fmla="*/ 303878 w 717485"/>
                  <a:gd name="connsiteY79" fmla="*/ 115237 h 525995"/>
                  <a:gd name="connsiteX80" fmla="*/ 418895 w 717485"/>
                  <a:gd name="connsiteY80" fmla="*/ 121610 h 525995"/>
                  <a:gd name="connsiteX81" fmla="*/ 417952 w 717485"/>
                  <a:gd name="connsiteY81" fmla="*/ 129427 h 525995"/>
                  <a:gd name="connsiteX82" fmla="*/ 298647 w 717485"/>
                  <a:gd name="connsiteY82" fmla="*/ 144889 h 525995"/>
                  <a:gd name="connsiteX83" fmla="*/ 292399 w 717485"/>
                  <a:gd name="connsiteY83" fmla="*/ 134666 h 525995"/>
                  <a:gd name="connsiteX84" fmla="*/ 303878 w 717485"/>
                  <a:gd name="connsiteY84" fmla="*/ 115237 h 52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17485" h="525995">
                    <a:moveTo>
                      <a:pt x="13944" y="147534"/>
                    </a:moveTo>
                    <a:cubicBezTo>
                      <a:pt x="20606" y="153586"/>
                      <a:pt x="30611" y="158164"/>
                      <a:pt x="35843" y="157183"/>
                    </a:cubicBezTo>
                    <a:cubicBezTo>
                      <a:pt x="47904" y="155563"/>
                      <a:pt x="60692" y="147025"/>
                      <a:pt x="74206" y="137987"/>
                    </a:cubicBezTo>
                    <a:cubicBezTo>
                      <a:pt x="84960" y="130859"/>
                      <a:pt x="90773" y="125802"/>
                      <a:pt x="100000" y="123055"/>
                    </a:cubicBezTo>
                    <a:cubicBezTo>
                      <a:pt x="108646" y="120469"/>
                      <a:pt x="112570" y="117693"/>
                      <a:pt x="115912" y="122474"/>
                    </a:cubicBezTo>
                    <a:cubicBezTo>
                      <a:pt x="118164" y="127727"/>
                      <a:pt x="116130" y="133206"/>
                      <a:pt x="109155" y="143436"/>
                    </a:cubicBezTo>
                    <a:cubicBezTo>
                      <a:pt x="104141" y="150724"/>
                      <a:pt x="98982" y="158258"/>
                      <a:pt x="97239" y="166236"/>
                    </a:cubicBezTo>
                    <a:cubicBezTo>
                      <a:pt x="93388" y="184357"/>
                      <a:pt x="110535" y="205871"/>
                      <a:pt x="115912" y="212032"/>
                    </a:cubicBezTo>
                    <a:cubicBezTo>
                      <a:pt x="125721" y="223236"/>
                      <a:pt x="139090" y="238545"/>
                      <a:pt x="155656" y="245259"/>
                    </a:cubicBezTo>
                    <a:cubicBezTo>
                      <a:pt x="162340" y="248005"/>
                      <a:pt x="171640" y="247635"/>
                      <a:pt x="174111" y="244402"/>
                    </a:cubicBezTo>
                    <a:cubicBezTo>
                      <a:pt x="174257" y="244256"/>
                      <a:pt x="182176" y="229470"/>
                      <a:pt x="185155" y="222023"/>
                    </a:cubicBezTo>
                    <a:cubicBezTo>
                      <a:pt x="188424" y="214081"/>
                      <a:pt x="191404" y="206576"/>
                      <a:pt x="196054" y="200247"/>
                    </a:cubicBezTo>
                    <a:cubicBezTo>
                      <a:pt x="205136" y="187808"/>
                      <a:pt x="215090" y="179830"/>
                      <a:pt x="231293" y="183841"/>
                    </a:cubicBezTo>
                    <a:cubicBezTo>
                      <a:pt x="231801" y="184030"/>
                      <a:pt x="232746" y="184902"/>
                      <a:pt x="233037" y="185519"/>
                    </a:cubicBezTo>
                    <a:lnTo>
                      <a:pt x="232601" y="187903"/>
                    </a:lnTo>
                    <a:cubicBezTo>
                      <a:pt x="220394" y="255838"/>
                      <a:pt x="209859" y="314516"/>
                      <a:pt x="280628" y="363597"/>
                    </a:cubicBezTo>
                    <a:cubicBezTo>
                      <a:pt x="285859" y="367295"/>
                      <a:pt x="292108" y="371357"/>
                      <a:pt x="299155" y="372469"/>
                    </a:cubicBezTo>
                    <a:cubicBezTo>
                      <a:pt x="302498" y="373035"/>
                      <a:pt x="305767" y="371982"/>
                      <a:pt x="308165" y="369577"/>
                    </a:cubicBezTo>
                    <a:cubicBezTo>
                      <a:pt x="308310" y="369497"/>
                      <a:pt x="308383" y="369417"/>
                      <a:pt x="308456" y="369337"/>
                    </a:cubicBezTo>
                    <a:cubicBezTo>
                      <a:pt x="309618" y="368087"/>
                      <a:pt x="310563" y="366736"/>
                      <a:pt x="311144" y="365813"/>
                    </a:cubicBezTo>
                    <a:cubicBezTo>
                      <a:pt x="311217" y="365755"/>
                      <a:pt x="311217" y="365704"/>
                      <a:pt x="311289" y="365646"/>
                    </a:cubicBezTo>
                    <a:cubicBezTo>
                      <a:pt x="317102" y="356927"/>
                      <a:pt x="317247" y="339736"/>
                      <a:pt x="317030" y="310114"/>
                    </a:cubicBezTo>
                    <a:cubicBezTo>
                      <a:pt x="316884" y="294717"/>
                      <a:pt x="316739" y="278805"/>
                      <a:pt x="317974" y="265799"/>
                    </a:cubicBezTo>
                    <a:cubicBezTo>
                      <a:pt x="319500" y="250011"/>
                      <a:pt x="324295" y="251319"/>
                      <a:pt x="325022" y="250497"/>
                    </a:cubicBezTo>
                    <a:cubicBezTo>
                      <a:pt x="325530" y="250585"/>
                      <a:pt x="326693" y="250941"/>
                      <a:pt x="328437" y="251965"/>
                    </a:cubicBezTo>
                    <a:cubicBezTo>
                      <a:pt x="347037" y="267739"/>
                      <a:pt x="350815" y="285642"/>
                      <a:pt x="356701" y="310375"/>
                    </a:cubicBezTo>
                    <a:cubicBezTo>
                      <a:pt x="361424" y="330400"/>
                      <a:pt x="366291" y="351100"/>
                      <a:pt x="378498" y="368886"/>
                    </a:cubicBezTo>
                    <a:cubicBezTo>
                      <a:pt x="378571" y="368974"/>
                      <a:pt x="378644" y="369061"/>
                      <a:pt x="378716" y="369148"/>
                    </a:cubicBezTo>
                    <a:cubicBezTo>
                      <a:pt x="394846" y="391178"/>
                      <a:pt x="427906" y="430261"/>
                      <a:pt x="468158" y="444524"/>
                    </a:cubicBezTo>
                    <a:cubicBezTo>
                      <a:pt x="472808" y="446187"/>
                      <a:pt x="483998" y="451513"/>
                      <a:pt x="486322" y="446856"/>
                    </a:cubicBezTo>
                    <a:cubicBezTo>
                      <a:pt x="487921" y="443724"/>
                      <a:pt x="481745" y="432637"/>
                      <a:pt x="479928" y="429614"/>
                    </a:cubicBezTo>
                    <a:cubicBezTo>
                      <a:pt x="476586" y="423947"/>
                      <a:pt x="472735" y="418723"/>
                      <a:pt x="468957" y="413680"/>
                    </a:cubicBezTo>
                    <a:cubicBezTo>
                      <a:pt x="465251" y="408689"/>
                      <a:pt x="461764" y="403980"/>
                      <a:pt x="458930" y="399069"/>
                    </a:cubicBezTo>
                    <a:cubicBezTo>
                      <a:pt x="450066" y="383883"/>
                      <a:pt x="449412" y="368589"/>
                      <a:pt x="456824" y="352313"/>
                    </a:cubicBezTo>
                    <a:cubicBezTo>
                      <a:pt x="457405" y="352139"/>
                      <a:pt x="458713" y="352124"/>
                      <a:pt x="459875" y="352575"/>
                    </a:cubicBezTo>
                    <a:cubicBezTo>
                      <a:pt x="485741" y="366823"/>
                      <a:pt x="496131" y="385554"/>
                      <a:pt x="508120" y="407221"/>
                    </a:cubicBezTo>
                    <a:cubicBezTo>
                      <a:pt x="524178" y="436095"/>
                      <a:pt x="542342" y="468813"/>
                      <a:pt x="598434" y="500201"/>
                    </a:cubicBezTo>
                    <a:cubicBezTo>
                      <a:pt x="613038" y="509342"/>
                      <a:pt x="628805" y="518686"/>
                      <a:pt x="645516" y="525290"/>
                    </a:cubicBezTo>
                    <a:cubicBezTo>
                      <a:pt x="646752" y="525762"/>
                      <a:pt x="647986" y="525995"/>
                      <a:pt x="649222" y="525995"/>
                    </a:cubicBezTo>
                    <a:cubicBezTo>
                      <a:pt x="652201" y="525995"/>
                      <a:pt x="655180" y="524665"/>
                      <a:pt x="657214" y="522108"/>
                    </a:cubicBezTo>
                    <a:cubicBezTo>
                      <a:pt x="658522" y="520386"/>
                      <a:pt x="659249" y="518221"/>
                      <a:pt x="659322" y="516026"/>
                    </a:cubicBezTo>
                    <a:cubicBezTo>
                      <a:pt x="659757" y="502577"/>
                      <a:pt x="661792" y="488714"/>
                      <a:pt x="663681" y="475301"/>
                    </a:cubicBezTo>
                    <a:cubicBezTo>
                      <a:pt x="664844" y="467585"/>
                      <a:pt x="666005" y="459607"/>
                      <a:pt x="666877" y="451673"/>
                    </a:cubicBezTo>
                    <a:cubicBezTo>
                      <a:pt x="673199" y="415300"/>
                      <a:pt x="666806" y="385453"/>
                      <a:pt x="647768" y="362950"/>
                    </a:cubicBezTo>
                    <a:cubicBezTo>
                      <a:pt x="621902" y="332296"/>
                      <a:pt x="573657" y="316311"/>
                      <a:pt x="504341" y="315381"/>
                    </a:cubicBezTo>
                    <a:cubicBezTo>
                      <a:pt x="502525" y="315359"/>
                      <a:pt x="501436" y="313354"/>
                      <a:pt x="502380" y="311792"/>
                    </a:cubicBezTo>
                    <a:cubicBezTo>
                      <a:pt x="502598" y="311371"/>
                      <a:pt x="502816" y="310927"/>
                      <a:pt x="503034" y="310462"/>
                    </a:cubicBezTo>
                    <a:cubicBezTo>
                      <a:pt x="516185" y="278798"/>
                      <a:pt x="571550" y="280142"/>
                      <a:pt x="606934" y="291012"/>
                    </a:cubicBezTo>
                    <a:cubicBezTo>
                      <a:pt x="624736" y="296199"/>
                      <a:pt x="638977" y="307963"/>
                      <a:pt x="654018" y="320416"/>
                    </a:cubicBezTo>
                    <a:cubicBezTo>
                      <a:pt x="665134" y="329593"/>
                      <a:pt x="676541" y="339053"/>
                      <a:pt x="689838" y="346072"/>
                    </a:cubicBezTo>
                    <a:cubicBezTo>
                      <a:pt x="695505" y="349051"/>
                      <a:pt x="704369" y="348368"/>
                      <a:pt x="709383" y="344437"/>
                    </a:cubicBezTo>
                    <a:cubicBezTo>
                      <a:pt x="725440" y="331860"/>
                      <a:pt x="713742" y="303603"/>
                      <a:pt x="707421" y="288374"/>
                    </a:cubicBezTo>
                    <a:lnTo>
                      <a:pt x="706622" y="286434"/>
                    </a:lnTo>
                    <a:cubicBezTo>
                      <a:pt x="688893" y="241800"/>
                      <a:pt x="663173" y="233300"/>
                      <a:pt x="663100" y="229630"/>
                    </a:cubicBezTo>
                    <a:cubicBezTo>
                      <a:pt x="662954" y="222757"/>
                      <a:pt x="661792" y="212563"/>
                      <a:pt x="658013" y="206823"/>
                    </a:cubicBezTo>
                    <a:cubicBezTo>
                      <a:pt x="632365" y="167994"/>
                      <a:pt x="616817" y="150818"/>
                      <a:pt x="574966" y="133794"/>
                    </a:cubicBezTo>
                    <a:cubicBezTo>
                      <a:pt x="574021" y="133402"/>
                      <a:pt x="573004" y="117519"/>
                      <a:pt x="570896" y="113813"/>
                    </a:cubicBezTo>
                    <a:cubicBezTo>
                      <a:pt x="552659" y="80747"/>
                      <a:pt x="520108" y="72914"/>
                      <a:pt x="487194" y="64290"/>
                    </a:cubicBezTo>
                    <a:cubicBezTo>
                      <a:pt x="471428" y="60141"/>
                      <a:pt x="458204" y="51553"/>
                      <a:pt x="445416" y="45115"/>
                    </a:cubicBezTo>
                    <a:cubicBezTo>
                      <a:pt x="445343" y="45064"/>
                      <a:pt x="445270" y="45014"/>
                      <a:pt x="445126" y="44963"/>
                    </a:cubicBezTo>
                    <a:cubicBezTo>
                      <a:pt x="439458" y="42332"/>
                      <a:pt x="409959" y="29574"/>
                      <a:pt x="409886" y="29537"/>
                    </a:cubicBezTo>
                    <a:cubicBezTo>
                      <a:pt x="372685" y="13480"/>
                      <a:pt x="355248" y="26609"/>
                      <a:pt x="351397" y="26064"/>
                    </a:cubicBezTo>
                    <a:cubicBezTo>
                      <a:pt x="345148" y="25170"/>
                      <a:pt x="328509" y="13087"/>
                      <a:pt x="324876" y="11656"/>
                    </a:cubicBezTo>
                    <a:cubicBezTo>
                      <a:pt x="323424" y="11097"/>
                      <a:pt x="322043" y="10523"/>
                      <a:pt x="320590" y="9956"/>
                    </a:cubicBezTo>
                    <a:cubicBezTo>
                      <a:pt x="300100" y="1760"/>
                      <a:pt x="274670" y="-8434"/>
                      <a:pt x="251710" y="11809"/>
                    </a:cubicBezTo>
                    <a:cubicBezTo>
                      <a:pt x="243063" y="19024"/>
                      <a:pt x="236089" y="27350"/>
                      <a:pt x="229258" y="35401"/>
                    </a:cubicBezTo>
                    <a:cubicBezTo>
                      <a:pt x="215744" y="51429"/>
                      <a:pt x="211893" y="64151"/>
                      <a:pt x="191186" y="66033"/>
                    </a:cubicBezTo>
                    <a:cubicBezTo>
                      <a:pt x="189369" y="65852"/>
                      <a:pt x="185300" y="66840"/>
                      <a:pt x="184574" y="64297"/>
                    </a:cubicBezTo>
                    <a:cubicBezTo>
                      <a:pt x="181377" y="53355"/>
                      <a:pt x="191258" y="36687"/>
                      <a:pt x="197725" y="31971"/>
                    </a:cubicBezTo>
                    <a:cubicBezTo>
                      <a:pt x="199978" y="30336"/>
                      <a:pt x="201576" y="27946"/>
                      <a:pt x="202011" y="25200"/>
                    </a:cubicBezTo>
                    <a:cubicBezTo>
                      <a:pt x="202738" y="20499"/>
                      <a:pt x="200122" y="16125"/>
                      <a:pt x="195981" y="14381"/>
                    </a:cubicBezTo>
                    <a:cubicBezTo>
                      <a:pt x="188134" y="11118"/>
                      <a:pt x="171786" y="6054"/>
                      <a:pt x="163431" y="6367"/>
                    </a:cubicBezTo>
                    <a:cubicBezTo>
                      <a:pt x="160960" y="6461"/>
                      <a:pt x="158635" y="6541"/>
                      <a:pt x="157327" y="6476"/>
                    </a:cubicBezTo>
                    <a:cubicBezTo>
                      <a:pt x="108210" y="2523"/>
                      <a:pt x="81618" y="9476"/>
                      <a:pt x="62944" y="59509"/>
                    </a:cubicBezTo>
                    <a:cubicBezTo>
                      <a:pt x="62000" y="62132"/>
                      <a:pt x="60547" y="74309"/>
                      <a:pt x="47250" y="76177"/>
                    </a:cubicBezTo>
                    <a:cubicBezTo>
                      <a:pt x="37005" y="77622"/>
                      <a:pt x="20505" y="79584"/>
                      <a:pt x="12876" y="85622"/>
                    </a:cubicBezTo>
                    <a:cubicBezTo>
                      <a:pt x="12876" y="85622"/>
                      <a:pt x="12868" y="85629"/>
                      <a:pt x="12868" y="85629"/>
                    </a:cubicBezTo>
                    <a:cubicBezTo>
                      <a:pt x="4985" y="91885"/>
                      <a:pt x="422" y="101512"/>
                      <a:pt x="30" y="112745"/>
                    </a:cubicBezTo>
                    <a:cubicBezTo>
                      <a:pt x="-450" y="125904"/>
                      <a:pt x="4891" y="139251"/>
                      <a:pt x="13944" y="147534"/>
                    </a:cubicBezTo>
                    <a:close/>
                    <a:moveTo>
                      <a:pt x="303878" y="115237"/>
                    </a:moveTo>
                    <a:cubicBezTo>
                      <a:pt x="330399" y="100510"/>
                      <a:pt x="387072" y="107972"/>
                      <a:pt x="418895" y="121610"/>
                    </a:cubicBezTo>
                    <a:cubicBezTo>
                      <a:pt x="419696" y="121958"/>
                      <a:pt x="422238" y="127894"/>
                      <a:pt x="417952" y="129427"/>
                    </a:cubicBezTo>
                    <a:cubicBezTo>
                      <a:pt x="386708" y="139614"/>
                      <a:pt x="322043" y="159791"/>
                      <a:pt x="298647" y="144889"/>
                    </a:cubicBezTo>
                    <a:cubicBezTo>
                      <a:pt x="294869" y="142506"/>
                      <a:pt x="292907" y="139353"/>
                      <a:pt x="292399" y="134666"/>
                    </a:cubicBezTo>
                    <a:cubicBezTo>
                      <a:pt x="292180" y="133162"/>
                      <a:pt x="299373" y="118035"/>
                      <a:pt x="303878" y="11523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639CCAD1-10ED-E045-9FC9-E542088F3EFF}"/>
                  </a:ext>
                </a:extLst>
              </p:cNvPr>
              <p:cNvSpPr/>
              <p:nvPr/>
            </p:nvSpPr>
            <p:spPr>
              <a:xfrm>
                <a:off x="10500178" y="4557665"/>
                <a:ext cx="561526" cy="521718"/>
              </a:xfrm>
              <a:custGeom>
                <a:avLst/>
                <a:gdLst>
                  <a:gd name="connsiteX0" fmla="*/ 59333 w 561526"/>
                  <a:gd name="connsiteY0" fmla="*/ 275909 h 521718"/>
                  <a:gd name="connsiteX1" fmla="*/ 66075 w 561526"/>
                  <a:gd name="connsiteY1" fmla="*/ 288283 h 521718"/>
                  <a:gd name="connsiteX2" fmla="*/ 66315 w 561526"/>
                  <a:gd name="connsiteY2" fmla="*/ 288697 h 521718"/>
                  <a:gd name="connsiteX3" fmla="*/ 75775 w 561526"/>
                  <a:gd name="connsiteY3" fmla="*/ 305089 h 521718"/>
                  <a:gd name="connsiteX4" fmla="*/ 191730 w 561526"/>
                  <a:gd name="connsiteY4" fmla="*/ 423827 h 521718"/>
                  <a:gd name="connsiteX5" fmla="*/ 202157 w 561526"/>
                  <a:gd name="connsiteY5" fmla="*/ 420927 h 521718"/>
                  <a:gd name="connsiteX6" fmla="*/ 221273 w 561526"/>
                  <a:gd name="connsiteY6" fmla="*/ 338679 h 521718"/>
                  <a:gd name="connsiteX7" fmla="*/ 240390 w 561526"/>
                  <a:gd name="connsiteY7" fmla="*/ 255849 h 521718"/>
                  <a:gd name="connsiteX8" fmla="*/ 250235 w 561526"/>
                  <a:gd name="connsiteY8" fmla="*/ 250639 h 521718"/>
                  <a:gd name="connsiteX9" fmla="*/ 261657 w 561526"/>
                  <a:gd name="connsiteY9" fmla="*/ 272625 h 521718"/>
                  <a:gd name="connsiteX10" fmla="*/ 265217 w 561526"/>
                  <a:gd name="connsiteY10" fmla="*/ 306135 h 521718"/>
                  <a:gd name="connsiteX11" fmla="*/ 349936 w 561526"/>
                  <a:gd name="connsiteY11" fmla="*/ 457983 h 521718"/>
                  <a:gd name="connsiteX12" fmla="*/ 366647 w 561526"/>
                  <a:gd name="connsiteY12" fmla="*/ 463803 h 521718"/>
                  <a:gd name="connsiteX13" fmla="*/ 363596 w 561526"/>
                  <a:gd name="connsiteY13" fmla="*/ 445646 h 521718"/>
                  <a:gd name="connsiteX14" fmla="*/ 350372 w 561526"/>
                  <a:gd name="connsiteY14" fmla="*/ 412412 h 521718"/>
                  <a:gd name="connsiteX15" fmla="*/ 346739 w 561526"/>
                  <a:gd name="connsiteY15" fmla="*/ 311149 h 521718"/>
                  <a:gd name="connsiteX16" fmla="*/ 349936 w 561526"/>
                  <a:gd name="connsiteY16" fmla="*/ 308787 h 521718"/>
                  <a:gd name="connsiteX17" fmla="*/ 354077 w 561526"/>
                  <a:gd name="connsiteY17" fmla="*/ 310131 h 521718"/>
                  <a:gd name="connsiteX18" fmla="*/ 383940 w 561526"/>
                  <a:gd name="connsiteY18" fmla="*/ 375109 h 521718"/>
                  <a:gd name="connsiteX19" fmla="*/ 491183 w 561526"/>
                  <a:gd name="connsiteY19" fmla="*/ 515928 h 521718"/>
                  <a:gd name="connsiteX20" fmla="*/ 502808 w 561526"/>
                  <a:gd name="connsiteY20" fmla="*/ 521719 h 521718"/>
                  <a:gd name="connsiteX21" fmla="*/ 507967 w 561526"/>
                  <a:gd name="connsiteY21" fmla="*/ 520280 h 521718"/>
                  <a:gd name="connsiteX22" fmla="*/ 512763 w 561526"/>
                  <a:gd name="connsiteY22" fmla="*/ 510914 h 521718"/>
                  <a:gd name="connsiteX23" fmla="*/ 537176 w 561526"/>
                  <a:gd name="connsiteY23" fmla="*/ 423427 h 521718"/>
                  <a:gd name="connsiteX24" fmla="*/ 559554 w 561526"/>
                  <a:gd name="connsiteY24" fmla="*/ 377827 h 521718"/>
                  <a:gd name="connsiteX25" fmla="*/ 559627 w 561526"/>
                  <a:gd name="connsiteY25" fmla="*/ 377529 h 521718"/>
                  <a:gd name="connsiteX26" fmla="*/ 546985 w 561526"/>
                  <a:gd name="connsiteY26" fmla="*/ 331544 h 521718"/>
                  <a:gd name="connsiteX27" fmla="*/ 537830 w 561526"/>
                  <a:gd name="connsiteY27" fmla="*/ 316729 h 521718"/>
                  <a:gd name="connsiteX28" fmla="*/ 535868 w 561526"/>
                  <a:gd name="connsiteY28" fmla="*/ 264226 h 521718"/>
                  <a:gd name="connsiteX29" fmla="*/ 529111 w 561526"/>
                  <a:gd name="connsiteY29" fmla="*/ 253262 h 521718"/>
                  <a:gd name="connsiteX30" fmla="*/ 456525 w 561526"/>
                  <a:gd name="connsiteY30" fmla="*/ 175307 h 521718"/>
                  <a:gd name="connsiteX31" fmla="*/ 452675 w 561526"/>
                  <a:gd name="connsiteY31" fmla="*/ 156976 h 521718"/>
                  <a:gd name="connsiteX32" fmla="*/ 458487 w 561526"/>
                  <a:gd name="connsiteY32" fmla="*/ 82726 h 521718"/>
                  <a:gd name="connsiteX33" fmla="*/ 459650 w 561526"/>
                  <a:gd name="connsiteY33" fmla="*/ 76078 h 521718"/>
                  <a:gd name="connsiteX34" fmla="*/ 458778 w 561526"/>
                  <a:gd name="connsiteY34" fmla="*/ 65281 h 521718"/>
                  <a:gd name="connsiteX35" fmla="*/ 446862 w 561526"/>
                  <a:gd name="connsiteY35" fmla="*/ 64765 h 521718"/>
                  <a:gd name="connsiteX36" fmla="*/ 419542 w 561526"/>
                  <a:gd name="connsiteY36" fmla="*/ 100324 h 521718"/>
                  <a:gd name="connsiteX37" fmla="*/ 403630 w 561526"/>
                  <a:gd name="connsiteY37" fmla="*/ 126394 h 521718"/>
                  <a:gd name="connsiteX38" fmla="*/ 390988 w 561526"/>
                  <a:gd name="connsiteY38" fmla="*/ 128305 h 521718"/>
                  <a:gd name="connsiteX39" fmla="*/ 327630 w 561526"/>
                  <a:gd name="connsiteY39" fmla="*/ 60609 h 521718"/>
                  <a:gd name="connsiteX40" fmla="*/ 339401 w 561526"/>
                  <a:gd name="connsiteY40" fmla="*/ 20102 h 521718"/>
                  <a:gd name="connsiteX41" fmla="*/ 346376 w 561526"/>
                  <a:gd name="connsiteY41" fmla="*/ 1567 h 521718"/>
                  <a:gd name="connsiteX42" fmla="*/ 324724 w 561526"/>
                  <a:gd name="connsiteY42" fmla="*/ 3413 h 521718"/>
                  <a:gd name="connsiteX43" fmla="*/ 308957 w 561526"/>
                  <a:gd name="connsiteY43" fmla="*/ 13839 h 521718"/>
                  <a:gd name="connsiteX44" fmla="*/ 269504 w 561526"/>
                  <a:gd name="connsiteY44" fmla="*/ 34365 h 521718"/>
                  <a:gd name="connsiteX45" fmla="*/ 233080 w 561526"/>
                  <a:gd name="connsiteY45" fmla="*/ 11761 h 521718"/>
                  <a:gd name="connsiteX46" fmla="*/ 228219 w 561526"/>
                  <a:gd name="connsiteY46" fmla="*/ 405 h 521718"/>
                  <a:gd name="connsiteX47" fmla="*/ 216478 w 561526"/>
                  <a:gd name="connsiteY47" fmla="*/ 7685 h 521718"/>
                  <a:gd name="connsiteX48" fmla="*/ 188962 w 561526"/>
                  <a:gd name="connsiteY48" fmla="*/ 51200 h 521718"/>
                  <a:gd name="connsiteX49" fmla="*/ 184995 w 561526"/>
                  <a:gd name="connsiteY49" fmla="*/ 59418 h 521718"/>
                  <a:gd name="connsiteX50" fmla="*/ 180854 w 561526"/>
                  <a:gd name="connsiteY50" fmla="*/ 61263 h 521718"/>
                  <a:gd name="connsiteX51" fmla="*/ 149640 w 561526"/>
                  <a:gd name="connsiteY51" fmla="*/ 44893 h 521718"/>
                  <a:gd name="connsiteX52" fmla="*/ 50498 w 561526"/>
                  <a:gd name="connsiteY52" fmla="*/ 28000 h 521718"/>
                  <a:gd name="connsiteX53" fmla="*/ 49924 w 561526"/>
                  <a:gd name="connsiteY53" fmla="*/ 28284 h 521718"/>
                  <a:gd name="connsiteX54" fmla="*/ 4164 w 561526"/>
                  <a:gd name="connsiteY54" fmla="*/ 82094 h 521718"/>
                  <a:gd name="connsiteX55" fmla="*/ 59333 w 561526"/>
                  <a:gd name="connsiteY55" fmla="*/ 275909 h 521718"/>
                  <a:gd name="connsiteX56" fmla="*/ 423393 w 561526"/>
                  <a:gd name="connsiteY56" fmla="*/ 234422 h 521718"/>
                  <a:gd name="connsiteX57" fmla="*/ 468224 w 561526"/>
                  <a:gd name="connsiteY57" fmla="*/ 252186 h 521718"/>
                  <a:gd name="connsiteX58" fmla="*/ 477887 w 561526"/>
                  <a:gd name="connsiteY58" fmla="*/ 297750 h 521718"/>
                  <a:gd name="connsiteX59" fmla="*/ 435528 w 561526"/>
                  <a:gd name="connsiteY59" fmla="*/ 274485 h 521718"/>
                  <a:gd name="connsiteX60" fmla="*/ 423393 w 561526"/>
                  <a:gd name="connsiteY60" fmla="*/ 234422 h 521718"/>
                  <a:gd name="connsiteX61" fmla="*/ 370135 w 561526"/>
                  <a:gd name="connsiteY61" fmla="*/ 161822 h 521718"/>
                  <a:gd name="connsiteX62" fmla="*/ 391206 w 561526"/>
                  <a:gd name="connsiteY62" fmla="*/ 147327 h 521718"/>
                  <a:gd name="connsiteX63" fmla="*/ 411041 w 561526"/>
                  <a:gd name="connsiteY63" fmla="*/ 148307 h 521718"/>
                  <a:gd name="connsiteX64" fmla="*/ 429715 w 561526"/>
                  <a:gd name="connsiteY64" fmla="*/ 160819 h 521718"/>
                  <a:gd name="connsiteX65" fmla="*/ 413367 w 561526"/>
                  <a:gd name="connsiteY65" fmla="*/ 180357 h 521718"/>
                  <a:gd name="connsiteX66" fmla="*/ 408353 w 561526"/>
                  <a:gd name="connsiteY66" fmla="*/ 182289 h 521718"/>
                  <a:gd name="connsiteX67" fmla="*/ 374785 w 561526"/>
                  <a:gd name="connsiteY67" fmla="*/ 177269 h 521718"/>
                  <a:gd name="connsiteX68" fmla="*/ 370135 w 561526"/>
                  <a:gd name="connsiteY68" fmla="*/ 161822 h 521718"/>
                  <a:gd name="connsiteX69" fmla="*/ 132253 w 561526"/>
                  <a:gd name="connsiteY69" fmla="*/ 240597 h 521718"/>
                  <a:gd name="connsiteX70" fmla="*/ 179749 w 561526"/>
                  <a:gd name="connsiteY70" fmla="*/ 185762 h 521718"/>
                  <a:gd name="connsiteX71" fmla="*/ 164302 w 561526"/>
                  <a:gd name="connsiteY71" fmla="*/ 258748 h 521718"/>
                  <a:gd name="connsiteX72" fmla="*/ 110622 w 561526"/>
                  <a:gd name="connsiteY72" fmla="*/ 311265 h 521718"/>
                  <a:gd name="connsiteX73" fmla="*/ 132253 w 561526"/>
                  <a:gd name="connsiteY73" fmla="*/ 240597 h 521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561526" h="521718">
                    <a:moveTo>
                      <a:pt x="59333" y="275909"/>
                    </a:moveTo>
                    <a:cubicBezTo>
                      <a:pt x="61702" y="280233"/>
                      <a:pt x="63961" y="284367"/>
                      <a:pt x="66075" y="288283"/>
                    </a:cubicBezTo>
                    <a:cubicBezTo>
                      <a:pt x="66148" y="288421"/>
                      <a:pt x="66228" y="288566"/>
                      <a:pt x="66315" y="288697"/>
                    </a:cubicBezTo>
                    <a:cubicBezTo>
                      <a:pt x="68902" y="292991"/>
                      <a:pt x="72084" y="298593"/>
                      <a:pt x="75775" y="305089"/>
                    </a:cubicBezTo>
                    <a:cubicBezTo>
                      <a:pt x="102441" y="352062"/>
                      <a:pt x="146515" y="433258"/>
                      <a:pt x="191730" y="423827"/>
                    </a:cubicBezTo>
                    <a:cubicBezTo>
                      <a:pt x="193852" y="423383"/>
                      <a:pt x="200726" y="422555"/>
                      <a:pt x="202157" y="420927"/>
                    </a:cubicBezTo>
                    <a:cubicBezTo>
                      <a:pt x="219072" y="401724"/>
                      <a:pt x="219530" y="371317"/>
                      <a:pt x="221273" y="338679"/>
                    </a:cubicBezTo>
                    <a:cubicBezTo>
                      <a:pt x="222959" y="307123"/>
                      <a:pt x="224100" y="274304"/>
                      <a:pt x="240390" y="255849"/>
                    </a:cubicBezTo>
                    <a:cubicBezTo>
                      <a:pt x="242983" y="253160"/>
                      <a:pt x="246558" y="249389"/>
                      <a:pt x="250235" y="250639"/>
                    </a:cubicBezTo>
                    <a:cubicBezTo>
                      <a:pt x="255263" y="252339"/>
                      <a:pt x="260203" y="259503"/>
                      <a:pt x="261657" y="272625"/>
                    </a:cubicBezTo>
                    <a:cubicBezTo>
                      <a:pt x="263110" y="284091"/>
                      <a:pt x="264127" y="295295"/>
                      <a:pt x="265217" y="306135"/>
                    </a:cubicBezTo>
                    <a:cubicBezTo>
                      <a:pt x="270957" y="367059"/>
                      <a:pt x="276406" y="424604"/>
                      <a:pt x="349936" y="457983"/>
                    </a:cubicBezTo>
                    <a:cubicBezTo>
                      <a:pt x="353569" y="459633"/>
                      <a:pt x="363668" y="466477"/>
                      <a:pt x="366647" y="463803"/>
                    </a:cubicBezTo>
                    <a:cubicBezTo>
                      <a:pt x="369626" y="461129"/>
                      <a:pt x="364831" y="449438"/>
                      <a:pt x="363596" y="445646"/>
                    </a:cubicBezTo>
                    <a:cubicBezTo>
                      <a:pt x="359672" y="433984"/>
                      <a:pt x="354950" y="423020"/>
                      <a:pt x="350372" y="412412"/>
                    </a:cubicBezTo>
                    <a:cubicBezTo>
                      <a:pt x="334823" y="376323"/>
                      <a:pt x="322544" y="347819"/>
                      <a:pt x="346739" y="311149"/>
                    </a:cubicBezTo>
                    <a:cubicBezTo>
                      <a:pt x="347611" y="309768"/>
                      <a:pt x="348701" y="308969"/>
                      <a:pt x="349936" y="308787"/>
                    </a:cubicBezTo>
                    <a:cubicBezTo>
                      <a:pt x="351171" y="308598"/>
                      <a:pt x="352697" y="309085"/>
                      <a:pt x="354077" y="310131"/>
                    </a:cubicBezTo>
                    <a:cubicBezTo>
                      <a:pt x="377038" y="334385"/>
                      <a:pt x="380234" y="353268"/>
                      <a:pt x="383940" y="375109"/>
                    </a:cubicBezTo>
                    <a:cubicBezTo>
                      <a:pt x="390334" y="412630"/>
                      <a:pt x="393167" y="454030"/>
                      <a:pt x="491183" y="515928"/>
                    </a:cubicBezTo>
                    <a:cubicBezTo>
                      <a:pt x="492854" y="516960"/>
                      <a:pt x="500920" y="521719"/>
                      <a:pt x="502808" y="521719"/>
                    </a:cubicBezTo>
                    <a:cubicBezTo>
                      <a:pt x="504553" y="521719"/>
                      <a:pt x="506369" y="521239"/>
                      <a:pt x="507967" y="520280"/>
                    </a:cubicBezTo>
                    <a:cubicBezTo>
                      <a:pt x="511164" y="518326"/>
                      <a:pt x="513053" y="514700"/>
                      <a:pt x="512763" y="510914"/>
                    </a:cubicBezTo>
                    <a:cubicBezTo>
                      <a:pt x="510583" y="481989"/>
                      <a:pt x="522208" y="450020"/>
                      <a:pt x="537176" y="423427"/>
                    </a:cubicBezTo>
                    <a:cubicBezTo>
                      <a:pt x="545314" y="408844"/>
                      <a:pt x="553814" y="393768"/>
                      <a:pt x="559554" y="377827"/>
                    </a:cubicBezTo>
                    <a:cubicBezTo>
                      <a:pt x="559554" y="377725"/>
                      <a:pt x="559627" y="377623"/>
                      <a:pt x="559627" y="377529"/>
                    </a:cubicBezTo>
                    <a:cubicBezTo>
                      <a:pt x="565876" y="358158"/>
                      <a:pt x="555413" y="343401"/>
                      <a:pt x="546985" y="331544"/>
                    </a:cubicBezTo>
                    <a:cubicBezTo>
                      <a:pt x="543425" y="326443"/>
                      <a:pt x="540010" y="321626"/>
                      <a:pt x="537830" y="316729"/>
                    </a:cubicBezTo>
                    <a:cubicBezTo>
                      <a:pt x="530709" y="300453"/>
                      <a:pt x="533325" y="282034"/>
                      <a:pt x="535868" y="264226"/>
                    </a:cubicBezTo>
                    <a:cubicBezTo>
                      <a:pt x="536594" y="259401"/>
                      <a:pt x="533760" y="254780"/>
                      <a:pt x="529111" y="253262"/>
                    </a:cubicBezTo>
                    <a:cubicBezTo>
                      <a:pt x="498303" y="243148"/>
                      <a:pt x="468441" y="211091"/>
                      <a:pt x="456525" y="175307"/>
                    </a:cubicBezTo>
                    <a:cubicBezTo>
                      <a:pt x="454781" y="169734"/>
                      <a:pt x="453474" y="163515"/>
                      <a:pt x="452675" y="156976"/>
                    </a:cubicBezTo>
                    <a:cubicBezTo>
                      <a:pt x="449696" y="133013"/>
                      <a:pt x="454128" y="107452"/>
                      <a:pt x="458487" y="82726"/>
                    </a:cubicBezTo>
                    <a:lnTo>
                      <a:pt x="459650" y="76078"/>
                    </a:lnTo>
                    <a:cubicBezTo>
                      <a:pt x="460231" y="72656"/>
                      <a:pt x="461321" y="67584"/>
                      <a:pt x="458778" y="65281"/>
                    </a:cubicBezTo>
                    <a:cubicBezTo>
                      <a:pt x="456162" y="62978"/>
                      <a:pt x="450204" y="63763"/>
                      <a:pt x="446862" y="64765"/>
                    </a:cubicBezTo>
                    <a:cubicBezTo>
                      <a:pt x="430659" y="69633"/>
                      <a:pt x="424774" y="85938"/>
                      <a:pt x="419542" y="100324"/>
                    </a:cubicBezTo>
                    <a:cubicBezTo>
                      <a:pt x="415328" y="111840"/>
                      <a:pt x="411405" y="122710"/>
                      <a:pt x="403630" y="126394"/>
                    </a:cubicBezTo>
                    <a:cubicBezTo>
                      <a:pt x="401233" y="127556"/>
                      <a:pt x="393022" y="128966"/>
                      <a:pt x="390988" y="128305"/>
                    </a:cubicBezTo>
                    <a:cubicBezTo>
                      <a:pt x="364468" y="119658"/>
                      <a:pt x="336640" y="89927"/>
                      <a:pt x="327630" y="60609"/>
                    </a:cubicBezTo>
                    <a:cubicBezTo>
                      <a:pt x="323489" y="47771"/>
                      <a:pt x="327703" y="37918"/>
                      <a:pt x="339401" y="20102"/>
                    </a:cubicBezTo>
                    <a:cubicBezTo>
                      <a:pt x="342016" y="16179"/>
                      <a:pt x="349645" y="4946"/>
                      <a:pt x="346376" y="1567"/>
                    </a:cubicBezTo>
                    <a:cubicBezTo>
                      <a:pt x="343106" y="-1811"/>
                      <a:pt x="328720" y="964"/>
                      <a:pt x="324724" y="3413"/>
                    </a:cubicBezTo>
                    <a:cubicBezTo>
                      <a:pt x="319274" y="6697"/>
                      <a:pt x="314043" y="10330"/>
                      <a:pt x="308957" y="13839"/>
                    </a:cubicBezTo>
                    <a:cubicBezTo>
                      <a:pt x="295879" y="22863"/>
                      <a:pt x="283527" y="31386"/>
                      <a:pt x="269504" y="34365"/>
                    </a:cubicBezTo>
                    <a:cubicBezTo>
                      <a:pt x="253446" y="37962"/>
                      <a:pt x="238508" y="28661"/>
                      <a:pt x="233080" y="11761"/>
                    </a:cubicBezTo>
                    <a:cubicBezTo>
                      <a:pt x="232012" y="8441"/>
                      <a:pt x="231605" y="1233"/>
                      <a:pt x="228219" y="405"/>
                    </a:cubicBezTo>
                    <a:cubicBezTo>
                      <a:pt x="224834" y="-424"/>
                      <a:pt x="218955" y="5237"/>
                      <a:pt x="216478" y="7685"/>
                    </a:cubicBezTo>
                    <a:cubicBezTo>
                      <a:pt x="203784" y="20211"/>
                      <a:pt x="196250" y="35964"/>
                      <a:pt x="188962" y="51200"/>
                    </a:cubicBezTo>
                    <a:cubicBezTo>
                      <a:pt x="187661" y="53925"/>
                      <a:pt x="186347" y="56671"/>
                      <a:pt x="184995" y="59418"/>
                    </a:cubicBezTo>
                    <a:cubicBezTo>
                      <a:pt x="184428" y="60311"/>
                      <a:pt x="181943" y="61423"/>
                      <a:pt x="180854" y="61263"/>
                    </a:cubicBezTo>
                    <a:cubicBezTo>
                      <a:pt x="170274" y="56911"/>
                      <a:pt x="159783" y="50800"/>
                      <a:pt x="149640" y="44893"/>
                    </a:cubicBezTo>
                    <a:cubicBezTo>
                      <a:pt x="121608" y="28567"/>
                      <a:pt x="89835" y="10068"/>
                      <a:pt x="50498" y="28000"/>
                    </a:cubicBezTo>
                    <a:cubicBezTo>
                      <a:pt x="50302" y="28087"/>
                      <a:pt x="50113" y="28182"/>
                      <a:pt x="49924" y="28284"/>
                    </a:cubicBezTo>
                    <a:cubicBezTo>
                      <a:pt x="26448" y="40853"/>
                      <a:pt x="11052" y="58960"/>
                      <a:pt x="4164" y="82094"/>
                    </a:cubicBezTo>
                    <a:cubicBezTo>
                      <a:pt x="-13761" y="142306"/>
                      <a:pt x="30226" y="222709"/>
                      <a:pt x="59333" y="275909"/>
                    </a:cubicBezTo>
                    <a:close/>
                    <a:moveTo>
                      <a:pt x="423393" y="234422"/>
                    </a:moveTo>
                    <a:cubicBezTo>
                      <a:pt x="436181" y="233572"/>
                      <a:pt x="456308" y="241128"/>
                      <a:pt x="468224" y="252186"/>
                    </a:cubicBezTo>
                    <a:cubicBezTo>
                      <a:pt x="480139" y="263238"/>
                      <a:pt x="488059" y="291800"/>
                      <a:pt x="477887" y="297750"/>
                    </a:cubicBezTo>
                    <a:cubicBezTo>
                      <a:pt x="467642" y="303701"/>
                      <a:pt x="446571" y="287237"/>
                      <a:pt x="435528" y="274485"/>
                    </a:cubicBezTo>
                    <a:cubicBezTo>
                      <a:pt x="424483" y="261727"/>
                      <a:pt x="406464" y="235555"/>
                      <a:pt x="423393" y="234422"/>
                    </a:cubicBezTo>
                    <a:close/>
                    <a:moveTo>
                      <a:pt x="370135" y="161822"/>
                    </a:moveTo>
                    <a:cubicBezTo>
                      <a:pt x="371080" y="156038"/>
                      <a:pt x="380307" y="151112"/>
                      <a:pt x="391206" y="147327"/>
                    </a:cubicBezTo>
                    <a:cubicBezTo>
                      <a:pt x="393894" y="146382"/>
                      <a:pt x="407554" y="147545"/>
                      <a:pt x="411041" y="148307"/>
                    </a:cubicBezTo>
                    <a:cubicBezTo>
                      <a:pt x="419542" y="150160"/>
                      <a:pt x="429134" y="157012"/>
                      <a:pt x="429715" y="160819"/>
                    </a:cubicBezTo>
                    <a:cubicBezTo>
                      <a:pt x="430441" y="165498"/>
                      <a:pt x="424556" y="175925"/>
                      <a:pt x="413367" y="180357"/>
                    </a:cubicBezTo>
                    <a:cubicBezTo>
                      <a:pt x="413294" y="180393"/>
                      <a:pt x="408426" y="182253"/>
                      <a:pt x="408353" y="182289"/>
                    </a:cubicBezTo>
                    <a:cubicBezTo>
                      <a:pt x="394984" y="188029"/>
                      <a:pt x="381179" y="182311"/>
                      <a:pt x="374785" y="177269"/>
                    </a:cubicBezTo>
                    <a:cubicBezTo>
                      <a:pt x="370208" y="173701"/>
                      <a:pt x="369481" y="165912"/>
                      <a:pt x="370135" y="161822"/>
                    </a:cubicBezTo>
                    <a:close/>
                    <a:moveTo>
                      <a:pt x="132253" y="240597"/>
                    </a:moveTo>
                    <a:cubicBezTo>
                      <a:pt x="158119" y="204915"/>
                      <a:pt x="172956" y="181585"/>
                      <a:pt x="179749" y="185762"/>
                    </a:cubicBezTo>
                    <a:cubicBezTo>
                      <a:pt x="189791" y="191938"/>
                      <a:pt x="188308" y="221438"/>
                      <a:pt x="164302" y="258748"/>
                    </a:cubicBezTo>
                    <a:cubicBezTo>
                      <a:pt x="140296" y="296058"/>
                      <a:pt x="122597" y="322076"/>
                      <a:pt x="110622" y="311265"/>
                    </a:cubicBezTo>
                    <a:cubicBezTo>
                      <a:pt x="101722" y="303222"/>
                      <a:pt x="106386" y="276280"/>
                      <a:pt x="132253" y="24059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2" name="Graphic 153">
              <a:extLst>
                <a:ext uri="{FF2B5EF4-FFF2-40B4-BE49-F238E27FC236}">
                  <a16:creationId xmlns:a16="http://schemas.microsoft.com/office/drawing/2014/main" id="{8FE6508B-257A-0343-9FC8-96C1814A5E9A}"/>
                </a:ext>
              </a:extLst>
            </p:cNvPr>
            <p:cNvGrpSpPr/>
            <p:nvPr/>
          </p:nvGrpSpPr>
          <p:grpSpPr>
            <a:xfrm>
              <a:off x="9673582" y="3654220"/>
              <a:ext cx="1782150" cy="2062941"/>
              <a:chOff x="9673582" y="3654220"/>
              <a:chExt cx="1782150" cy="2062941"/>
            </a:xfrm>
            <a:solidFill>
              <a:srgbClr val="000000"/>
            </a:solidFill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A7A50D07-81F1-AB45-8D95-688B24FC1761}"/>
                  </a:ext>
                </a:extLst>
              </p:cNvPr>
              <p:cNvSpPr/>
              <p:nvPr/>
            </p:nvSpPr>
            <p:spPr>
              <a:xfrm>
                <a:off x="9673582" y="3654220"/>
                <a:ext cx="1782150" cy="2062941"/>
              </a:xfrm>
              <a:custGeom>
                <a:avLst/>
                <a:gdLst>
                  <a:gd name="connsiteX0" fmla="*/ 1769785 w 1782150"/>
                  <a:gd name="connsiteY0" fmla="*/ 1061387 h 2062941"/>
                  <a:gd name="connsiteX1" fmla="*/ 1532556 w 1782150"/>
                  <a:gd name="connsiteY1" fmla="*/ 978673 h 2062941"/>
                  <a:gd name="connsiteX2" fmla="*/ 1462223 w 1782150"/>
                  <a:gd name="connsiteY2" fmla="*/ 976849 h 2062941"/>
                  <a:gd name="connsiteX3" fmla="*/ 1462223 w 1782150"/>
                  <a:gd name="connsiteY3" fmla="*/ 993342 h 2062941"/>
                  <a:gd name="connsiteX4" fmla="*/ 1750748 w 1782150"/>
                  <a:gd name="connsiteY4" fmla="*/ 1059185 h 2062941"/>
                  <a:gd name="connsiteX5" fmla="*/ 1762228 w 1782150"/>
                  <a:gd name="connsiteY5" fmla="*/ 1119891 h 2062941"/>
                  <a:gd name="connsiteX6" fmla="*/ 1735417 w 1782150"/>
                  <a:gd name="connsiteY6" fmla="*/ 1110264 h 2062941"/>
                  <a:gd name="connsiteX7" fmla="*/ 1687100 w 1782150"/>
                  <a:gd name="connsiteY7" fmla="*/ 1072976 h 2062941"/>
                  <a:gd name="connsiteX8" fmla="*/ 1552683 w 1782150"/>
                  <a:gd name="connsiteY8" fmla="*/ 1091540 h 2062941"/>
                  <a:gd name="connsiteX9" fmla="*/ 1550575 w 1782150"/>
                  <a:gd name="connsiteY9" fmla="*/ 1103921 h 2062941"/>
                  <a:gd name="connsiteX10" fmla="*/ 1713619 w 1782150"/>
                  <a:gd name="connsiteY10" fmla="*/ 1175293 h 2062941"/>
                  <a:gd name="connsiteX11" fmla="*/ 1708170 w 1782150"/>
                  <a:gd name="connsiteY11" fmla="*/ 1301514 h 2062941"/>
                  <a:gd name="connsiteX12" fmla="*/ 1590029 w 1782150"/>
                  <a:gd name="connsiteY12" fmla="*/ 1218241 h 2062941"/>
                  <a:gd name="connsiteX13" fmla="*/ 1561110 w 1782150"/>
                  <a:gd name="connsiteY13" fmla="*/ 1170272 h 2062941"/>
                  <a:gd name="connsiteX14" fmla="*/ 1508506 w 1782150"/>
                  <a:gd name="connsiteY14" fmla="*/ 1131444 h 2062941"/>
                  <a:gd name="connsiteX15" fmla="*/ 1511922 w 1782150"/>
                  <a:gd name="connsiteY15" fmla="*/ 1184753 h 2062941"/>
                  <a:gd name="connsiteX16" fmla="*/ 1535680 w 1782150"/>
                  <a:gd name="connsiteY16" fmla="*/ 1220915 h 2062941"/>
                  <a:gd name="connsiteX17" fmla="*/ 1432724 w 1782150"/>
                  <a:gd name="connsiteY17" fmla="*/ 1131865 h 2062941"/>
                  <a:gd name="connsiteX18" fmla="*/ 1388112 w 1782150"/>
                  <a:gd name="connsiteY18" fmla="*/ 1023844 h 2062941"/>
                  <a:gd name="connsiteX19" fmla="*/ 1375978 w 1782150"/>
                  <a:gd name="connsiteY19" fmla="*/ 1025407 h 2062941"/>
                  <a:gd name="connsiteX20" fmla="*/ 1365733 w 1782150"/>
                  <a:gd name="connsiteY20" fmla="*/ 1142618 h 2062941"/>
                  <a:gd name="connsiteX21" fmla="*/ 1363190 w 1782150"/>
                  <a:gd name="connsiteY21" fmla="*/ 1146978 h 2062941"/>
                  <a:gd name="connsiteX22" fmla="*/ 1358612 w 1782150"/>
                  <a:gd name="connsiteY22" fmla="*/ 1148177 h 2062941"/>
                  <a:gd name="connsiteX23" fmla="*/ 1291840 w 1782150"/>
                  <a:gd name="connsiteY23" fmla="*/ 1074058 h 2062941"/>
                  <a:gd name="connsiteX24" fmla="*/ 1298089 w 1782150"/>
                  <a:gd name="connsiteY24" fmla="*/ 969620 h 2062941"/>
                  <a:gd name="connsiteX25" fmla="*/ 1291986 w 1782150"/>
                  <a:gd name="connsiteY25" fmla="*/ 961635 h 2062941"/>
                  <a:gd name="connsiteX26" fmla="*/ 1222670 w 1782150"/>
                  <a:gd name="connsiteY26" fmla="*/ 1023321 h 2062941"/>
                  <a:gd name="connsiteX27" fmla="*/ 1194841 w 1782150"/>
                  <a:gd name="connsiteY27" fmla="*/ 1006261 h 2062941"/>
                  <a:gd name="connsiteX28" fmla="*/ 1163381 w 1782150"/>
                  <a:gd name="connsiteY28" fmla="*/ 951419 h 2062941"/>
                  <a:gd name="connsiteX29" fmla="*/ 1184451 w 1782150"/>
                  <a:gd name="connsiteY29" fmla="*/ 911210 h 2062941"/>
                  <a:gd name="connsiteX30" fmla="*/ 1159167 w 1782150"/>
                  <a:gd name="connsiteY30" fmla="*/ 894985 h 2062941"/>
                  <a:gd name="connsiteX31" fmla="*/ 1090723 w 1782150"/>
                  <a:gd name="connsiteY31" fmla="*/ 930660 h 2062941"/>
                  <a:gd name="connsiteX32" fmla="*/ 1069913 w 1782150"/>
                  <a:gd name="connsiteY32" fmla="*/ 909975 h 2062941"/>
                  <a:gd name="connsiteX33" fmla="*/ 1074244 w 1782150"/>
                  <a:gd name="connsiteY33" fmla="*/ 878238 h 2062941"/>
                  <a:gd name="connsiteX34" fmla="*/ 1137805 w 1782150"/>
                  <a:gd name="connsiteY34" fmla="*/ 870253 h 2062941"/>
                  <a:gd name="connsiteX35" fmla="*/ 1145652 w 1782150"/>
                  <a:gd name="connsiteY35" fmla="*/ 856804 h 2062941"/>
                  <a:gd name="connsiteX36" fmla="*/ 1126834 w 1782150"/>
                  <a:gd name="connsiteY36" fmla="*/ 850010 h 2062941"/>
                  <a:gd name="connsiteX37" fmla="*/ 1222742 w 1782150"/>
                  <a:gd name="connsiteY37" fmla="*/ 797406 h 2062941"/>
                  <a:gd name="connsiteX38" fmla="*/ 1252895 w 1782150"/>
                  <a:gd name="connsiteY38" fmla="*/ 803618 h 2062941"/>
                  <a:gd name="connsiteX39" fmla="*/ 1234803 w 1782150"/>
                  <a:gd name="connsiteY39" fmla="*/ 850424 h 2062941"/>
                  <a:gd name="connsiteX40" fmla="*/ 1243377 w 1782150"/>
                  <a:gd name="connsiteY40" fmla="*/ 856942 h 2062941"/>
                  <a:gd name="connsiteX41" fmla="*/ 1314146 w 1782150"/>
                  <a:gd name="connsiteY41" fmla="*/ 801315 h 2062941"/>
                  <a:gd name="connsiteX42" fmla="*/ 1390509 w 1782150"/>
                  <a:gd name="connsiteY42" fmla="*/ 805405 h 2062941"/>
                  <a:gd name="connsiteX43" fmla="*/ 1357523 w 1782150"/>
                  <a:gd name="connsiteY43" fmla="*/ 825444 h 2062941"/>
                  <a:gd name="connsiteX44" fmla="*/ 1323664 w 1782150"/>
                  <a:gd name="connsiteY44" fmla="*/ 861904 h 2062941"/>
                  <a:gd name="connsiteX45" fmla="*/ 1332674 w 1782150"/>
                  <a:gd name="connsiteY45" fmla="*/ 868807 h 2062941"/>
                  <a:gd name="connsiteX46" fmla="*/ 1363263 w 1782150"/>
                  <a:gd name="connsiteY46" fmla="*/ 841872 h 2062941"/>
                  <a:gd name="connsiteX47" fmla="*/ 1396322 w 1782150"/>
                  <a:gd name="connsiteY47" fmla="*/ 819792 h 2062941"/>
                  <a:gd name="connsiteX48" fmla="*/ 1526380 w 1782150"/>
                  <a:gd name="connsiteY48" fmla="*/ 845687 h 2062941"/>
                  <a:gd name="connsiteX49" fmla="*/ 1627447 w 1782150"/>
                  <a:gd name="connsiteY49" fmla="*/ 905325 h 2062941"/>
                  <a:gd name="connsiteX50" fmla="*/ 1483294 w 1782150"/>
                  <a:gd name="connsiteY50" fmla="*/ 900515 h 2062941"/>
                  <a:gd name="connsiteX51" fmla="*/ 1418338 w 1782150"/>
                  <a:gd name="connsiteY51" fmla="*/ 885307 h 2062941"/>
                  <a:gd name="connsiteX52" fmla="*/ 1352364 w 1782150"/>
                  <a:gd name="connsiteY52" fmla="*/ 892326 h 2062941"/>
                  <a:gd name="connsiteX53" fmla="*/ 1344808 w 1782150"/>
                  <a:gd name="connsiteY53" fmla="*/ 918396 h 2062941"/>
                  <a:gd name="connsiteX54" fmla="*/ 1376269 w 1782150"/>
                  <a:gd name="connsiteY54" fmla="*/ 937774 h 2062941"/>
                  <a:gd name="connsiteX55" fmla="*/ 1531539 w 1782150"/>
                  <a:gd name="connsiteY55" fmla="*/ 904453 h 2062941"/>
                  <a:gd name="connsiteX56" fmla="*/ 1652805 w 1782150"/>
                  <a:gd name="connsiteY56" fmla="*/ 932353 h 2062941"/>
                  <a:gd name="connsiteX57" fmla="*/ 1719869 w 1782150"/>
                  <a:gd name="connsiteY57" fmla="*/ 1001102 h 2062941"/>
                  <a:gd name="connsiteX58" fmla="*/ 1721830 w 1782150"/>
                  <a:gd name="connsiteY58" fmla="*/ 1000281 h 2062941"/>
                  <a:gd name="connsiteX59" fmla="*/ 1637111 w 1782150"/>
                  <a:gd name="connsiteY59" fmla="*/ 909590 h 2062941"/>
                  <a:gd name="connsiteX60" fmla="*/ 1507416 w 1782150"/>
                  <a:gd name="connsiteY60" fmla="*/ 824914 h 2062941"/>
                  <a:gd name="connsiteX61" fmla="*/ 1421316 w 1782150"/>
                  <a:gd name="connsiteY61" fmla="*/ 796519 h 2062941"/>
                  <a:gd name="connsiteX62" fmla="*/ 1308769 w 1782150"/>
                  <a:gd name="connsiteY62" fmla="*/ 784378 h 2062941"/>
                  <a:gd name="connsiteX63" fmla="*/ 1251515 w 1782150"/>
                  <a:gd name="connsiteY63" fmla="*/ 837295 h 2062941"/>
                  <a:gd name="connsiteX64" fmla="*/ 1267136 w 1782150"/>
                  <a:gd name="connsiteY64" fmla="*/ 806132 h 2062941"/>
                  <a:gd name="connsiteX65" fmla="*/ 1267427 w 1782150"/>
                  <a:gd name="connsiteY65" fmla="*/ 802579 h 2062941"/>
                  <a:gd name="connsiteX66" fmla="*/ 1356869 w 1782150"/>
                  <a:gd name="connsiteY66" fmla="*/ 710848 h 2062941"/>
                  <a:gd name="connsiteX67" fmla="*/ 1340666 w 1782150"/>
                  <a:gd name="connsiteY67" fmla="*/ 666592 h 2062941"/>
                  <a:gd name="connsiteX68" fmla="*/ 1343718 w 1782150"/>
                  <a:gd name="connsiteY68" fmla="*/ 654502 h 2062941"/>
                  <a:gd name="connsiteX69" fmla="*/ 1343427 w 1782150"/>
                  <a:gd name="connsiteY69" fmla="*/ 615506 h 2062941"/>
                  <a:gd name="connsiteX70" fmla="*/ 1275056 w 1782150"/>
                  <a:gd name="connsiteY70" fmla="*/ 610362 h 2062941"/>
                  <a:gd name="connsiteX71" fmla="*/ 1176096 w 1782150"/>
                  <a:gd name="connsiteY71" fmla="*/ 626325 h 2062941"/>
                  <a:gd name="connsiteX72" fmla="*/ 1297508 w 1782150"/>
                  <a:gd name="connsiteY72" fmla="*/ 549300 h 2062941"/>
                  <a:gd name="connsiteX73" fmla="*/ 1251515 w 1782150"/>
                  <a:gd name="connsiteY73" fmla="*/ 509077 h 2062941"/>
                  <a:gd name="connsiteX74" fmla="*/ 1209228 w 1782150"/>
                  <a:gd name="connsiteY74" fmla="*/ 536360 h 2062941"/>
                  <a:gd name="connsiteX75" fmla="*/ 1164761 w 1782150"/>
                  <a:gd name="connsiteY75" fmla="*/ 554314 h 2062941"/>
                  <a:gd name="connsiteX76" fmla="*/ 1186122 w 1782150"/>
                  <a:gd name="connsiteY76" fmla="*/ 521828 h 2062941"/>
                  <a:gd name="connsiteX77" fmla="*/ 1068206 w 1782150"/>
                  <a:gd name="connsiteY77" fmla="*/ 450638 h 2062941"/>
                  <a:gd name="connsiteX78" fmla="*/ 1002966 w 1782150"/>
                  <a:gd name="connsiteY78" fmla="*/ 493412 h 2062941"/>
                  <a:gd name="connsiteX79" fmla="*/ 1041642 w 1782150"/>
                  <a:gd name="connsiteY79" fmla="*/ 568482 h 2062941"/>
                  <a:gd name="connsiteX80" fmla="*/ 1021283 w 1782150"/>
                  <a:gd name="connsiteY80" fmla="*/ 565460 h 2062941"/>
                  <a:gd name="connsiteX81" fmla="*/ 937727 w 1782150"/>
                  <a:gd name="connsiteY81" fmla="*/ 573394 h 2062941"/>
                  <a:gd name="connsiteX82" fmla="*/ 917099 w 1782150"/>
                  <a:gd name="connsiteY82" fmla="*/ 644635 h 2062941"/>
                  <a:gd name="connsiteX83" fmla="*/ 969812 w 1782150"/>
                  <a:gd name="connsiteY83" fmla="*/ 790852 h 2062941"/>
                  <a:gd name="connsiteX84" fmla="*/ 1073677 w 1782150"/>
                  <a:gd name="connsiteY84" fmla="*/ 778863 h 2062941"/>
                  <a:gd name="connsiteX85" fmla="*/ 1075668 w 1782150"/>
                  <a:gd name="connsiteY85" fmla="*/ 783731 h 2062941"/>
                  <a:gd name="connsiteX86" fmla="*/ 993383 w 1782150"/>
                  <a:gd name="connsiteY86" fmla="*/ 944843 h 2062941"/>
                  <a:gd name="connsiteX87" fmla="*/ 949461 w 1782150"/>
                  <a:gd name="connsiteY87" fmla="*/ 920248 h 2062941"/>
                  <a:gd name="connsiteX88" fmla="*/ 839536 w 1782150"/>
                  <a:gd name="connsiteY88" fmla="*/ 948948 h 2062941"/>
                  <a:gd name="connsiteX89" fmla="*/ 664089 w 1782150"/>
                  <a:gd name="connsiteY89" fmla="*/ 260252 h 2062941"/>
                  <a:gd name="connsiteX90" fmla="*/ 839464 w 1782150"/>
                  <a:gd name="connsiteY90" fmla="*/ 172380 h 2062941"/>
                  <a:gd name="connsiteX91" fmla="*/ 775183 w 1782150"/>
                  <a:gd name="connsiteY91" fmla="*/ 126525 h 2062941"/>
                  <a:gd name="connsiteX92" fmla="*/ 741681 w 1782150"/>
                  <a:gd name="connsiteY92" fmla="*/ 131284 h 2062941"/>
                  <a:gd name="connsiteX93" fmla="*/ 768753 w 1782150"/>
                  <a:gd name="connsiteY93" fmla="*/ 52487 h 2062941"/>
                  <a:gd name="connsiteX94" fmla="*/ 678962 w 1782150"/>
                  <a:gd name="connsiteY94" fmla="*/ 91780 h 2062941"/>
                  <a:gd name="connsiteX95" fmla="*/ 638695 w 1782150"/>
                  <a:gd name="connsiteY95" fmla="*/ 141108 h 2062941"/>
                  <a:gd name="connsiteX96" fmla="*/ 635680 w 1782150"/>
                  <a:gd name="connsiteY96" fmla="*/ 124818 h 2062941"/>
                  <a:gd name="connsiteX97" fmla="*/ 648148 w 1782150"/>
                  <a:gd name="connsiteY97" fmla="*/ 97745 h 2062941"/>
                  <a:gd name="connsiteX98" fmla="*/ 684368 w 1782150"/>
                  <a:gd name="connsiteY98" fmla="*/ 59418 h 2062941"/>
                  <a:gd name="connsiteX99" fmla="*/ 656155 w 1782150"/>
                  <a:gd name="connsiteY99" fmla="*/ 14530 h 2062941"/>
                  <a:gd name="connsiteX100" fmla="*/ 597629 w 1782150"/>
                  <a:gd name="connsiteY100" fmla="*/ 34613 h 2062941"/>
                  <a:gd name="connsiteX101" fmla="*/ 551811 w 1782150"/>
                  <a:gd name="connsiteY101" fmla="*/ 88547 h 2062941"/>
                  <a:gd name="connsiteX102" fmla="*/ 551440 w 1782150"/>
                  <a:gd name="connsiteY102" fmla="*/ 88467 h 2062941"/>
                  <a:gd name="connsiteX103" fmla="*/ 563603 w 1782150"/>
                  <a:gd name="connsiteY103" fmla="*/ 55851 h 2062941"/>
                  <a:gd name="connsiteX104" fmla="*/ 573419 w 1782150"/>
                  <a:gd name="connsiteY104" fmla="*/ 19471 h 2062941"/>
                  <a:gd name="connsiteX105" fmla="*/ 550263 w 1782150"/>
                  <a:gd name="connsiteY105" fmla="*/ 7010 h 2062941"/>
                  <a:gd name="connsiteX106" fmla="*/ 494963 w 1782150"/>
                  <a:gd name="connsiteY106" fmla="*/ 16804 h 2062941"/>
                  <a:gd name="connsiteX107" fmla="*/ 442897 w 1782150"/>
                  <a:gd name="connsiteY107" fmla="*/ 17197 h 2062941"/>
                  <a:gd name="connsiteX108" fmla="*/ 439605 w 1782150"/>
                  <a:gd name="connsiteY108" fmla="*/ 57108 h 2062941"/>
                  <a:gd name="connsiteX109" fmla="*/ 437847 w 1782150"/>
                  <a:gd name="connsiteY109" fmla="*/ 61889 h 2062941"/>
                  <a:gd name="connsiteX110" fmla="*/ 437621 w 1782150"/>
                  <a:gd name="connsiteY110" fmla="*/ 61751 h 2062941"/>
                  <a:gd name="connsiteX111" fmla="*/ 427239 w 1782150"/>
                  <a:gd name="connsiteY111" fmla="*/ 52312 h 2062941"/>
                  <a:gd name="connsiteX112" fmla="*/ 407846 w 1782150"/>
                  <a:gd name="connsiteY112" fmla="*/ 20292 h 2062941"/>
                  <a:gd name="connsiteX113" fmla="*/ 333989 w 1782150"/>
                  <a:gd name="connsiteY113" fmla="*/ 19849 h 2062941"/>
                  <a:gd name="connsiteX114" fmla="*/ 293003 w 1782150"/>
                  <a:gd name="connsiteY114" fmla="*/ 23700 h 2062941"/>
                  <a:gd name="connsiteX115" fmla="*/ 284197 w 1782150"/>
                  <a:gd name="connsiteY115" fmla="*/ 32506 h 2062941"/>
                  <a:gd name="connsiteX116" fmla="*/ 311262 w 1782150"/>
                  <a:gd name="connsiteY116" fmla="*/ 68668 h 2062941"/>
                  <a:gd name="connsiteX117" fmla="*/ 233700 w 1782150"/>
                  <a:gd name="connsiteY117" fmla="*/ 49682 h 2062941"/>
                  <a:gd name="connsiteX118" fmla="*/ 107093 w 1782150"/>
                  <a:gd name="connsiteY118" fmla="*/ 50089 h 2062941"/>
                  <a:gd name="connsiteX119" fmla="*/ 103002 w 1782150"/>
                  <a:gd name="connsiteY119" fmla="*/ 65587 h 2062941"/>
                  <a:gd name="connsiteX120" fmla="*/ 209926 w 1782150"/>
                  <a:gd name="connsiteY120" fmla="*/ 105222 h 2062941"/>
                  <a:gd name="connsiteX121" fmla="*/ 230575 w 1782150"/>
                  <a:gd name="connsiteY121" fmla="*/ 142045 h 2062941"/>
                  <a:gd name="connsiteX122" fmla="*/ 390408 w 1782150"/>
                  <a:gd name="connsiteY122" fmla="*/ 135171 h 2062941"/>
                  <a:gd name="connsiteX123" fmla="*/ 356985 w 1782150"/>
                  <a:gd name="connsiteY123" fmla="*/ 147465 h 2062941"/>
                  <a:gd name="connsiteX124" fmla="*/ 317918 w 1782150"/>
                  <a:gd name="connsiteY124" fmla="*/ 177357 h 2062941"/>
                  <a:gd name="connsiteX125" fmla="*/ 362340 w 1782150"/>
                  <a:gd name="connsiteY125" fmla="*/ 211361 h 2062941"/>
                  <a:gd name="connsiteX126" fmla="*/ 529301 w 1782150"/>
                  <a:gd name="connsiteY126" fmla="*/ 194678 h 2062941"/>
                  <a:gd name="connsiteX127" fmla="*/ 491868 w 1782150"/>
                  <a:gd name="connsiteY127" fmla="*/ 242756 h 2062941"/>
                  <a:gd name="connsiteX128" fmla="*/ 589157 w 1782150"/>
                  <a:gd name="connsiteY128" fmla="*/ 254723 h 2062941"/>
                  <a:gd name="connsiteX129" fmla="*/ 636407 w 1782150"/>
                  <a:gd name="connsiteY129" fmla="*/ 253866 h 2062941"/>
                  <a:gd name="connsiteX130" fmla="*/ 639131 w 1782150"/>
                  <a:gd name="connsiteY130" fmla="*/ 263238 h 2062941"/>
                  <a:gd name="connsiteX131" fmla="*/ 661524 w 1782150"/>
                  <a:gd name="connsiteY131" fmla="*/ 297286 h 2062941"/>
                  <a:gd name="connsiteX132" fmla="*/ 710605 w 1782150"/>
                  <a:gd name="connsiteY132" fmla="*/ 390252 h 2062941"/>
                  <a:gd name="connsiteX133" fmla="*/ 819846 w 1782150"/>
                  <a:gd name="connsiteY133" fmla="*/ 994076 h 2062941"/>
                  <a:gd name="connsiteX134" fmla="*/ 590981 w 1782150"/>
                  <a:gd name="connsiteY134" fmla="*/ 531368 h 2062941"/>
                  <a:gd name="connsiteX135" fmla="*/ 638666 w 1782150"/>
                  <a:gd name="connsiteY135" fmla="*/ 536600 h 2062941"/>
                  <a:gd name="connsiteX136" fmla="*/ 680234 w 1782150"/>
                  <a:gd name="connsiteY136" fmla="*/ 479069 h 2062941"/>
                  <a:gd name="connsiteX137" fmla="*/ 578317 w 1782150"/>
                  <a:gd name="connsiteY137" fmla="*/ 450863 h 2062941"/>
                  <a:gd name="connsiteX138" fmla="*/ 559825 w 1782150"/>
                  <a:gd name="connsiteY138" fmla="*/ 452861 h 2062941"/>
                  <a:gd name="connsiteX139" fmla="*/ 542053 w 1782150"/>
                  <a:gd name="connsiteY139" fmla="*/ 458710 h 2062941"/>
                  <a:gd name="connsiteX140" fmla="*/ 542765 w 1782150"/>
                  <a:gd name="connsiteY140" fmla="*/ 463964 h 2062941"/>
                  <a:gd name="connsiteX141" fmla="*/ 662004 w 1782150"/>
                  <a:gd name="connsiteY141" fmla="*/ 481169 h 2062941"/>
                  <a:gd name="connsiteX142" fmla="*/ 674385 w 1782150"/>
                  <a:gd name="connsiteY142" fmla="*/ 522497 h 2062941"/>
                  <a:gd name="connsiteX143" fmla="*/ 629555 w 1782150"/>
                  <a:gd name="connsiteY143" fmla="*/ 516226 h 2062941"/>
                  <a:gd name="connsiteX144" fmla="*/ 575127 w 1782150"/>
                  <a:gd name="connsiteY144" fmla="*/ 520361 h 2062941"/>
                  <a:gd name="connsiteX145" fmla="*/ 528095 w 1782150"/>
                  <a:gd name="connsiteY145" fmla="*/ 515187 h 2062941"/>
                  <a:gd name="connsiteX146" fmla="*/ 467992 w 1782150"/>
                  <a:gd name="connsiteY146" fmla="*/ 499319 h 2062941"/>
                  <a:gd name="connsiteX147" fmla="*/ 423889 w 1782150"/>
                  <a:gd name="connsiteY147" fmla="*/ 532407 h 2062941"/>
                  <a:gd name="connsiteX148" fmla="*/ 329513 w 1782150"/>
                  <a:gd name="connsiteY148" fmla="*/ 532313 h 2062941"/>
                  <a:gd name="connsiteX149" fmla="*/ 409510 w 1782150"/>
                  <a:gd name="connsiteY149" fmla="*/ 458819 h 2062941"/>
                  <a:gd name="connsiteX150" fmla="*/ 319654 w 1782150"/>
                  <a:gd name="connsiteY150" fmla="*/ 433513 h 2062941"/>
                  <a:gd name="connsiteX151" fmla="*/ 235116 w 1782150"/>
                  <a:gd name="connsiteY151" fmla="*/ 422519 h 2062941"/>
                  <a:gd name="connsiteX152" fmla="*/ 100561 w 1782150"/>
                  <a:gd name="connsiteY152" fmla="*/ 406077 h 2062941"/>
                  <a:gd name="connsiteX153" fmla="*/ 165815 w 1782150"/>
                  <a:gd name="connsiteY153" fmla="*/ 298587 h 2062941"/>
                  <a:gd name="connsiteX154" fmla="*/ 242455 w 1782150"/>
                  <a:gd name="connsiteY154" fmla="*/ 273759 h 2062941"/>
                  <a:gd name="connsiteX155" fmla="*/ 271409 w 1782150"/>
                  <a:gd name="connsiteY155" fmla="*/ 258007 h 2062941"/>
                  <a:gd name="connsiteX156" fmla="*/ 390234 w 1782150"/>
                  <a:gd name="connsiteY156" fmla="*/ 287383 h 2062941"/>
                  <a:gd name="connsiteX157" fmla="*/ 466953 w 1782150"/>
                  <a:gd name="connsiteY157" fmla="*/ 298681 h 2062941"/>
                  <a:gd name="connsiteX158" fmla="*/ 578070 w 1782150"/>
                  <a:gd name="connsiteY158" fmla="*/ 363899 h 2062941"/>
                  <a:gd name="connsiteX159" fmla="*/ 531735 w 1782150"/>
                  <a:gd name="connsiteY159" fmla="*/ 444484 h 2062941"/>
                  <a:gd name="connsiteX160" fmla="*/ 536124 w 1782150"/>
                  <a:gd name="connsiteY160" fmla="*/ 460389 h 2062941"/>
                  <a:gd name="connsiteX161" fmla="*/ 514334 w 1782150"/>
                  <a:gd name="connsiteY161" fmla="*/ 294888 h 2062941"/>
                  <a:gd name="connsiteX162" fmla="*/ 471597 w 1782150"/>
                  <a:gd name="connsiteY162" fmla="*/ 281861 h 2062941"/>
                  <a:gd name="connsiteX163" fmla="*/ 391200 w 1782150"/>
                  <a:gd name="connsiteY163" fmla="*/ 269131 h 2062941"/>
                  <a:gd name="connsiteX164" fmla="*/ 307491 w 1782150"/>
                  <a:gd name="connsiteY164" fmla="*/ 238913 h 2062941"/>
                  <a:gd name="connsiteX165" fmla="*/ 192691 w 1782150"/>
                  <a:gd name="connsiteY165" fmla="*/ 281723 h 2062941"/>
                  <a:gd name="connsiteX166" fmla="*/ 140516 w 1782150"/>
                  <a:gd name="connsiteY166" fmla="*/ 283757 h 2062941"/>
                  <a:gd name="connsiteX167" fmla="*/ 86458 w 1782150"/>
                  <a:gd name="connsiteY167" fmla="*/ 344608 h 2062941"/>
                  <a:gd name="connsiteX168" fmla="*/ 82927 w 1782150"/>
                  <a:gd name="connsiteY168" fmla="*/ 408700 h 2062941"/>
                  <a:gd name="connsiteX169" fmla="*/ 87606 w 1782150"/>
                  <a:gd name="connsiteY169" fmla="*/ 420202 h 2062941"/>
                  <a:gd name="connsiteX170" fmla="*/ 211248 w 1782150"/>
                  <a:gd name="connsiteY170" fmla="*/ 428150 h 2062941"/>
                  <a:gd name="connsiteX171" fmla="*/ 306212 w 1782150"/>
                  <a:gd name="connsiteY171" fmla="*/ 453566 h 2062941"/>
                  <a:gd name="connsiteX172" fmla="*/ 392014 w 1782150"/>
                  <a:gd name="connsiteY172" fmla="*/ 450115 h 2062941"/>
                  <a:gd name="connsiteX173" fmla="*/ 306815 w 1782150"/>
                  <a:gd name="connsiteY173" fmla="*/ 528113 h 2062941"/>
                  <a:gd name="connsiteX174" fmla="*/ 308559 w 1782150"/>
                  <a:gd name="connsiteY174" fmla="*/ 541657 h 2062941"/>
                  <a:gd name="connsiteX175" fmla="*/ 441342 w 1782150"/>
                  <a:gd name="connsiteY175" fmla="*/ 541759 h 2062941"/>
                  <a:gd name="connsiteX176" fmla="*/ 491417 w 1782150"/>
                  <a:gd name="connsiteY176" fmla="*/ 506316 h 2062941"/>
                  <a:gd name="connsiteX177" fmla="*/ 503588 w 1782150"/>
                  <a:gd name="connsiteY177" fmla="*/ 513247 h 2062941"/>
                  <a:gd name="connsiteX178" fmla="*/ 525603 w 1782150"/>
                  <a:gd name="connsiteY178" fmla="*/ 534391 h 2062941"/>
                  <a:gd name="connsiteX179" fmla="*/ 574604 w 1782150"/>
                  <a:gd name="connsiteY179" fmla="*/ 538787 h 2062941"/>
                  <a:gd name="connsiteX180" fmla="*/ 776920 w 1782150"/>
                  <a:gd name="connsiteY180" fmla="*/ 921498 h 2062941"/>
                  <a:gd name="connsiteX181" fmla="*/ 843707 w 1782150"/>
                  <a:gd name="connsiteY181" fmla="*/ 1325753 h 2062941"/>
                  <a:gd name="connsiteX182" fmla="*/ 723792 w 1782150"/>
                  <a:gd name="connsiteY182" fmla="*/ 1175111 h 2062941"/>
                  <a:gd name="connsiteX183" fmla="*/ 738411 w 1782150"/>
                  <a:gd name="connsiteY183" fmla="*/ 1119441 h 2062941"/>
                  <a:gd name="connsiteX184" fmla="*/ 738549 w 1782150"/>
                  <a:gd name="connsiteY184" fmla="*/ 1118685 h 2062941"/>
                  <a:gd name="connsiteX185" fmla="*/ 780306 w 1782150"/>
                  <a:gd name="connsiteY185" fmla="*/ 987443 h 2062941"/>
                  <a:gd name="connsiteX186" fmla="*/ 723378 w 1782150"/>
                  <a:gd name="connsiteY186" fmla="*/ 958183 h 2062941"/>
                  <a:gd name="connsiteX187" fmla="*/ 686351 w 1782150"/>
                  <a:gd name="connsiteY187" fmla="*/ 993713 h 2062941"/>
                  <a:gd name="connsiteX188" fmla="*/ 685610 w 1782150"/>
                  <a:gd name="connsiteY188" fmla="*/ 993321 h 2062941"/>
                  <a:gd name="connsiteX189" fmla="*/ 694366 w 1782150"/>
                  <a:gd name="connsiteY189" fmla="*/ 962172 h 2062941"/>
                  <a:gd name="connsiteX190" fmla="*/ 625740 w 1782150"/>
                  <a:gd name="connsiteY190" fmla="*/ 894542 h 2062941"/>
                  <a:gd name="connsiteX191" fmla="*/ 570869 w 1782150"/>
                  <a:gd name="connsiteY191" fmla="*/ 883651 h 2062941"/>
                  <a:gd name="connsiteX192" fmla="*/ 577474 w 1782150"/>
                  <a:gd name="connsiteY192" fmla="*/ 994970 h 2062941"/>
                  <a:gd name="connsiteX193" fmla="*/ 576798 w 1782150"/>
                  <a:gd name="connsiteY193" fmla="*/ 994919 h 2062941"/>
                  <a:gd name="connsiteX194" fmla="*/ 539888 w 1782150"/>
                  <a:gd name="connsiteY194" fmla="*/ 887647 h 2062941"/>
                  <a:gd name="connsiteX195" fmla="*/ 501124 w 1782150"/>
                  <a:gd name="connsiteY195" fmla="*/ 887000 h 2062941"/>
                  <a:gd name="connsiteX196" fmla="*/ 481892 w 1782150"/>
                  <a:gd name="connsiteY196" fmla="*/ 887167 h 2062941"/>
                  <a:gd name="connsiteX197" fmla="*/ 462427 w 1782150"/>
                  <a:gd name="connsiteY197" fmla="*/ 880439 h 2062941"/>
                  <a:gd name="connsiteX198" fmla="*/ 428423 w 1782150"/>
                  <a:gd name="connsiteY198" fmla="*/ 907097 h 2062941"/>
                  <a:gd name="connsiteX199" fmla="*/ 458227 w 1782150"/>
                  <a:gd name="connsiteY199" fmla="*/ 956287 h 2062941"/>
                  <a:gd name="connsiteX200" fmla="*/ 463241 w 1782150"/>
                  <a:gd name="connsiteY200" fmla="*/ 981376 h 2062941"/>
                  <a:gd name="connsiteX201" fmla="*/ 463103 w 1782150"/>
                  <a:gd name="connsiteY201" fmla="*/ 981666 h 2062941"/>
                  <a:gd name="connsiteX202" fmla="*/ 462819 w 1782150"/>
                  <a:gd name="connsiteY202" fmla="*/ 981732 h 2062941"/>
                  <a:gd name="connsiteX203" fmla="*/ 427660 w 1782150"/>
                  <a:gd name="connsiteY203" fmla="*/ 934802 h 2062941"/>
                  <a:gd name="connsiteX204" fmla="*/ 347555 w 1782150"/>
                  <a:gd name="connsiteY204" fmla="*/ 934482 h 2062941"/>
                  <a:gd name="connsiteX205" fmla="*/ 255744 w 1782150"/>
                  <a:gd name="connsiteY205" fmla="*/ 936204 h 2062941"/>
                  <a:gd name="connsiteX206" fmla="*/ 264535 w 1782150"/>
                  <a:gd name="connsiteY206" fmla="*/ 958764 h 2062941"/>
                  <a:gd name="connsiteX207" fmla="*/ 264179 w 1782150"/>
                  <a:gd name="connsiteY207" fmla="*/ 959527 h 2062941"/>
                  <a:gd name="connsiteX208" fmla="*/ 160620 w 1782150"/>
                  <a:gd name="connsiteY208" fmla="*/ 984130 h 2062941"/>
                  <a:gd name="connsiteX209" fmla="*/ 126631 w 1782150"/>
                  <a:gd name="connsiteY209" fmla="*/ 999293 h 2062941"/>
                  <a:gd name="connsiteX210" fmla="*/ 146197 w 1782150"/>
                  <a:gd name="connsiteY210" fmla="*/ 1023932 h 2062941"/>
                  <a:gd name="connsiteX211" fmla="*/ 76162 w 1782150"/>
                  <a:gd name="connsiteY211" fmla="*/ 1040265 h 2062941"/>
                  <a:gd name="connsiteX212" fmla="*/ 2342 w 1782150"/>
                  <a:gd name="connsiteY212" fmla="*/ 1094490 h 2062941"/>
                  <a:gd name="connsiteX213" fmla="*/ 5807 w 1782150"/>
                  <a:gd name="connsiteY213" fmla="*/ 1107626 h 2062941"/>
                  <a:gd name="connsiteX214" fmla="*/ 54837 w 1782150"/>
                  <a:gd name="connsiteY214" fmla="*/ 1103964 h 2062941"/>
                  <a:gd name="connsiteX215" fmla="*/ 201730 w 1782150"/>
                  <a:gd name="connsiteY215" fmla="*/ 1072373 h 2062941"/>
                  <a:gd name="connsiteX216" fmla="*/ 118725 w 1782150"/>
                  <a:gd name="connsiteY216" fmla="*/ 1111419 h 2062941"/>
                  <a:gd name="connsiteX217" fmla="*/ 120535 w 1782150"/>
                  <a:gd name="connsiteY217" fmla="*/ 1125435 h 2062941"/>
                  <a:gd name="connsiteX218" fmla="*/ 217627 w 1782150"/>
                  <a:gd name="connsiteY218" fmla="*/ 1128021 h 2062941"/>
                  <a:gd name="connsiteX219" fmla="*/ 365051 w 1782150"/>
                  <a:gd name="connsiteY219" fmla="*/ 1073339 h 2062941"/>
                  <a:gd name="connsiteX220" fmla="*/ 326941 w 1782150"/>
                  <a:gd name="connsiteY220" fmla="*/ 1098355 h 2062941"/>
                  <a:gd name="connsiteX221" fmla="*/ 279401 w 1782150"/>
                  <a:gd name="connsiteY221" fmla="*/ 1131327 h 2062941"/>
                  <a:gd name="connsiteX222" fmla="*/ 282300 w 1782150"/>
                  <a:gd name="connsiteY222" fmla="*/ 1142386 h 2062941"/>
                  <a:gd name="connsiteX223" fmla="*/ 354305 w 1782150"/>
                  <a:gd name="connsiteY223" fmla="*/ 1157056 h 2062941"/>
                  <a:gd name="connsiteX224" fmla="*/ 466685 w 1782150"/>
                  <a:gd name="connsiteY224" fmla="*/ 1121170 h 2062941"/>
                  <a:gd name="connsiteX225" fmla="*/ 506451 w 1782150"/>
                  <a:gd name="connsiteY225" fmla="*/ 1103754 h 2062941"/>
                  <a:gd name="connsiteX226" fmla="*/ 482052 w 1782150"/>
                  <a:gd name="connsiteY226" fmla="*/ 1127244 h 2062941"/>
                  <a:gd name="connsiteX227" fmla="*/ 450337 w 1782150"/>
                  <a:gd name="connsiteY227" fmla="*/ 1168790 h 2062941"/>
                  <a:gd name="connsiteX228" fmla="*/ 599925 w 1782150"/>
                  <a:gd name="connsiteY228" fmla="*/ 1180321 h 2062941"/>
                  <a:gd name="connsiteX229" fmla="*/ 623444 w 1782150"/>
                  <a:gd name="connsiteY229" fmla="*/ 1140148 h 2062941"/>
                  <a:gd name="connsiteX230" fmla="*/ 632222 w 1782150"/>
                  <a:gd name="connsiteY230" fmla="*/ 1175503 h 2062941"/>
                  <a:gd name="connsiteX231" fmla="*/ 703710 w 1782150"/>
                  <a:gd name="connsiteY231" fmla="*/ 1181941 h 2062941"/>
                  <a:gd name="connsiteX232" fmla="*/ 708004 w 1782150"/>
                  <a:gd name="connsiteY232" fmla="*/ 1188044 h 2062941"/>
                  <a:gd name="connsiteX233" fmla="*/ 801783 w 1782150"/>
                  <a:gd name="connsiteY233" fmla="*/ 1284120 h 2062941"/>
                  <a:gd name="connsiteX234" fmla="*/ 839246 w 1782150"/>
                  <a:gd name="connsiteY234" fmla="*/ 1378009 h 2062941"/>
                  <a:gd name="connsiteX235" fmla="*/ 844397 w 1782150"/>
                  <a:gd name="connsiteY235" fmla="*/ 1414265 h 2062941"/>
                  <a:gd name="connsiteX236" fmla="*/ 836674 w 1782150"/>
                  <a:gd name="connsiteY236" fmla="*/ 1570363 h 2062941"/>
                  <a:gd name="connsiteX237" fmla="*/ 660391 w 1782150"/>
                  <a:gd name="connsiteY237" fmla="*/ 1622997 h 2062941"/>
                  <a:gd name="connsiteX238" fmla="*/ 651752 w 1782150"/>
                  <a:gd name="connsiteY238" fmla="*/ 1638364 h 2062941"/>
                  <a:gd name="connsiteX239" fmla="*/ 665107 w 1782150"/>
                  <a:gd name="connsiteY239" fmla="*/ 1718680 h 2062941"/>
                  <a:gd name="connsiteX240" fmla="*/ 750800 w 1782150"/>
                  <a:gd name="connsiteY240" fmla="*/ 2025551 h 2062941"/>
                  <a:gd name="connsiteX241" fmla="*/ 972726 w 1782150"/>
                  <a:gd name="connsiteY241" fmla="*/ 2055378 h 2062941"/>
                  <a:gd name="connsiteX242" fmla="*/ 1104891 w 1782150"/>
                  <a:gd name="connsiteY242" fmla="*/ 1869111 h 2062941"/>
                  <a:gd name="connsiteX243" fmla="*/ 1134754 w 1782150"/>
                  <a:gd name="connsiteY243" fmla="*/ 1672695 h 2062941"/>
                  <a:gd name="connsiteX244" fmla="*/ 1136497 w 1782150"/>
                  <a:gd name="connsiteY244" fmla="*/ 1646625 h 2062941"/>
                  <a:gd name="connsiteX245" fmla="*/ 1136570 w 1782150"/>
                  <a:gd name="connsiteY245" fmla="*/ 1640050 h 2062941"/>
                  <a:gd name="connsiteX246" fmla="*/ 969870 w 1782150"/>
                  <a:gd name="connsiteY246" fmla="*/ 1571846 h 2062941"/>
                  <a:gd name="connsiteX247" fmla="*/ 987832 w 1782150"/>
                  <a:gd name="connsiteY247" fmla="*/ 1331311 h 2062941"/>
                  <a:gd name="connsiteX248" fmla="*/ 1057983 w 1782150"/>
                  <a:gd name="connsiteY248" fmla="*/ 1231116 h 2062941"/>
                  <a:gd name="connsiteX249" fmla="*/ 1073619 w 1782150"/>
                  <a:gd name="connsiteY249" fmla="*/ 1165753 h 2062941"/>
                  <a:gd name="connsiteX250" fmla="*/ 1088543 w 1782150"/>
                  <a:gd name="connsiteY250" fmla="*/ 1272015 h 2062941"/>
                  <a:gd name="connsiteX251" fmla="*/ 1194624 w 1782150"/>
                  <a:gd name="connsiteY251" fmla="*/ 1380326 h 2062941"/>
                  <a:gd name="connsiteX252" fmla="*/ 1182199 w 1782150"/>
                  <a:gd name="connsiteY252" fmla="*/ 1295854 h 2062941"/>
                  <a:gd name="connsiteX253" fmla="*/ 1178929 w 1782150"/>
                  <a:gd name="connsiteY253" fmla="*/ 1232482 h 2062941"/>
                  <a:gd name="connsiteX254" fmla="*/ 1210972 w 1782150"/>
                  <a:gd name="connsiteY254" fmla="*/ 1332416 h 2062941"/>
                  <a:gd name="connsiteX255" fmla="*/ 1340302 w 1782150"/>
                  <a:gd name="connsiteY255" fmla="*/ 1440669 h 2062941"/>
                  <a:gd name="connsiteX256" fmla="*/ 1351928 w 1782150"/>
                  <a:gd name="connsiteY256" fmla="*/ 1429051 h 2062941"/>
                  <a:gd name="connsiteX257" fmla="*/ 1355707 w 1782150"/>
                  <a:gd name="connsiteY257" fmla="*/ 1366848 h 2062941"/>
                  <a:gd name="connsiteX258" fmla="*/ 1397267 w 1782150"/>
                  <a:gd name="connsiteY258" fmla="*/ 1254672 h 2062941"/>
                  <a:gd name="connsiteX259" fmla="*/ 1371764 w 1782150"/>
                  <a:gd name="connsiteY259" fmla="*/ 1212370 h 2062941"/>
                  <a:gd name="connsiteX260" fmla="*/ 1369584 w 1782150"/>
                  <a:gd name="connsiteY260" fmla="*/ 1162352 h 2062941"/>
                  <a:gd name="connsiteX261" fmla="*/ 1386514 w 1782150"/>
                  <a:gd name="connsiteY261" fmla="*/ 1044559 h 2062941"/>
                  <a:gd name="connsiteX262" fmla="*/ 1420444 w 1782150"/>
                  <a:gd name="connsiteY262" fmla="*/ 1142059 h 2062941"/>
                  <a:gd name="connsiteX263" fmla="*/ 1494338 w 1782150"/>
                  <a:gd name="connsiteY263" fmla="*/ 1219948 h 2062941"/>
                  <a:gd name="connsiteX264" fmla="*/ 1548251 w 1782150"/>
                  <a:gd name="connsiteY264" fmla="*/ 1235664 h 2062941"/>
                  <a:gd name="connsiteX265" fmla="*/ 1553627 w 1782150"/>
                  <a:gd name="connsiteY265" fmla="*/ 1226175 h 2062941"/>
                  <a:gd name="connsiteX266" fmla="*/ 1519259 w 1782150"/>
                  <a:gd name="connsiteY266" fmla="*/ 1146680 h 2062941"/>
                  <a:gd name="connsiteX267" fmla="*/ 1577458 w 1782150"/>
                  <a:gd name="connsiteY267" fmla="*/ 1227679 h 2062941"/>
                  <a:gd name="connsiteX268" fmla="*/ 1714274 w 1782150"/>
                  <a:gd name="connsiteY268" fmla="*/ 1319730 h 2062941"/>
                  <a:gd name="connsiteX269" fmla="*/ 1724155 w 1782150"/>
                  <a:gd name="connsiteY269" fmla="*/ 1312210 h 2062941"/>
                  <a:gd name="connsiteX270" fmla="*/ 1728878 w 1782150"/>
                  <a:gd name="connsiteY270" fmla="*/ 1173186 h 2062941"/>
                  <a:gd name="connsiteX271" fmla="*/ 1570483 w 1782150"/>
                  <a:gd name="connsiteY271" fmla="*/ 1090675 h 2062941"/>
                  <a:gd name="connsiteX272" fmla="*/ 1569975 w 1782150"/>
                  <a:gd name="connsiteY272" fmla="*/ 1089019 h 2062941"/>
                  <a:gd name="connsiteX273" fmla="*/ 1684629 w 1782150"/>
                  <a:gd name="connsiteY273" fmla="*/ 1091365 h 2062941"/>
                  <a:gd name="connsiteX274" fmla="*/ 1737016 w 1782150"/>
                  <a:gd name="connsiteY274" fmla="*/ 1131516 h 2062941"/>
                  <a:gd name="connsiteX275" fmla="*/ 1779883 w 1782150"/>
                  <a:gd name="connsiteY275" fmla="*/ 1121584 h 2062941"/>
                  <a:gd name="connsiteX276" fmla="*/ 1769785 w 1782150"/>
                  <a:gd name="connsiteY276" fmla="*/ 1061387 h 2062941"/>
                  <a:gd name="connsiteX277" fmla="*/ 1388693 w 1782150"/>
                  <a:gd name="connsiteY277" fmla="*/ 921702 h 2062941"/>
                  <a:gd name="connsiteX278" fmla="*/ 1360429 w 1782150"/>
                  <a:gd name="connsiteY278" fmla="*/ 917335 h 2062941"/>
                  <a:gd name="connsiteX279" fmla="*/ 1358976 w 1782150"/>
                  <a:gd name="connsiteY279" fmla="*/ 914777 h 2062941"/>
                  <a:gd name="connsiteX280" fmla="*/ 1369076 w 1782150"/>
                  <a:gd name="connsiteY280" fmla="*/ 901859 h 2062941"/>
                  <a:gd name="connsiteX281" fmla="*/ 1471814 w 1782150"/>
                  <a:gd name="connsiteY281" fmla="*/ 903929 h 2062941"/>
                  <a:gd name="connsiteX282" fmla="*/ 1388693 w 1782150"/>
                  <a:gd name="connsiteY282" fmla="*/ 921702 h 2062941"/>
                  <a:gd name="connsiteX283" fmla="*/ 616040 w 1782150"/>
                  <a:gd name="connsiteY283" fmla="*/ 235781 h 2062941"/>
                  <a:gd name="connsiteX284" fmla="*/ 555109 w 1782150"/>
                  <a:gd name="connsiteY284" fmla="*/ 239320 h 2062941"/>
                  <a:gd name="connsiteX285" fmla="*/ 512263 w 1782150"/>
                  <a:gd name="connsiteY285" fmla="*/ 239239 h 2062941"/>
                  <a:gd name="connsiteX286" fmla="*/ 511478 w 1782150"/>
                  <a:gd name="connsiteY286" fmla="*/ 219665 h 2062941"/>
                  <a:gd name="connsiteX287" fmla="*/ 546950 w 1782150"/>
                  <a:gd name="connsiteY287" fmla="*/ 192324 h 2062941"/>
                  <a:gd name="connsiteX288" fmla="*/ 513861 w 1782150"/>
                  <a:gd name="connsiteY288" fmla="*/ 175300 h 2062941"/>
                  <a:gd name="connsiteX289" fmla="*/ 476719 w 1782150"/>
                  <a:gd name="connsiteY289" fmla="*/ 185807 h 2062941"/>
                  <a:gd name="connsiteX290" fmla="*/ 427784 w 1782150"/>
                  <a:gd name="connsiteY290" fmla="*/ 199350 h 2062941"/>
                  <a:gd name="connsiteX291" fmla="*/ 335529 w 1782150"/>
                  <a:gd name="connsiteY291" fmla="*/ 178599 h 2062941"/>
                  <a:gd name="connsiteX292" fmla="*/ 397660 w 1782150"/>
                  <a:gd name="connsiteY292" fmla="*/ 151796 h 2062941"/>
                  <a:gd name="connsiteX293" fmla="*/ 396897 w 1782150"/>
                  <a:gd name="connsiteY293" fmla="*/ 120008 h 2062941"/>
                  <a:gd name="connsiteX294" fmla="*/ 325481 w 1782150"/>
                  <a:gd name="connsiteY294" fmla="*/ 125304 h 2062941"/>
                  <a:gd name="connsiteX295" fmla="*/ 249517 w 1782150"/>
                  <a:gd name="connsiteY295" fmla="*/ 128872 h 2062941"/>
                  <a:gd name="connsiteX296" fmla="*/ 219495 w 1782150"/>
                  <a:gd name="connsiteY296" fmla="*/ 120553 h 2062941"/>
                  <a:gd name="connsiteX297" fmla="*/ 219160 w 1782150"/>
                  <a:gd name="connsiteY297" fmla="*/ 119594 h 2062941"/>
                  <a:gd name="connsiteX298" fmla="*/ 219568 w 1782150"/>
                  <a:gd name="connsiteY298" fmla="*/ 118300 h 2062941"/>
                  <a:gd name="connsiteX299" fmla="*/ 226092 w 1782150"/>
                  <a:gd name="connsiteY299" fmla="*/ 96743 h 2062941"/>
                  <a:gd name="connsiteX300" fmla="*/ 130365 w 1782150"/>
                  <a:gd name="connsiteY300" fmla="*/ 62935 h 2062941"/>
                  <a:gd name="connsiteX301" fmla="*/ 286130 w 1782150"/>
                  <a:gd name="connsiteY301" fmla="*/ 81717 h 2062941"/>
                  <a:gd name="connsiteX302" fmla="*/ 331533 w 1782150"/>
                  <a:gd name="connsiteY302" fmla="*/ 66938 h 2062941"/>
                  <a:gd name="connsiteX303" fmla="*/ 304774 w 1782150"/>
                  <a:gd name="connsiteY303" fmla="*/ 40810 h 2062941"/>
                  <a:gd name="connsiteX304" fmla="*/ 404983 w 1782150"/>
                  <a:gd name="connsiteY304" fmla="*/ 33930 h 2062941"/>
                  <a:gd name="connsiteX305" fmla="*/ 432681 w 1782150"/>
                  <a:gd name="connsiteY305" fmla="*/ 77837 h 2062941"/>
                  <a:gd name="connsiteX306" fmla="*/ 459782 w 1782150"/>
                  <a:gd name="connsiteY306" fmla="*/ 16099 h 2062941"/>
                  <a:gd name="connsiteX307" fmla="*/ 459935 w 1782150"/>
                  <a:gd name="connsiteY307" fmla="*/ 15729 h 2062941"/>
                  <a:gd name="connsiteX308" fmla="*/ 486310 w 1782150"/>
                  <a:gd name="connsiteY308" fmla="*/ 30108 h 2062941"/>
                  <a:gd name="connsiteX309" fmla="*/ 540760 w 1782150"/>
                  <a:gd name="connsiteY309" fmla="*/ 24048 h 2062941"/>
                  <a:gd name="connsiteX310" fmla="*/ 560247 w 1782150"/>
                  <a:gd name="connsiteY310" fmla="*/ 32557 h 2062941"/>
                  <a:gd name="connsiteX311" fmla="*/ 533072 w 1782150"/>
                  <a:gd name="connsiteY311" fmla="*/ 74989 h 2062941"/>
                  <a:gd name="connsiteX312" fmla="*/ 553671 w 1782150"/>
                  <a:gd name="connsiteY312" fmla="*/ 104582 h 2062941"/>
                  <a:gd name="connsiteX313" fmla="*/ 610758 w 1782150"/>
                  <a:gd name="connsiteY313" fmla="*/ 44175 h 2062941"/>
                  <a:gd name="connsiteX314" fmla="*/ 667693 w 1782150"/>
                  <a:gd name="connsiteY314" fmla="*/ 40767 h 2062941"/>
                  <a:gd name="connsiteX315" fmla="*/ 630739 w 1782150"/>
                  <a:gd name="connsiteY315" fmla="*/ 94316 h 2062941"/>
                  <a:gd name="connsiteX316" fmla="*/ 643331 w 1782150"/>
                  <a:gd name="connsiteY316" fmla="*/ 156722 h 2062941"/>
                  <a:gd name="connsiteX317" fmla="*/ 722325 w 1782150"/>
                  <a:gd name="connsiteY317" fmla="*/ 53809 h 2062941"/>
                  <a:gd name="connsiteX318" fmla="*/ 766588 w 1782150"/>
                  <a:gd name="connsiteY318" fmla="*/ 77198 h 2062941"/>
                  <a:gd name="connsiteX319" fmla="*/ 722601 w 1782150"/>
                  <a:gd name="connsiteY319" fmla="*/ 128363 h 2062941"/>
                  <a:gd name="connsiteX320" fmla="*/ 755827 w 1782150"/>
                  <a:gd name="connsiteY320" fmla="*/ 149311 h 2062941"/>
                  <a:gd name="connsiteX321" fmla="*/ 791481 w 1782150"/>
                  <a:gd name="connsiteY321" fmla="*/ 141405 h 2062941"/>
                  <a:gd name="connsiteX322" fmla="*/ 821575 w 1782150"/>
                  <a:gd name="connsiteY322" fmla="*/ 163007 h 2062941"/>
                  <a:gd name="connsiteX323" fmla="*/ 691300 w 1782150"/>
                  <a:gd name="connsiteY323" fmla="*/ 241688 h 2062941"/>
                  <a:gd name="connsiteX324" fmla="*/ 616040 w 1782150"/>
                  <a:gd name="connsiteY324" fmla="*/ 235781 h 2062941"/>
                  <a:gd name="connsiteX325" fmla="*/ 661256 w 1782150"/>
                  <a:gd name="connsiteY325" fmla="*/ 1170766 h 2062941"/>
                  <a:gd name="connsiteX326" fmla="*/ 645285 w 1782150"/>
                  <a:gd name="connsiteY326" fmla="*/ 1165389 h 2062941"/>
                  <a:gd name="connsiteX327" fmla="*/ 644166 w 1782150"/>
                  <a:gd name="connsiteY327" fmla="*/ 1162716 h 2062941"/>
                  <a:gd name="connsiteX328" fmla="*/ 610736 w 1782150"/>
                  <a:gd name="connsiteY328" fmla="*/ 1129402 h 2062941"/>
                  <a:gd name="connsiteX329" fmla="*/ 595587 w 1782150"/>
                  <a:gd name="connsiteY329" fmla="*/ 1160354 h 2062941"/>
                  <a:gd name="connsiteX330" fmla="*/ 466343 w 1782150"/>
                  <a:gd name="connsiteY330" fmla="*/ 1158967 h 2062941"/>
                  <a:gd name="connsiteX331" fmla="*/ 524259 w 1782150"/>
                  <a:gd name="connsiteY331" fmla="*/ 1095609 h 2062941"/>
                  <a:gd name="connsiteX332" fmla="*/ 516237 w 1782150"/>
                  <a:gd name="connsiteY332" fmla="*/ 1087587 h 2062941"/>
                  <a:gd name="connsiteX333" fmla="*/ 421404 w 1782150"/>
                  <a:gd name="connsiteY333" fmla="*/ 1131451 h 2062941"/>
                  <a:gd name="connsiteX334" fmla="*/ 298867 w 1782150"/>
                  <a:gd name="connsiteY334" fmla="*/ 1131494 h 2062941"/>
                  <a:gd name="connsiteX335" fmla="*/ 382670 w 1782150"/>
                  <a:gd name="connsiteY335" fmla="*/ 1066873 h 2062941"/>
                  <a:gd name="connsiteX336" fmla="*/ 376879 w 1782150"/>
                  <a:gd name="connsiteY336" fmla="*/ 1059272 h 2062941"/>
                  <a:gd name="connsiteX337" fmla="*/ 141453 w 1782150"/>
                  <a:gd name="connsiteY337" fmla="*/ 1116977 h 2062941"/>
                  <a:gd name="connsiteX338" fmla="*/ 221565 w 1782150"/>
                  <a:gd name="connsiteY338" fmla="*/ 1070331 h 2062941"/>
                  <a:gd name="connsiteX339" fmla="*/ 215651 w 1782150"/>
                  <a:gd name="connsiteY339" fmla="*/ 1060028 h 2062941"/>
                  <a:gd name="connsiteX340" fmla="*/ 25752 w 1782150"/>
                  <a:gd name="connsiteY340" fmla="*/ 1096640 h 2062941"/>
                  <a:gd name="connsiteX341" fmla="*/ 25541 w 1782150"/>
                  <a:gd name="connsiteY341" fmla="*/ 1095870 h 2062941"/>
                  <a:gd name="connsiteX342" fmla="*/ 83297 w 1782150"/>
                  <a:gd name="connsiteY342" fmla="*/ 1052479 h 2062941"/>
                  <a:gd name="connsiteX343" fmla="*/ 164086 w 1782150"/>
                  <a:gd name="connsiteY343" fmla="*/ 1030260 h 2062941"/>
                  <a:gd name="connsiteX344" fmla="*/ 165416 w 1782150"/>
                  <a:gd name="connsiteY344" fmla="*/ 1020066 h 2062941"/>
                  <a:gd name="connsiteX345" fmla="*/ 143596 w 1782150"/>
                  <a:gd name="connsiteY345" fmla="*/ 1006632 h 2062941"/>
                  <a:gd name="connsiteX346" fmla="*/ 176598 w 1782150"/>
                  <a:gd name="connsiteY346" fmla="*/ 995028 h 2062941"/>
                  <a:gd name="connsiteX347" fmla="*/ 231461 w 1782150"/>
                  <a:gd name="connsiteY347" fmla="*/ 973035 h 2062941"/>
                  <a:gd name="connsiteX348" fmla="*/ 337208 w 1782150"/>
                  <a:gd name="connsiteY348" fmla="*/ 1014413 h 2062941"/>
                  <a:gd name="connsiteX349" fmla="*/ 344416 w 1782150"/>
                  <a:gd name="connsiteY349" fmla="*/ 1007206 h 2062941"/>
                  <a:gd name="connsiteX350" fmla="*/ 272448 w 1782150"/>
                  <a:gd name="connsiteY350" fmla="*/ 946841 h 2062941"/>
                  <a:gd name="connsiteX351" fmla="*/ 339315 w 1782150"/>
                  <a:gd name="connsiteY351" fmla="*/ 949806 h 2062941"/>
                  <a:gd name="connsiteX352" fmla="*/ 379873 w 1782150"/>
                  <a:gd name="connsiteY352" fmla="*/ 940963 h 2062941"/>
                  <a:gd name="connsiteX353" fmla="*/ 415279 w 1782150"/>
                  <a:gd name="connsiteY353" fmla="*/ 942278 h 2062941"/>
                  <a:gd name="connsiteX354" fmla="*/ 441450 w 1782150"/>
                  <a:gd name="connsiteY354" fmla="*/ 986658 h 2062941"/>
                  <a:gd name="connsiteX355" fmla="*/ 478172 w 1782150"/>
                  <a:gd name="connsiteY355" fmla="*/ 982676 h 2062941"/>
                  <a:gd name="connsiteX356" fmla="*/ 448280 w 1782150"/>
                  <a:gd name="connsiteY356" fmla="*/ 912169 h 2062941"/>
                  <a:gd name="connsiteX357" fmla="*/ 441865 w 1782150"/>
                  <a:gd name="connsiteY357" fmla="*/ 894789 h 2062941"/>
                  <a:gd name="connsiteX358" fmla="*/ 474459 w 1782150"/>
                  <a:gd name="connsiteY358" fmla="*/ 899476 h 2062941"/>
                  <a:gd name="connsiteX359" fmla="*/ 513251 w 1782150"/>
                  <a:gd name="connsiteY359" fmla="*/ 898822 h 2062941"/>
                  <a:gd name="connsiteX360" fmla="*/ 570499 w 1782150"/>
                  <a:gd name="connsiteY360" fmla="*/ 1010395 h 2062941"/>
                  <a:gd name="connsiteX361" fmla="*/ 579748 w 1782150"/>
                  <a:gd name="connsiteY361" fmla="*/ 1011587 h 2062941"/>
                  <a:gd name="connsiteX362" fmla="*/ 584216 w 1782150"/>
                  <a:gd name="connsiteY362" fmla="*/ 894157 h 2062941"/>
                  <a:gd name="connsiteX363" fmla="*/ 678701 w 1782150"/>
                  <a:gd name="connsiteY363" fmla="*/ 965413 h 2062941"/>
                  <a:gd name="connsiteX364" fmla="*/ 670156 w 1782150"/>
                  <a:gd name="connsiteY364" fmla="*/ 1009422 h 2062941"/>
                  <a:gd name="connsiteX365" fmla="*/ 681302 w 1782150"/>
                  <a:gd name="connsiteY365" fmla="*/ 1015816 h 2062941"/>
                  <a:gd name="connsiteX366" fmla="*/ 761916 w 1782150"/>
                  <a:gd name="connsiteY366" fmla="*/ 989288 h 2062941"/>
                  <a:gd name="connsiteX367" fmla="*/ 721402 w 1782150"/>
                  <a:gd name="connsiteY367" fmla="*/ 1110315 h 2062941"/>
                  <a:gd name="connsiteX368" fmla="*/ 698863 w 1782150"/>
                  <a:gd name="connsiteY368" fmla="*/ 1114565 h 2062941"/>
                  <a:gd name="connsiteX369" fmla="*/ 697454 w 1782150"/>
                  <a:gd name="connsiteY369" fmla="*/ 1125122 h 2062941"/>
                  <a:gd name="connsiteX370" fmla="*/ 713511 w 1782150"/>
                  <a:gd name="connsiteY370" fmla="*/ 1123945 h 2062941"/>
                  <a:gd name="connsiteX371" fmla="*/ 661256 w 1782150"/>
                  <a:gd name="connsiteY371" fmla="*/ 1170766 h 2062941"/>
                  <a:gd name="connsiteX372" fmla="*/ 294325 w 1782150"/>
                  <a:gd name="connsiteY372" fmla="*/ 974292 h 2062941"/>
                  <a:gd name="connsiteX373" fmla="*/ 326171 w 1782150"/>
                  <a:gd name="connsiteY373" fmla="*/ 996220 h 2062941"/>
                  <a:gd name="connsiteX374" fmla="*/ 325626 w 1782150"/>
                  <a:gd name="connsiteY374" fmla="*/ 996874 h 2062941"/>
                  <a:gd name="connsiteX375" fmla="*/ 294027 w 1782150"/>
                  <a:gd name="connsiteY375" fmla="*/ 974786 h 2062941"/>
                  <a:gd name="connsiteX376" fmla="*/ 294325 w 1782150"/>
                  <a:gd name="connsiteY376" fmla="*/ 974292 h 2062941"/>
                  <a:gd name="connsiteX377" fmla="*/ 1074498 w 1782150"/>
                  <a:gd name="connsiteY377" fmla="*/ 762719 h 2062941"/>
                  <a:gd name="connsiteX378" fmla="*/ 1071694 w 1782150"/>
                  <a:gd name="connsiteY378" fmla="*/ 766293 h 2062941"/>
                  <a:gd name="connsiteX379" fmla="*/ 1039077 w 1782150"/>
                  <a:gd name="connsiteY379" fmla="*/ 783513 h 2062941"/>
                  <a:gd name="connsiteX380" fmla="*/ 943728 w 1782150"/>
                  <a:gd name="connsiteY380" fmla="*/ 748892 h 2062941"/>
                  <a:gd name="connsiteX381" fmla="*/ 954917 w 1782150"/>
                  <a:gd name="connsiteY381" fmla="*/ 578959 h 2062941"/>
                  <a:gd name="connsiteX382" fmla="*/ 1044272 w 1782150"/>
                  <a:gd name="connsiteY382" fmla="*/ 586283 h 2062941"/>
                  <a:gd name="connsiteX383" fmla="*/ 1059530 w 1782150"/>
                  <a:gd name="connsiteY383" fmla="*/ 558368 h 2062941"/>
                  <a:gd name="connsiteX384" fmla="*/ 1020368 w 1782150"/>
                  <a:gd name="connsiteY384" fmla="*/ 475698 h 2062941"/>
                  <a:gd name="connsiteX385" fmla="*/ 1154226 w 1782150"/>
                  <a:gd name="connsiteY385" fmla="*/ 473809 h 2062941"/>
                  <a:gd name="connsiteX386" fmla="*/ 1177985 w 1782150"/>
                  <a:gd name="connsiteY386" fmla="*/ 486124 h 2062941"/>
                  <a:gd name="connsiteX387" fmla="*/ 1150738 w 1782150"/>
                  <a:gd name="connsiteY387" fmla="*/ 541163 h 2062941"/>
                  <a:gd name="connsiteX388" fmla="*/ 1153063 w 1782150"/>
                  <a:gd name="connsiteY388" fmla="*/ 576409 h 2062941"/>
                  <a:gd name="connsiteX389" fmla="*/ 1247518 w 1782150"/>
                  <a:gd name="connsiteY389" fmla="*/ 532989 h 2062941"/>
                  <a:gd name="connsiteX390" fmla="*/ 1268734 w 1782150"/>
                  <a:gd name="connsiteY390" fmla="*/ 525737 h 2062941"/>
                  <a:gd name="connsiteX391" fmla="*/ 1278399 w 1782150"/>
                  <a:gd name="connsiteY391" fmla="*/ 551763 h 2062941"/>
                  <a:gd name="connsiteX392" fmla="*/ 1248609 w 1782150"/>
                  <a:gd name="connsiteY392" fmla="*/ 573445 h 2062941"/>
                  <a:gd name="connsiteX393" fmla="*/ 1152191 w 1782150"/>
                  <a:gd name="connsiteY393" fmla="*/ 638110 h 2062941"/>
                  <a:gd name="connsiteX394" fmla="*/ 1164107 w 1782150"/>
                  <a:gd name="connsiteY394" fmla="*/ 647192 h 2062941"/>
                  <a:gd name="connsiteX395" fmla="*/ 1297652 w 1782150"/>
                  <a:gd name="connsiteY395" fmla="*/ 621522 h 2062941"/>
                  <a:gd name="connsiteX396" fmla="*/ 1329476 w 1782150"/>
                  <a:gd name="connsiteY396" fmla="*/ 635269 h 2062941"/>
                  <a:gd name="connsiteX397" fmla="*/ 1322066 w 1782150"/>
                  <a:gd name="connsiteY397" fmla="*/ 663373 h 2062941"/>
                  <a:gd name="connsiteX398" fmla="*/ 1338051 w 1782150"/>
                  <a:gd name="connsiteY398" fmla="*/ 707906 h 2062941"/>
                  <a:gd name="connsiteX399" fmla="*/ 1307171 w 1782150"/>
                  <a:gd name="connsiteY399" fmla="*/ 756383 h 2062941"/>
                  <a:gd name="connsiteX400" fmla="*/ 1261251 w 1782150"/>
                  <a:gd name="connsiteY400" fmla="*/ 793533 h 2062941"/>
                  <a:gd name="connsiteX401" fmla="*/ 1201018 w 1782150"/>
                  <a:gd name="connsiteY401" fmla="*/ 778253 h 2062941"/>
                  <a:gd name="connsiteX402" fmla="*/ 1118986 w 1782150"/>
                  <a:gd name="connsiteY402" fmla="*/ 820744 h 2062941"/>
                  <a:gd name="connsiteX403" fmla="*/ 1081495 w 1782150"/>
                  <a:gd name="connsiteY403" fmla="*/ 769185 h 2062941"/>
                  <a:gd name="connsiteX404" fmla="*/ 1074498 w 1782150"/>
                  <a:gd name="connsiteY404" fmla="*/ 762719 h 2062941"/>
                  <a:gd name="connsiteX405" fmla="*/ 1066026 w 1782150"/>
                  <a:gd name="connsiteY405" fmla="*/ 827232 h 2062941"/>
                  <a:gd name="connsiteX406" fmla="*/ 1080042 w 1782150"/>
                  <a:gd name="connsiteY406" fmla="*/ 793540 h 2062941"/>
                  <a:gd name="connsiteX407" fmla="*/ 1115063 w 1782150"/>
                  <a:gd name="connsiteY407" fmla="*/ 828314 h 2062941"/>
                  <a:gd name="connsiteX408" fmla="*/ 1106344 w 1782150"/>
                  <a:gd name="connsiteY408" fmla="*/ 848760 h 2062941"/>
                  <a:gd name="connsiteX409" fmla="*/ 1051771 w 1782150"/>
                  <a:gd name="connsiteY409" fmla="*/ 891599 h 2062941"/>
                  <a:gd name="connsiteX410" fmla="*/ 1039092 w 1782150"/>
                  <a:gd name="connsiteY410" fmla="*/ 900122 h 2062941"/>
                  <a:gd name="connsiteX411" fmla="*/ 1066026 w 1782150"/>
                  <a:gd name="connsiteY411" fmla="*/ 827232 h 2062941"/>
                  <a:gd name="connsiteX412" fmla="*/ 841302 w 1782150"/>
                  <a:gd name="connsiteY412" fmla="*/ 1111928 h 2062941"/>
                  <a:gd name="connsiteX413" fmla="*/ 905343 w 1782150"/>
                  <a:gd name="connsiteY413" fmla="*/ 1233681 h 2062941"/>
                  <a:gd name="connsiteX414" fmla="*/ 863594 w 1782150"/>
                  <a:gd name="connsiteY414" fmla="*/ 1320086 h 2062941"/>
                  <a:gd name="connsiteX415" fmla="*/ 841302 w 1782150"/>
                  <a:gd name="connsiteY415" fmla="*/ 1111928 h 2062941"/>
                  <a:gd name="connsiteX416" fmla="*/ 840256 w 1782150"/>
                  <a:gd name="connsiteY416" fmla="*/ 1680368 h 2062941"/>
                  <a:gd name="connsiteX417" fmla="*/ 840764 w 1782150"/>
                  <a:gd name="connsiteY417" fmla="*/ 1681930 h 2062941"/>
                  <a:gd name="connsiteX418" fmla="*/ 739784 w 1782150"/>
                  <a:gd name="connsiteY418" fmla="*/ 1664724 h 2062941"/>
                  <a:gd name="connsiteX419" fmla="*/ 788749 w 1782150"/>
                  <a:gd name="connsiteY419" fmla="*/ 1649292 h 2062941"/>
                  <a:gd name="connsiteX420" fmla="*/ 838061 w 1782150"/>
                  <a:gd name="connsiteY420" fmla="*/ 1638567 h 2062941"/>
                  <a:gd name="connsiteX421" fmla="*/ 840256 w 1782150"/>
                  <a:gd name="connsiteY421" fmla="*/ 1680368 h 2062941"/>
                  <a:gd name="connsiteX422" fmla="*/ 673978 w 1782150"/>
                  <a:gd name="connsiteY422" fmla="*/ 1625642 h 2062941"/>
                  <a:gd name="connsiteX423" fmla="*/ 689905 w 1782150"/>
                  <a:gd name="connsiteY423" fmla="*/ 1621340 h 2062941"/>
                  <a:gd name="connsiteX424" fmla="*/ 836856 w 1782150"/>
                  <a:gd name="connsiteY424" fmla="*/ 1585295 h 2062941"/>
                  <a:gd name="connsiteX425" fmla="*/ 837967 w 1782150"/>
                  <a:gd name="connsiteY425" fmla="*/ 1634833 h 2062941"/>
                  <a:gd name="connsiteX426" fmla="*/ 738745 w 1782150"/>
                  <a:gd name="connsiteY426" fmla="*/ 1652917 h 2062941"/>
                  <a:gd name="connsiteX427" fmla="*/ 717544 w 1782150"/>
                  <a:gd name="connsiteY427" fmla="*/ 1656550 h 2062941"/>
                  <a:gd name="connsiteX428" fmla="*/ 677240 w 1782150"/>
                  <a:gd name="connsiteY428" fmla="*/ 1633075 h 2062941"/>
                  <a:gd name="connsiteX429" fmla="*/ 673978 w 1782150"/>
                  <a:gd name="connsiteY429" fmla="*/ 1625642 h 2062941"/>
                  <a:gd name="connsiteX430" fmla="*/ 1068380 w 1782150"/>
                  <a:gd name="connsiteY430" fmla="*/ 1928335 h 2062941"/>
                  <a:gd name="connsiteX431" fmla="*/ 891952 w 1782150"/>
                  <a:gd name="connsiteY431" fmla="*/ 2035658 h 2062941"/>
                  <a:gd name="connsiteX432" fmla="*/ 786947 w 1782150"/>
                  <a:gd name="connsiteY432" fmla="*/ 2017232 h 2062941"/>
                  <a:gd name="connsiteX433" fmla="*/ 703666 w 1782150"/>
                  <a:gd name="connsiteY433" fmla="*/ 1811821 h 2062941"/>
                  <a:gd name="connsiteX434" fmla="*/ 1086654 w 1782150"/>
                  <a:gd name="connsiteY434" fmla="*/ 1811588 h 2062941"/>
                  <a:gd name="connsiteX435" fmla="*/ 1068380 w 1782150"/>
                  <a:gd name="connsiteY435" fmla="*/ 1928335 h 2062941"/>
                  <a:gd name="connsiteX436" fmla="*/ 1089051 w 1782150"/>
                  <a:gd name="connsiteY436" fmla="*/ 1793831 h 2062941"/>
                  <a:gd name="connsiteX437" fmla="*/ 700462 w 1782150"/>
                  <a:gd name="connsiteY437" fmla="*/ 1786041 h 2062941"/>
                  <a:gd name="connsiteX438" fmla="*/ 682494 w 1782150"/>
                  <a:gd name="connsiteY438" fmla="*/ 1660699 h 2062941"/>
                  <a:gd name="connsiteX439" fmla="*/ 1112012 w 1782150"/>
                  <a:gd name="connsiteY439" fmla="*/ 1654058 h 2062941"/>
                  <a:gd name="connsiteX440" fmla="*/ 1089051 w 1782150"/>
                  <a:gd name="connsiteY440" fmla="*/ 1793831 h 2062941"/>
                  <a:gd name="connsiteX441" fmla="*/ 1047985 w 1782150"/>
                  <a:gd name="connsiteY441" fmla="*/ 1603772 h 2062941"/>
                  <a:gd name="connsiteX442" fmla="*/ 1114845 w 1782150"/>
                  <a:gd name="connsiteY442" fmla="*/ 1636337 h 2062941"/>
                  <a:gd name="connsiteX443" fmla="*/ 856764 w 1782150"/>
                  <a:gd name="connsiteY443" fmla="*/ 1682518 h 2062941"/>
                  <a:gd name="connsiteX444" fmla="*/ 857912 w 1782150"/>
                  <a:gd name="connsiteY444" fmla="*/ 1635865 h 2062941"/>
                  <a:gd name="connsiteX445" fmla="*/ 938017 w 1782150"/>
                  <a:gd name="connsiteY445" fmla="*/ 1631433 h 2062941"/>
                  <a:gd name="connsiteX446" fmla="*/ 960120 w 1782150"/>
                  <a:gd name="connsiteY446" fmla="*/ 1632311 h 2062941"/>
                  <a:gd name="connsiteX447" fmla="*/ 1063701 w 1782150"/>
                  <a:gd name="connsiteY447" fmla="*/ 1653048 h 2062941"/>
                  <a:gd name="connsiteX448" fmla="*/ 1065743 w 1782150"/>
                  <a:gd name="connsiteY448" fmla="*/ 1645637 h 2062941"/>
                  <a:gd name="connsiteX449" fmla="*/ 962154 w 1782150"/>
                  <a:gd name="connsiteY449" fmla="*/ 1622329 h 2062941"/>
                  <a:gd name="connsiteX450" fmla="*/ 968076 w 1782150"/>
                  <a:gd name="connsiteY450" fmla="*/ 1587191 h 2062941"/>
                  <a:gd name="connsiteX451" fmla="*/ 1047985 w 1782150"/>
                  <a:gd name="connsiteY451" fmla="*/ 1603772 h 2062941"/>
                  <a:gd name="connsiteX452" fmla="*/ 857222 w 1782150"/>
                  <a:gd name="connsiteY452" fmla="*/ 1583449 h 2062941"/>
                  <a:gd name="connsiteX453" fmla="*/ 947441 w 1782150"/>
                  <a:gd name="connsiteY453" fmla="*/ 1584772 h 2062941"/>
                  <a:gd name="connsiteX454" fmla="*/ 942631 w 1782150"/>
                  <a:gd name="connsiteY454" fmla="*/ 1613660 h 2062941"/>
                  <a:gd name="connsiteX455" fmla="*/ 940517 w 1782150"/>
                  <a:gd name="connsiteY455" fmla="*/ 1621747 h 2062941"/>
                  <a:gd name="connsiteX456" fmla="*/ 857825 w 1782150"/>
                  <a:gd name="connsiteY456" fmla="*/ 1630953 h 2062941"/>
                  <a:gd name="connsiteX457" fmla="*/ 857222 w 1782150"/>
                  <a:gd name="connsiteY457" fmla="*/ 1583449 h 2062941"/>
                  <a:gd name="connsiteX458" fmla="*/ 968940 w 1782150"/>
                  <a:gd name="connsiteY458" fmla="*/ 1340750 h 2062941"/>
                  <a:gd name="connsiteX459" fmla="*/ 949337 w 1782150"/>
                  <a:gd name="connsiteY459" fmla="*/ 1569492 h 2062941"/>
                  <a:gd name="connsiteX460" fmla="*/ 857163 w 1782150"/>
                  <a:gd name="connsiteY460" fmla="*/ 1568467 h 2062941"/>
                  <a:gd name="connsiteX461" fmla="*/ 912158 w 1782150"/>
                  <a:gd name="connsiteY461" fmla="*/ 1244921 h 2062941"/>
                  <a:gd name="connsiteX462" fmla="*/ 973787 w 1782150"/>
                  <a:gd name="connsiteY462" fmla="*/ 1321851 h 2062941"/>
                  <a:gd name="connsiteX463" fmla="*/ 968940 w 1782150"/>
                  <a:gd name="connsiteY463" fmla="*/ 1340750 h 2062941"/>
                  <a:gd name="connsiteX464" fmla="*/ 1377213 w 1782150"/>
                  <a:gd name="connsiteY464" fmla="*/ 1254047 h 2062941"/>
                  <a:gd name="connsiteX465" fmla="*/ 1330639 w 1782150"/>
                  <a:gd name="connsiteY465" fmla="*/ 1415878 h 2062941"/>
                  <a:gd name="connsiteX466" fmla="*/ 1227174 w 1782150"/>
                  <a:gd name="connsiteY466" fmla="*/ 1322941 h 2062941"/>
                  <a:gd name="connsiteX467" fmla="*/ 1213151 w 1782150"/>
                  <a:gd name="connsiteY467" fmla="*/ 1266769 h 2062941"/>
                  <a:gd name="connsiteX468" fmla="*/ 1183652 w 1782150"/>
                  <a:gd name="connsiteY468" fmla="*/ 1210583 h 2062941"/>
                  <a:gd name="connsiteX469" fmla="*/ 1169048 w 1782150"/>
                  <a:gd name="connsiteY469" fmla="*/ 1212465 h 2062941"/>
                  <a:gd name="connsiteX470" fmla="*/ 1186995 w 1782150"/>
                  <a:gd name="connsiteY470" fmla="*/ 1359539 h 2062941"/>
                  <a:gd name="connsiteX471" fmla="*/ 1111067 w 1782150"/>
                  <a:gd name="connsiteY471" fmla="*/ 1287528 h 2062941"/>
                  <a:gd name="connsiteX472" fmla="*/ 1068809 w 1782150"/>
                  <a:gd name="connsiteY472" fmla="*/ 1147574 h 2062941"/>
                  <a:gd name="connsiteX473" fmla="*/ 1047077 w 1782150"/>
                  <a:gd name="connsiteY473" fmla="*/ 1182457 h 2062941"/>
                  <a:gd name="connsiteX474" fmla="*/ 1037203 w 1782150"/>
                  <a:gd name="connsiteY474" fmla="*/ 1273606 h 2062941"/>
                  <a:gd name="connsiteX475" fmla="*/ 1025984 w 1782150"/>
                  <a:gd name="connsiteY475" fmla="*/ 1313590 h 2062941"/>
                  <a:gd name="connsiteX476" fmla="*/ 908220 w 1782150"/>
                  <a:gd name="connsiteY476" fmla="*/ 1205075 h 2062941"/>
                  <a:gd name="connsiteX477" fmla="*/ 835489 w 1782150"/>
                  <a:gd name="connsiteY477" fmla="*/ 1020408 h 2062941"/>
                  <a:gd name="connsiteX478" fmla="*/ 914200 w 1782150"/>
                  <a:gd name="connsiteY478" fmla="*/ 932528 h 2062941"/>
                  <a:gd name="connsiteX479" fmla="*/ 1006570 w 1782150"/>
                  <a:gd name="connsiteY479" fmla="*/ 972250 h 2062941"/>
                  <a:gd name="connsiteX480" fmla="*/ 1053115 w 1782150"/>
                  <a:gd name="connsiteY480" fmla="*/ 913084 h 2062941"/>
                  <a:gd name="connsiteX481" fmla="*/ 1138168 w 1782150"/>
                  <a:gd name="connsiteY481" fmla="*/ 926039 h 2062941"/>
                  <a:gd name="connsiteX482" fmla="*/ 1166432 w 1782150"/>
                  <a:gd name="connsiteY482" fmla="*/ 909604 h 2062941"/>
                  <a:gd name="connsiteX483" fmla="*/ 1147105 w 1782150"/>
                  <a:gd name="connsiteY483" fmla="*/ 947968 h 2062941"/>
                  <a:gd name="connsiteX484" fmla="*/ 1191281 w 1782150"/>
                  <a:gd name="connsiteY484" fmla="*/ 1025886 h 2062941"/>
                  <a:gd name="connsiteX485" fmla="*/ 1255511 w 1782150"/>
                  <a:gd name="connsiteY485" fmla="*/ 996445 h 2062941"/>
                  <a:gd name="connsiteX486" fmla="*/ 1280432 w 1782150"/>
                  <a:gd name="connsiteY486" fmla="*/ 976391 h 2062941"/>
                  <a:gd name="connsiteX487" fmla="*/ 1273676 w 1782150"/>
                  <a:gd name="connsiteY487" fmla="*/ 1069939 h 2062941"/>
                  <a:gd name="connsiteX488" fmla="*/ 1355125 w 1782150"/>
                  <a:gd name="connsiteY488" fmla="*/ 1164009 h 2062941"/>
                  <a:gd name="connsiteX489" fmla="*/ 1377213 w 1782150"/>
                  <a:gd name="connsiteY489" fmla="*/ 1254047 h 2062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1782150" h="2062941">
                    <a:moveTo>
                      <a:pt x="1769785" y="1061387"/>
                    </a:moveTo>
                    <a:cubicBezTo>
                      <a:pt x="1731567" y="971436"/>
                      <a:pt x="1613933" y="982168"/>
                      <a:pt x="1532556" y="978673"/>
                    </a:cubicBezTo>
                    <a:cubicBezTo>
                      <a:pt x="1509088" y="978433"/>
                      <a:pt x="1485618" y="976849"/>
                      <a:pt x="1462223" y="976849"/>
                    </a:cubicBezTo>
                    <a:cubicBezTo>
                      <a:pt x="1451615" y="976849"/>
                      <a:pt x="1451542" y="993342"/>
                      <a:pt x="1462223" y="993342"/>
                    </a:cubicBezTo>
                    <a:cubicBezTo>
                      <a:pt x="1542219" y="1000412"/>
                      <a:pt x="1709478" y="976348"/>
                      <a:pt x="1750748" y="1059185"/>
                    </a:cubicBezTo>
                    <a:cubicBezTo>
                      <a:pt x="1758377" y="1076572"/>
                      <a:pt x="1771964" y="1101262"/>
                      <a:pt x="1762228" y="1119891"/>
                    </a:cubicBezTo>
                    <a:cubicBezTo>
                      <a:pt x="1754236" y="1128007"/>
                      <a:pt x="1742174" y="1114500"/>
                      <a:pt x="1735417" y="1110264"/>
                    </a:cubicBezTo>
                    <a:cubicBezTo>
                      <a:pt x="1719141" y="1098261"/>
                      <a:pt x="1704465" y="1083497"/>
                      <a:pt x="1687100" y="1072976"/>
                    </a:cubicBezTo>
                    <a:cubicBezTo>
                      <a:pt x="1653967" y="1052486"/>
                      <a:pt x="1569393" y="1048577"/>
                      <a:pt x="1552683" y="1091540"/>
                    </a:cubicBezTo>
                    <a:cubicBezTo>
                      <a:pt x="1544036" y="1090385"/>
                      <a:pt x="1541202" y="1103441"/>
                      <a:pt x="1550575" y="1103921"/>
                    </a:cubicBezTo>
                    <a:cubicBezTo>
                      <a:pt x="1609501" y="1103797"/>
                      <a:pt x="1691241" y="1110162"/>
                      <a:pt x="1713619" y="1175293"/>
                    </a:cubicBezTo>
                    <a:cubicBezTo>
                      <a:pt x="1725027" y="1216948"/>
                      <a:pt x="1707953" y="1259496"/>
                      <a:pt x="1708170" y="1301514"/>
                    </a:cubicBezTo>
                    <a:cubicBezTo>
                      <a:pt x="1668935" y="1285493"/>
                      <a:pt x="1614805" y="1252928"/>
                      <a:pt x="1590029" y="1218241"/>
                    </a:cubicBezTo>
                    <a:cubicBezTo>
                      <a:pt x="1579638" y="1202692"/>
                      <a:pt x="1571210" y="1185959"/>
                      <a:pt x="1561110" y="1170272"/>
                    </a:cubicBezTo>
                    <a:cubicBezTo>
                      <a:pt x="1555444" y="1159570"/>
                      <a:pt x="1520349" y="1115197"/>
                      <a:pt x="1508506" y="1131444"/>
                    </a:cubicBezTo>
                    <a:cubicBezTo>
                      <a:pt x="1499860" y="1149746"/>
                      <a:pt x="1501386" y="1167613"/>
                      <a:pt x="1511922" y="1184753"/>
                    </a:cubicBezTo>
                    <a:cubicBezTo>
                      <a:pt x="1519405" y="1196945"/>
                      <a:pt x="1529941" y="1207771"/>
                      <a:pt x="1535680" y="1220915"/>
                    </a:cubicBezTo>
                    <a:cubicBezTo>
                      <a:pt x="1498552" y="1215051"/>
                      <a:pt x="1448563" y="1165041"/>
                      <a:pt x="1432724" y="1131865"/>
                    </a:cubicBezTo>
                    <a:cubicBezTo>
                      <a:pt x="1417683" y="1096183"/>
                      <a:pt x="1419791" y="1050619"/>
                      <a:pt x="1388112" y="1023844"/>
                    </a:cubicBezTo>
                    <a:cubicBezTo>
                      <a:pt x="1384625" y="1021040"/>
                      <a:pt x="1378231" y="1020459"/>
                      <a:pt x="1375978" y="1025407"/>
                    </a:cubicBezTo>
                    <a:cubicBezTo>
                      <a:pt x="1361228" y="1062251"/>
                      <a:pt x="1377649" y="1105534"/>
                      <a:pt x="1365733" y="1142618"/>
                    </a:cubicBezTo>
                    <a:cubicBezTo>
                      <a:pt x="1365370" y="1143963"/>
                      <a:pt x="1364062" y="1146251"/>
                      <a:pt x="1363190" y="1146978"/>
                    </a:cubicBezTo>
                    <a:cubicBezTo>
                      <a:pt x="1362245" y="1147850"/>
                      <a:pt x="1360139" y="1148525"/>
                      <a:pt x="1358612" y="1148177"/>
                    </a:cubicBezTo>
                    <a:cubicBezTo>
                      <a:pt x="1331511" y="1140025"/>
                      <a:pt x="1298380" y="1101581"/>
                      <a:pt x="1291840" y="1074058"/>
                    </a:cubicBezTo>
                    <a:cubicBezTo>
                      <a:pt x="1282831" y="1040105"/>
                      <a:pt x="1293584" y="1003478"/>
                      <a:pt x="1298089" y="969620"/>
                    </a:cubicBezTo>
                    <a:cubicBezTo>
                      <a:pt x="1298524" y="966139"/>
                      <a:pt x="1295182" y="962456"/>
                      <a:pt x="1291986" y="961635"/>
                    </a:cubicBezTo>
                    <a:cubicBezTo>
                      <a:pt x="1237783" y="949406"/>
                      <a:pt x="1242360" y="1010025"/>
                      <a:pt x="1222670" y="1023321"/>
                    </a:cubicBezTo>
                    <a:cubicBezTo>
                      <a:pt x="1212352" y="1023496"/>
                      <a:pt x="1202834" y="1013396"/>
                      <a:pt x="1194841" y="1006261"/>
                    </a:cubicBezTo>
                    <a:cubicBezTo>
                      <a:pt x="1180019" y="992318"/>
                      <a:pt x="1162291" y="972831"/>
                      <a:pt x="1163381" y="951419"/>
                    </a:cubicBezTo>
                    <a:cubicBezTo>
                      <a:pt x="1167522" y="936858"/>
                      <a:pt x="1179656" y="925531"/>
                      <a:pt x="1184451" y="911210"/>
                    </a:cubicBezTo>
                    <a:cubicBezTo>
                      <a:pt x="1189174" y="896177"/>
                      <a:pt x="1170864" y="888744"/>
                      <a:pt x="1159167" y="894985"/>
                    </a:cubicBezTo>
                    <a:cubicBezTo>
                      <a:pt x="1135407" y="904271"/>
                      <a:pt x="1116589" y="926853"/>
                      <a:pt x="1090723" y="930660"/>
                    </a:cubicBezTo>
                    <a:cubicBezTo>
                      <a:pt x="1078276" y="931808"/>
                      <a:pt x="1073350" y="920314"/>
                      <a:pt x="1069913" y="909975"/>
                    </a:cubicBezTo>
                    <a:cubicBezTo>
                      <a:pt x="1066382" y="898829"/>
                      <a:pt x="1066055" y="887422"/>
                      <a:pt x="1074244" y="878238"/>
                    </a:cubicBezTo>
                    <a:cubicBezTo>
                      <a:pt x="1088979" y="861759"/>
                      <a:pt x="1119277" y="860051"/>
                      <a:pt x="1137805" y="870253"/>
                    </a:cubicBezTo>
                    <a:cubicBezTo>
                      <a:pt x="1146597" y="875092"/>
                      <a:pt x="1154444" y="861643"/>
                      <a:pt x="1145652" y="856804"/>
                    </a:cubicBezTo>
                    <a:cubicBezTo>
                      <a:pt x="1139767" y="853570"/>
                      <a:pt x="1133445" y="851347"/>
                      <a:pt x="1126834" y="850010"/>
                    </a:cubicBezTo>
                    <a:cubicBezTo>
                      <a:pt x="1146887" y="797696"/>
                      <a:pt x="1169992" y="792182"/>
                      <a:pt x="1222742" y="797406"/>
                    </a:cubicBezTo>
                    <a:cubicBezTo>
                      <a:pt x="1232478" y="798575"/>
                      <a:pt x="1245775" y="795546"/>
                      <a:pt x="1252895" y="803618"/>
                    </a:cubicBezTo>
                    <a:cubicBezTo>
                      <a:pt x="1238218" y="813122"/>
                      <a:pt x="1231389" y="833895"/>
                      <a:pt x="1234803" y="850424"/>
                    </a:cubicBezTo>
                    <a:cubicBezTo>
                      <a:pt x="1235603" y="853992"/>
                      <a:pt x="1239672" y="857203"/>
                      <a:pt x="1243377" y="856942"/>
                    </a:cubicBezTo>
                    <a:cubicBezTo>
                      <a:pt x="1277454" y="854558"/>
                      <a:pt x="1291114" y="821063"/>
                      <a:pt x="1314146" y="801315"/>
                    </a:cubicBezTo>
                    <a:cubicBezTo>
                      <a:pt x="1339359" y="778239"/>
                      <a:pt x="1363626" y="797239"/>
                      <a:pt x="1390509" y="805405"/>
                    </a:cubicBezTo>
                    <a:cubicBezTo>
                      <a:pt x="1378666" y="810593"/>
                      <a:pt x="1367767" y="817437"/>
                      <a:pt x="1357523" y="825444"/>
                    </a:cubicBezTo>
                    <a:cubicBezTo>
                      <a:pt x="1345171" y="836285"/>
                      <a:pt x="1330276" y="846392"/>
                      <a:pt x="1323664" y="861904"/>
                    </a:cubicBezTo>
                    <a:cubicBezTo>
                      <a:pt x="1321702" y="867477"/>
                      <a:pt x="1328315" y="870747"/>
                      <a:pt x="1332674" y="868807"/>
                    </a:cubicBezTo>
                    <a:cubicBezTo>
                      <a:pt x="1344808" y="862427"/>
                      <a:pt x="1352509" y="850235"/>
                      <a:pt x="1363263" y="841872"/>
                    </a:cubicBezTo>
                    <a:cubicBezTo>
                      <a:pt x="1373217" y="833103"/>
                      <a:pt x="1384261" y="825444"/>
                      <a:pt x="1396322" y="819792"/>
                    </a:cubicBezTo>
                    <a:cubicBezTo>
                      <a:pt x="1456919" y="791971"/>
                      <a:pt x="1473993" y="830966"/>
                      <a:pt x="1526380" y="845687"/>
                    </a:cubicBezTo>
                    <a:cubicBezTo>
                      <a:pt x="1563581" y="857102"/>
                      <a:pt x="1611826" y="864113"/>
                      <a:pt x="1627447" y="905325"/>
                    </a:cubicBezTo>
                    <a:cubicBezTo>
                      <a:pt x="1581673" y="885976"/>
                      <a:pt x="1530158" y="884166"/>
                      <a:pt x="1483294" y="900515"/>
                    </a:cubicBezTo>
                    <a:cubicBezTo>
                      <a:pt x="1462949" y="892377"/>
                      <a:pt x="1440135" y="888897"/>
                      <a:pt x="1418338" y="885307"/>
                    </a:cubicBezTo>
                    <a:cubicBezTo>
                      <a:pt x="1398212" y="882525"/>
                      <a:pt x="1369584" y="878136"/>
                      <a:pt x="1352364" y="892326"/>
                    </a:cubicBezTo>
                    <a:cubicBezTo>
                      <a:pt x="1346261" y="897361"/>
                      <a:pt x="1339431" y="910905"/>
                      <a:pt x="1344808" y="918396"/>
                    </a:cubicBezTo>
                    <a:cubicBezTo>
                      <a:pt x="1341320" y="932506"/>
                      <a:pt x="1366096" y="937047"/>
                      <a:pt x="1376269" y="937774"/>
                    </a:cubicBezTo>
                    <a:cubicBezTo>
                      <a:pt x="1430326" y="942228"/>
                      <a:pt x="1479443" y="913201"/>
                      <a:pt x="1531539" y="904453"/>
                    </a:cubicBezTo>
                    <a:cubicBezTo>
                      <a:pt x="1573390" y="900072"/>
                      <a:pt x="1616912" y="910570"/>
                      <a:pt x="1652805" y="932353"/>
                    </a:cubicBezTo>
                    <a:cubicBezTo>
                      <a:pt x="1680197" y="949152"/>
                      <a:pt x="1703375" y="973558"/>
                      <a:pt x="1719869" y="1001102"/>
                    </a:cubicBezTo>
                    <a:cubicBezTo>
                      <a:pt x="1720450" y="1002120"/>
                      <a:pt x="1722193" y="1001458"/>
                      <a:pt x="1721830" y="1000281"/>
                    </a:cubicBezTo>
                    <a:cubicBezTo>
                      <a:pt x="1708897" y="958416"/>
                      <a:pt x="1675910" y="927899"/>
                      <a:pt x="1637111" y="909590"/>
                    </a:cubicBezTo>
                    <a:cubicBezTo>
                      <a:pt x="1626430" y="848659"/>
                      <a:pt x="1553191" y="846115"/>
                      <a:pt x="1507416" y="824914"/>
                    </a:cubicBezTo>
                    <a:cubicBezTo>
                      <a:pt x="1478281" y="808072"/>
                      <a:pt x="1457064" y="790721"/>
                      <a:pt x="1421316" y="796519"/>
                    </a:cubicBezTo>
                    <a:cubicBezTo>
                      <a:pt x="1381427" y="795306"/>
                      <a:pt x="1348077" y="755838"/>
                      <a:pt x="1308769" y="784378"/>
                    </a:cubicBezTo>
                    <a:cubicBezTo>
                      <a:pt x="1286682" y="798641"/>
                      <a:pt x="1275565" y="826055"/>
                      <a:pt x="1251515" y="837295"/>
                    </a:cubicBezTo>
                    <a:cubicBezTo>
                      <a:pt x="1252823" y="825641"/>
                      <a:pt x="1262268" y="817190"/>
                      <a:pt x="1267136" y="806132"/>
                    </a:cubicBezTo>
                    <a:cubicBezTo>
                      <a:pt x="1267644" y="804962"/>
                      <a:pt x="1267717" y="803698"/>
                      <a:pt x="1267427" y="802579"/>
                    </a:cubicBezTo>
                    <a:cubicBezTo>
                      <a:pt x="1295473" y="783361"/>
                      <a:pt x="1360574" y="749931"/>
                      <a:pt x="1356869" y="710848"/>
                    </a:cubicBezTo>
                    <a:cubicBezTo>
                      <a:pt x="1354253" y="695299"/>
                      <a:pt x="1344226" y="681872"/>
                      <a:pt x="1340666" y="666592"/>
                    </a:cubicBezTo>
                    <a:cubicBezTo>
                      <a:pt x="1340012" y="663243"/>
                      <a:pt x="1342192" y="658462"/>
                      <a:pt x="1343718" y="654502"/>
                    </a:cubicBezTo>
                    <a:cubicBezTo>
                      <a:pt x="1348586" y="641409"/>
                      <a:pt x="1349603" y="628439"/>
                      <a:pt x="1343427" y="615506"/>
                    </a:cubicBezTo>
                    <a:cubicBezTo>
                      <a:pt x="1329404" y="586203"/>
                      <a:pt x="1297652" y="601818"/>
                      <a:pt x="1275056" y="610362"/>
                    </a:cubicBezTo>
                    <a:cubicBezTo>
                      <a:pt x="1243813" y="622169"/>
                      <a:pt x="1209228" y="622038"/>
                      <a:pt x="1176096" y="626325"/>
                    </a:cubicBezTo>
                    <a:cubicBezTo>
                      <a:pt x="1203706" y="590803"/>
                      <a:pt x="1293875" y="602936"/>
                      <a:pt x="1297508" y="549300"/>
                    </a:cubicBezTo>
                    <a:cubicBezTo>
                      <a:pt x="1297289" y="523768"/>
                      <a:pt x="1279851" y="496747"/>
                      <a:pt x="1251515" y="509077"/>
                    </a:cubicBezTo>
                    <a:cubicBezTo>
                      <a:pt x="1235966" y="515434"/>
                      <a:pt x="1223832" y="528164"/>
                      <a:pt x="1209228" y="536360"/>
                    </a:cubicBezTo>
                    <a:cubicBezTo>
                      <a:pt x="1195205" y="544229"/>
                      <a:pt x="1180237" y="550034"/>
                      <a:pt x="1164761" y="554314"/>
                    </a:cubicBezTo>
                    <a:cubicBezTo>
                      <a:pt x="1170428" y="542732"/>
                      <a:pt x="1179075" y="532364"/>
                      <a:pt x="1186122" y="521828"/>
                    </a:cubicBezTo>
                    <a:cubicBezTo>
                      <a:pt x="1236475" y="447506"/>
                      <a:pt x="1113174" y="448073"/>
                      <a:pt x="1068206" y="450638"/>
                    </a:cubicBezTo>
                    <a:cubicBezTo>
                      <a:pt x="1040538" y="450144"/>
                      <a:pt x="987635" y="451888"/>
                      <a:pt x="1002966" y="493412"/>
                    </a:cubicBezTo>
                    <a:cubicBezTo>
                      <a:pt x="1009593" y="515115"/>
                      <a:pt x="1045994" y="548501"/>
                      <a:pt x="1041642" y="568482"/>
                    </a:cubicBezTo>
                    <a:cubicBezTo>
                      <a:pt x="1035771" y="570240"/>
                      <a:pt x="1028244" y="567116"/>
                      <a:pt x="1021283" y="565460"/>
                    </a:cubicBezTo>
                    <a:cubicBezTo>
                      <a:pt x="994683" y="557053"/>
                      <a:pt x="954881" y="541940"/>
                      <a:pt x="937727" y="573394"/>
                    </a:cubicBezTo>
                    <a:cubicBezTo>
                      <a:pt x="927634" y="595838"/>
                      <a:pt x="922090" y="620600"/>
                      <a:pt x="917099" y="644635"/>
                    </a:cubicBezTo>
                    <a:cubicBezTo>
                      <a:pt x="907421" y="698387"/>
                      <a:pt x="912870" y="766010"/>
                      <a:pt x="969812" y="790852"/>
                    </a:cubicBezTo>
                    <a:cubicBezTo>
                      <a:pt x="1001128" y="804512"/>
                      <a:pt x="1047564" y="803938"/>
                      <a:pt x="1073677" y="778863"/>
                    </a:cubicBezTo>
                    <a:cubicBezTo>
                      <a:pt x="1074287" y="780505"/>
                      <a:pt x="1074970" y="782126"/>
                      <a:pt x="1075668" y="783731"/>
                    </a:cubicBezTo>
                    <a:cubicBezTo>
                      <a:pt x="1041751" y="807069"/>
                      <a:pt x="1025686" y="905630"/>
                      <a:pt x="993383" y="944843"/>
                    </a:cubicBezTo>
                    <a:cubicBezTo>
                      <a:pt x="978793" y="936560"/>
                      <a:pt x="965060" y="926628"/>
                      <a:pt x="949461" y="920248"/>
                    </a:cubicBezTo>
                    <a:cubicBezTo>
                      <a:pt x="911737" y="904758"/>
                      <a:pt x="865701" y="918490"/>
                      <a:pt x="839536" y="948948"/>
                    </a:cubicBezTo>
                    <a:cubicBezTo>
                      <a:pt x="830687" y="711887"/>
                      <a:pt x="795985" y="462728"/>
                      <a:pt x="664089" y="260252"/>
                    </a:cubicBezTo>
                    <a:cubicBezTo>
                      <a:pt x="730477" y="262708"/>
                      <a:pt x="815683" y="242589"/>
                      <a:pt x="839464" y="172380"/>
                    </a:cubicBezTo>
                    <a:cubicBezTo>
                      <a:pt x="850246" y="131989"/>
                      <a:pt x="808235" y="114558"/>
                      <a:pt x="775183" y="126525"/>
                    </a:cubicBezTo>
                    <a:cubicBezTo>
                      <a:pt x="764009" y="129657"/>
                      <a:pt x="752550" y="133994"/>
                      <a:pt x="741681" y="131284"/>
                    </a:cubicBezTo>
                    <a:cubicBezTo>
                      <a:pt x="772023" y="106733"/>
                      <a:pt x="800948" y="93633"/>
                      <a:pt x="768753" y="52487"/>
                    </a:cubicBezTo>
                    <a:cubicBezTo>
                      <a:pt x="730753" y="10890"/>
                      <a:pt x="692876" y="52174"/>
                      <a:pt x="678962" y="91780"/>
                    </a:cubicBezTo>
                    <a:cubicBezTo>
                      <a:pt x="670795" y="109618"/>
                      <a:pt x="659824" y="136661"/>
                      <a:pt x="638695" y="141108"/>
                    </a:cubicBezTo>
                    <a:cubicBezTo>
                      <a:pt x="633515" y="139967"/>
                      <a:pt x="635070" y="128523"/>
                      <a:pt x="635680" y="124818"/>
                    </a:cubicBezTo>
                    <a:cubicBezTo>
                      <a:pt x="637337" y="114813"/>
                      <a:pt x="641028" y="105062"/>
                      <a:pt x="648148" y="97745"/>
                    </a:cubicBezTo>
                    <a:cubicBezTo>
                      <a:pt x="660130" y="85437"/>
                      <a:pt x="677655" y="75984"/>
                      <a:pt x="684368" y="59418"/>
                    </a:cubicBezTo>
                    <a:cubicBezTo>
                      <a:pt x="692470" y="39423"/>
                      <a:pt x="674523" y="19987"/>
                      <a:pt x="656155" y="14530"/>
                    </a:cubicBezTo>
                    <a:cubicBezTo>
                      <a:pt x="634844" y="8201"/>
                      <a:pt x="612691" y="20226"/>
                      <a:pt x="597629" y="34613"/>
                    </a:cubicBezTo>
                    <a:cubicBezTo>
                      <a:pt x="580395" y="50409"/>
                      <a:pt x="573172" y="77445"/>
                      <a:pt x="551811" y="88547"/>
                    </a:cubicBezTo>
                    <a:cubicBezTo>
                      <a:pt x="551680" y="88518"/>
                      <a:pt x="551571" y="88496"/>
                      <a:pt x="551440" y="88467"/>
                    </a:cubicBezTo>
                    <a:cubicBezTo>
                      <a:pt x="542627" y="77699"/>
                      <a:pt x="557006" y="64068"/>
                      <a:pt x="563603" y="55851"/>
                    </a:cubicBezTo>
                    <a:cubicBezTo>
                      <a:pt x="571559" y="45868"/>
                      <a:pt x="581993" y="32302"/>
                      <a:pt x="573419" y="19471"/>
                    </a:cubicBezTo>
                    <a:cubicBezTo>
                      <a:pt x="568486" y="12089"/>
                      <a:pt x="558939" y="7540"/>
                      <a:pt x="550263" y="7010"/>
                    </a:cubicBezTo>
                    <a:cubicBezTo>
                      <a:pt x="531052" y="4678"/>
                      <a:pt x="512234" y="27994"/>
                      <a:pt x="494963" y="16804"/>
                    </a:cubicBezTo>
                    <a:cubicBezTo>
                      <a:pt x="478179" y="6843"/>
                      <a:pt x="448891" y="-15630"/>
                      <a:pt x="442897" y="17197"/>
                    </a:cubicBezTo>
                    <a:cubicBezTo>
                      <a:pt x="440550" y="30333"/>
                      <a:pt x="442708" y="44138"/>
                      <a:pt x="439605" y="57108"/>
                    </a:cubicBezTo>
                    <a:cubicBezTo>
                      <a:pt x="439038" y="59491"/>
                      <a:pt x="438334" y="60755"/>
                      <a:pt x="437847" y="61889"/>
                    </a:cubicBezTo>
                    <a:cubicBezTo>
                      <a:pt x="437781" y="62041"/>
                      <a:pt x="437752" y="61794"/>
                      <a:pt x="437621" y="61751"/>
                    </a:cubicBezTo>
                    <a:cubicBezTo>
                      <a:pt x="432172" y="59890"/>
                      <a:pt x="428946" y="58001"/>
                      <a:pt x="427239" y="52312"/>
                    </a:cubicBezTo>
                    <a:cubicBezTo>
                      <a:pt x="424747" y="39357"/>
                      <a:pt x="421971" y="25203"/>
                      <a:pt x="407846" y="20292"/>
                    </a:cubicBezTo>
                    <a:cubicBezTo>
                      <a:pt x="384182" y="12670"/>
                      <a:pt x="358177" y="16775"/>
                      <a:pt x="333989" y="19849"/>
                    </a:cubicBezTo>
                    <a:cubicBezTo>
                      <a:pt x="320388" y="21810"/>
                      <a:pt x="306771" y="23641"/>
                      <a:pt x="293003" y="23700"/>
                    </a:cubicBezTo>
                    <a:cubicBezTo>
                      <a:pt x="288375" y="23721"/>
                      <a:pt x="284015" y="27717"/>
                      <a:pt x="284197" y="32506"/>
                    </a:cubicBezTo>
                    <a:cubicBezTo>
                      <a:pt x="284880" y="50583"/>
                      <a:pt x="298917" y="58684"/>
                      <a:pt x="311262" y="68668"/>
                    </a:cubicBezTo>
                    <a:cubicBezTo>
                      <a:pt x="283841" y="69002"/>
                      <a:pt x="259239" y="57435"/>
                      <a:pt x="233700" y="49682"/>
                    </a:cubicBezTo>
                    <a:cubicBezTo>
                      <a:pt x="192590" y="36269"/>
                      <a:pt x="147970" y="35303"/>
                      <a:pt x="107093" y="50089"/>
                    </a:cubicBezTo>
                    <a:cubicBezTo>
                      <a:pt x="101048" y="52276"/>
                      <a:pt x="97327" y="60653"/>
                      <a:pt x="103002" y="65587"/>
                    </a:cubicBezTo>
                    <a:cubicBezTo>
                      <a:pt x="133446" y="90726"/>
                      <a:pt x="175319" y="88634"/>
                      <a:pt x="209926" y="105222"/>
                    </a:cubicBezTo>
                    <a:cubicBezTo>
                      <a:pt x="194355" y="124120"/>
                      <a:pt x="211074" y="138979"/>
                      <a:pt x="230575" y="142045"/>
                    </a:cubicBezTo>
                    <a:cubicBezTo>
                      <a:pt x="284255" y="151389"/>
                      <a:pt x="336794" y="133922"/>
                      <a:pt x="390408" y="135171"/>
                    </a:cubicBezTo>
                    <a:cubicBezTo>
                      <a:pt x="388359" y="146448"/>
                      <a:pt x="366249" y="145576"/>
                      <a:pt x="356985" y="147465"/>
                    </a:cubicBezTo>
                    <a:cubicBezTo>
                      <a:pt x="339540" y="149674"/>
                      <a:pt x="317271" y="155007"/>
                      <a:pt x="317918" y="177357"/>
                    </a:cubicBezTo>
                    <a:cubicBezTo>
                      <a:pt x="318535" y="198725"/>
                      <a:pt x="345382" y="207415"/>
                      <a:pt x="362340" y="211361"/>
                    </a:cubicBezTo>
                    <a:cubicBezTo>
                      <a:pt x="447481" y="233252"/>
                      <a:pt x="503748" y="175155"/>
                      <a:pt x="529301" y="194678"/>
                    </a:cubicBezTo>
                    <a:cubicBezTo>
                      <a:pt x="508478" y="202416"/>
                      <a:pt x="477147" y="215103"/>
                      <a:pt x="491868" y="242756"/>
                    </a:cubicBezTo>
                    <a:cubicBezTo>
                      <a:pt x="509698" y="270141"/>
                      <a:pt x="561111" y="253807"/>
                      <a:pt x="589157" y="254723"/>
                    </a:cubicBezTo>
                    <a:cubicBezTo>
                      <a:pt x="604836" y="254040"/>
                      <a:pt x="620632" y="253589"/>
                      <a:pt x="636407" y="253866"/>
                    </a:cubicBezTo>
                    <a:cubicBezTo>
                      <a:pt x="635694" y="256910"/>
                      <a:pt x="636341" y="260289"/>
                      <a:pt x="639131" y="263238"/>
                    </a:cubicBezTo>
                    <a:cubicBezTo>
                      <a:pt x="648555" y="273200"/>
                      <a:pt x="654528" y="285624"/>
                      <a:pt x="661524" y="297286"/>
                    </a:cubicBezTo>
                    <a:cubicBezTo>
                      <a:pt x="680379" y="326880"/>
                      <a:pt x="696625" y="358064"/>
                      <a:pt x="710605" y="390252"/>
                    </a:cubicBezTo>
                    <a:cubicBezTo>
                      <a:pt x="789708" y="580042"/>
                      <a:pt x="819345" y="789900"/>
                      <a:pt x="819846" y="994076"/>
                    </a:cubicBezTo>
                    <a:cubicBezTo>
                      <a:pt x="781105" y="824231"/>
                      <a:pt x="695674" y="669150"/>
                      <a:pt x="590981" y="531368"/>
                    </a:cubicBezTo>
                    <a:cubicBezTo>
                      <a:pt x="607111" y="524241"/>
                      <a:pt x="623589" y="530010"/>
                      <a:pt x="638666" y="536600"/>
                    </a:cubicBezTo>
                    <a:cubicBezTo>
                      <a:pt x="686947" y="558223"/>
                      <a:pt x="707066" y="517905"/>
                      <a:pt x="680234" y="479069"/>
                    </a:cubicBezTo>
                    <a:cubicBezTo>
                      <a:pt x="657528" y="447790"/>
                      <a:pt x="613243" y="448473"/>
                      <a:pt x="578317" y="450863"/>
                    </a:cubicBezTo>
                    <a:cubicBezTo>
                      <a:pt x="572228" y="451401"/>
                      <a:pt x="565819" y="451662"/>
                      <a:pt x="559825" y="452861"/>
                    </a:cubicBezTo>
                    <a:cubicBezTo>
                      <a:pt x="553853" y="454053"/>
                      <a:pt x="547851" y="456727"/>
                      <a:pt x="542053" y="458710"/>
                    </a:cubicBezTo>
                    <a:cubicBezTo>
                      <a:pt x="539117" y="459713"/>
                      <a:pt x="539772" y="463680"/>
                      <a:pt x="542765" y="463964"/>
                    </a:cubicBezTo>
                    <a:cubicBezTo>
                      <a:pt x="581346" y="469507"/>
                      <a:pt x="629206" y="453632"/>
                      <a:pt x="662004" y="481169"/>
                    </a:cubicBezTo>
                    <a:cubicBezTo>
                      <a:pt x="670439" y="489459"/>
                      <a:pt x="682327" y="510835"/>
                      <a:pt x="674385" y="522497"/>
                    </a:cubicBezTo>
                    <a:cubicBezTo>
                      <a:pt x="664373" y="535176"/>
                      <a:pt x="641790" y="519307"/>
                      <a:pt x="629555" y="516226"/>
                    </a:cubicBezTo>
                    <a:cubicBezTo>
                      <a:pt x="610722" y="509658"/>
                      <a:pt x="593102" y="512114"/>
                      <a:pt x="575127" y="520361"/>
                    </a:cubicBezTo>
                    <a:cubicBezTo>
                      <a:pt x="555916" y="531964"/>
                      <a:pt x="544560" y="530329"/>
                      <a:pt x="528095" y="515187"/>
                    </a:cubicBezTo>
                    <a:cubicBezTo>
                      <a:pt x="506988" y="490970"/>
                      <a:pt x="499693" y="478045"/>
                      <a:pt x="467992" y="499319"/>
                    </a:cubicBezTo>
                    <a:cubicBezTo>
                      <a:pt x="452153" y="508837"/>
                      <a:pt x="439954" y="523311"/>
                      <a:pt x="423889" y="532407"/>
                    </a:cubicBezTo>
                    <a:cubicBezTo>
                      <a:pt x="400849" y="543248"/>
                      <a:pt x="353643" y="540254"/>
                      <a:pt x="329513" y="532313"/>
                    </a:cubicBezTo>
                    <a:cubicBezTo>
                      <a:pt x="353425" y="514991"/>
                      <a:pt x="405267" y="489793"/>
                      <a:pt x="409510" y="458819"/>
                    </a:cubicBezTo>
                    <a:cubicBezTo>
                      <a:pt x="410832" y="410378"/>
                      <a:pt x="349058" y="423900"/>
                      <a:pt x="319654" y="433513"/>
                    </a:cubicBezTo>
                    <a:cubicBezTo>
                      <a:pt x="285904" y="443968"/>
                      <a:pt x="264899" y="441846"/>
                      <a:pt x="235116" y="422519"/>
                    </a:cubicBezTo>
                    <a:cubicBezTo>
                      <a:pt x="190984" y="391727"/>
                      <a:pt x="149184" y="408337"/>
                      <a:pt x="100561" y="406077"/>
                    </a:cubicBezTo>
                    <a:cubicBezTo>
                      <a:pt x="117505" y="346664"/>
                      <a:pt x="58696" y="295259"/>
                      <a:pt x="165815" y="298587"/>
                    </a:cubicBezTo>
                    <a:cubicBezTo>
                      <a:pt x="194878" y="301529"/>
                      <a:pt x="219749" y="291248"/>
                      <a:pt x="242455" y="273759"/>
                    </a:cubicBezTo>
                    <a:cubicBezTo>
                      <a:pt x="251457" y="267257"/>
                      <a:pt x="260576" y="260993"/>
                      <a:pt x="271409" y="258007"/>
                    </a:cubicBezTo>
                    <a:cubicBezTo>
                      <a:pt x="315723" y="246600"/>
                      <a:pt x="351486" y="271274"/>
                      <a:pt x="390234" y="287383"/>
                    </a:cubicBezTo>
                    <a:cubicBezTo>
                      <a:pt x="415003" y="296189"/>
                      <a:pt x="441465" y="293740"/>
                      <a:pt x="466953" y="298681"/>
                    </a:cubicBezTo>
                    <a:cubicBezTo>
                      <a:pt x="509240" y="307385"/>
                      <a:pt x="552690" y="327802"/>
                      <a:pt x="578070" y="363899"/>
                    </a:cubicBezTo>
                    <a:cubicBezTo>
                      <a:pt x="607692" y="407603"/>
                      <a:pt x="569576" y="430744"/>
                      <a:pt x="531735" y="444484"/>
                    </a:cubicBezTo>
                    <a:cubicBezTo>
                      <a:pt x="522035" y="448407"/>
                      <a:pt x="526235" y="464341"/>
                      <a:pt x="536124" y="460389"/>
                    </a:cubicBezTo>
                    <a:cubicBezTo>
                      <a:pt x="654658" y="421183"/>
                      <a:pt x="602083" y="331181"/>
                      <a:pt x="514334" y="294888"/>
                    </a:cubicBezTo>
                    <a:cubicBezTo>
                      <a:pt x="500558" y="289126"/>
                      <a:pt x="486259" y="284709"/>
                      <a:pt x="471597" y="281861"/>
                    </a:cubicBezTo>
                    <a:cubicBezTo>
                      <a:pt x="444902" y="276593"/>
                      <a:pt x="416776" y="279674"/>
                      <a:pt x="391200" y="269131"/>
                    </a:cubicBezTo>
                    <a:cubicBezTo>
                      <a:pt x="363961" y="257012"/>
                      <a:pt x="338211" y="240170"/>
                      <a:pt x="307491" y="238913"/>
                    </a:cubicBezTo>
                    <a:cubicBezTo>
                      <a:pt x="247875" y="230978"/>
                      <a:pt x="239221" y="267533"/>
                      <a:pt x="192691" y="281723"/>
                    </a:cubicBezTo>
                    <a:cubicBezTo>
                      <a:pt x="175617" y="285479"/>
                      <a:pt x="157787" y="281744"/>
                      <a:pt x="140516" y="283757"/>
                    </a:cubicBezTo>
                    <a:cubicBezTo>
                      <a:pt x="104121" y="287049"/>
                      <a:pt x="80732" y="305743"/>
                      <a:pt x="86458" y="344608"/>
                    </a:cubicBezTo>
                    <a:cubicBezTo>
                      <a:pt x="88623" y="366042"/>
                      <a:pt x="93433" y="388610"/>
                      <a:pt x="82927" y="408700"/>
                    </a:cubicBezTo>
                    <a:cubicBezTo>
                      <a:pt x="80790" y="412791"/>
                      <a:pt x="82375" y="419264"/>
                      <a:pt x="87606" y="420202"/>
                    </a:cubicBezTo>
                    <a:cubicBezTo>
                      <a:pt x="128142" y="427438"/>
                      <a:pt x="173008" y="409172"/>
                      <a:pt x="211248" y="428150"/>
                    </a:cubicBezTo>
                    <a:cubicBezTo>
                      <a:pt x="243421" y="445966"/>
                      <a:pt x="267420" y="462823"/>
                      <a:pt x="306212" y="453566"/>
                    </a:cubicBezTo>
                    <a:cubicBezTo>
                      <a:pt x="326222" y="450718"/>
                      <a:pt x="379720" y="427707"/>
                      <a:pt x="392014" y="450115"/>
                    </a:cubicBezTo>
                    <a:cubicBezTo>
                      <a:pt x="399759" y="479084"/>
                      <a:pt x="325139" y="509150"/>
                      <a:pt x="306815" y="528113"/>
                    </a:cubicBezTo>
                    <a:cubicBezTo>
                      <a:pt x="302507" y="531753"/>
                      <a:pt x="304091" y="539034"/>
                      <a:pt x="308559" y="541657"/>
                    </a:cubicBezTo>
                    <a:cubicBezTo>
                      <a:pt x="339620" y="559582"/>
                      <a:pt x="411908" y="563738"/>
                      <a:pt x="441342" y="541759"/>
                    </a:cubicBezTo>
                    <a:cubicBezTo>
                      <a:pt x="457719" y="530024"/>
                      <a:pt x="471836" y="512848"/>
                      <a:pt x="491417" y="506316"/>
                    </a:cubicBezTo>
                    <a:cubicBezTo>
                      <a:pt x="497470" y="504528"/>
                      <a:pt x="499621" y="508408"/>
                      <a:pt x="503588" y="513247"/>
                    </a:cubicBezTo>
                    <a:cubicBezTo>
                      <a:pt x="510149" y="521247"/>
                      <a:pt x="516986" y="528535"/>
                      <a:pt x="525603" y="534391"/>
                    </a:cubicBezTo>
                    <a:cubicBezTo>
                      <a:pt x="539953" y="545261"/>
                      <a:pt x="558721" y="548399"/>
                      <a:pt x="574604" y="538787"/>
                    </a:cubicBezTo>
                    <a:cubicBezTo>
                      <a:pt x="656090" y="657851"/>
                      <a:pt x="734822" y="781683"/>
                      <a:pt x="776920" y="921498"/>
                    </a:cubicBezTo>
                    <a:cubicBezTo>
                      <a:pt x="815785" y="1052639"/>
                      <a:pt x="833934" y="1189585"/>
                      <a:pt x="843707" y="1325753"/>
                    </a:cubicBezTo>
                    <a:cubicBezTo>
                      <a:pt x="821169" y="1264495"/>
                      <a:pt x="777487" y="1211782"/>
                      <a:pt x="723792" y="1175111"/>
                    </a:cubicBezTo>
                    <a:cubicBezTo>
                      <a:pt x="749339" y="1165099"/>
                      <a:pt x="764481" y="1138629"/>
                      <a:pt x="738411" y="1119441"/>
                    </a:cubicBezTo>
                    <a:cubicBezTo>
                      <a:pt x="738120" y="1119230"/>
                      <a:pt x="738201" y="1118779"/>
                      <a:pt x="738549" y="1118685"/>
                    </a:cubicBezTo>
                    <a:cubicBezTo>
                      <a:pt x="806237" y="1100150"/>
                      <a:pt x="823901" y="1040883"/>
                      <a:pt x="780306" y="987443"/>
                    </a:cubicBezTo>
                    <a:cubicBezTo>
                      <a:pt x="767700" y="971175"/>
                      <a:pt x="745895" y="952160"/>
                      <a:pt x="723378" y="958183"/>
                    </a:cubicBezTo>
                    <a:cubicBezTo>
                      <a:pt x="705831" y="963160"/>
                      <a:pt x="698624" y="982037"/>
                      <a:pt x="686351" y="993713"/>
                    </a:cubicBezTo>
                    <a:cubicBezTo>
                      <a:pt x="686054" y="993997"/>
                      <a:pt x="685538" y="993728"/>
                      <a:pt x="685610" y="993321"/>
                    </a:cubicBezTo>
                    <a:cubicBezTo>
                      <a:pt x="687376" y="982727"/>
                      <a:pt x="693312" y="972969"/>
                      <a:pt x="694366" y="962172"/>
                    </a:cubicBezTo>
                    <a:cubicBezTo>
                      <a:pt x="695834" y="929294"/>
                      <a:pt x="650488" y="908180"/>
                      <a:pt x="625740" y="894542"/>
                    </a:cubicBezTo>
                    <a:cubicBezTo>
                      <a:pt x="616433" y="890393"/>
                      <a:pt x="574836" y="868538"/>
                      <a:pt x="570869" y="883651"/>
                    </a:cubicBezTo>
                    <a:cubicBezTo>
                      <a:pt x="558096" y="918105"/>
                      <a:pt x="606588" y="967745"/>
                      <a:pt x="577474" y="994970"/>
                    </a:cubicBezTo>
                    <a:cubicBezTo>
                      <a:pt x="577285" y="995152"/>
                      <a:pt x="576965" y="995123"/>
                      <a:pt x="576798" y="994919"/>
                    </a:cubicBezTo>
                    <a:cubicBezTo>
                      <a:pt x="551360" y="961743"/>
                      <a:pt x="600768" y="901147"/>
                      <a:pt x="539888" y="887647"/>
                    </a:cubicBezTo>
                    <a:cubicBezTo>
                      <a:pt x="526889" y="884857"/>
                      <a:pt x="514174" y="884741"/>
                      <a:pt x="501124" y="887000"/>
                    </a:cubicBezTo>
                    <a:cubicBezTo>
                      <a:pt x="494672" y="888119"/>
                      <a:pt x="488351" y="888439"/>
                      <a:pt x="481892" y="887167"/>
                    </a:cubicBezTo>
                    <a:cubicBezTo>
                      <a:pt x="475171" y="885845"/>
                      <a:pt x="468937" y="882459"/>
                      <a:pt x="462427" y="880439"/>
                    </a:cubicBezTo>
                    <a:cubicBezTo>
                      <a:pt x="444088" y="874736"/>
                      <a:pt x="418229" y="884537"/>
                      <a:pt x="428423" y="907097"/>
                    </a:cubicBezTo>
                    <a:cubicBezTo>
                      <a:pt x="437055" y="924216"/>
                      <a:pt x="451579" y="937984"/>
                      <a:pt x="458227" y="956287"/>
                    </a:cubicBezTo>
                    <a:cubicBezTo>
                      <a:pt x="461286" y="963894"/>
                      <a:pt x="465006" y="973071"/>
                      <a:pt x="463241" y="981376"/>
                    </a:cubicBezTo>
                    <a:cubicBezTo>
                      <a:pt x="463234" y="981398"/>
                      <a:pt x="463197" y="981587"/>
                      <a:pt x="463103" y="981666"/>
                    </a:cubicBezTo>
                    <a:cubicBezTo>
                      <a:pt x="462994" y="981753"/>
                      <a:pt x="462826" y="981732"/>
                      <a:pt x="462819" y="981732"/>
                    </a:cubicBezTo>
                    <a:cubicBezTo>
                      <a:pt x="442569" y="979000"/>
                      <a:pt x="442337" y="946551"/>
                      <a:pt x="427660" y="934802"/>
                    </a:cubicBezTo>
                    <a:cubicBezTo>
                      <a:pt x="405485" y="914203"/>
                      <a:pt x="372730" y="929556"/>
                      <a:pt x="347555" y="934482"/>
                    </a:cubicBezTo>
                    <a:cubicBezTo>
                      <a:pt x="317111" y="940440"/>
                      <a:pt x="285715" y="925182"/>
                      <a:pt x="255744" y="936204"/>
                    </a:cubicBezTo>
                    <a:cubicBezTo>
                      <a:pt x="243247" y="942620"/>
                      <a:pt x="256500" y="953293"/>
                      <a:pt x="264535" y="958764"/>
                    </a:cubicBezTo>
                    <a:cubicBezTo>
                      <a:pt x="264935" y="959041"/>
                      <a:pt x="264644" y="959658"/>
                      <a:pt x="264179" y="959527"/>
                    </a:cubicBezTo>
                    <a:cubicBezTo>
                      <a:pt x="228047" y="949334"/>
                      <a:pt x="194195" y="973725"/>
                      <a:pt x="160620" y="984130"/>
                    </a:cubicBezTo>
                    <a:cubicBezTo>
                      <a:pt x="150673" y="987101"/>
                      <a:pt x="132095" y="988939"/>
                      <a:pt x="126631" y="999293"/>
                    </a:cubicBezTo>
                    <a:cubicBezTo>
                      <a:pt x="120585" y="1010744"/>
                      <a:pt x="134136" y="1018613"/>
                      <a:pt x="146197" y="1023932"/>
                    </a:cubicBezTo>
                    <a:cubicBezTo>
                      <a:pt x="122758" y="1029250"/>
                      <a:pt x="98098" y="1028822"/>
                      <a:pt x="76162" y="1040265"/>
                    </a:cubicBezTo>
                    <a:cubicBezTo>
                      <a:pt x="48988" y="1054448"/>
                      <a:pt x="25774" y="1075025"/>
                      <a:pt x="2342" y="1094490"/>
                    </a:cubicBezTo>
                    <a:cubicBezTo>
                      <a:pt x="-2214" y="1098275"/>
                      <a:pt x="380" y="1106340"/>
                      <a:pt x="5807" y="1107626"/>
                    </a:cubicBezTo>
                    <a:cubicBezTo>
                      <a:pt x="22998" y="1111702"/>
                      <a:pt x="37973" y="1106180"/>
                      <a:pt x="54837" y="1103964"/>
                    </a:cubicBezTo>
                    <a:cubicBezTo>
                      <a:pt x="104455" y="1096771"/>
                      <a:pt x="150891" y="1072104"/>
                      <a:pt x="201730" y="1072373"/>
                    </a:cubicBezTo>
                    <a:cubicBezTo>
                      <a:pt x="176634" y="1090893"/>
                      <a:pt x="142012" y="1089803"/>
                      <a:pt x="118725" y="1111419"/>
                    </a:cubicBezTo>
                    <a:cubicBezTo>
                      <a:pt x="114162" y="1115532"/>
                      <a:pt x="116073" y="1122347"/>
                      <a:pt x="120535" y="1125435"/>
                    </a:cubicBezTo>
                    <a:cubicBezTo>
                      <a:pt x="150317" y="1146055"/>
                      <a:pt x="185803" y="1140497"/>
                      <a:pt x="217627" y="1128021"/>
                    </a:cubicBezTo>
                    <a:cubicBezTo>
                      <a:pt x="266461" y="1110177"/>
                      <a:pt x="310993" y="1071733"/>
                      <a:pt x="365051" y="1073339"/>
                    </a:cubicBezTo>
                    <a:cubicBezTo>
                      <a:pt x="358788" y="1087020"/>
                      <a:pt x="339606" y="1093240"/>
                      <a:pt x="326941" y="1098355"/>
                    </a:cubicBezTo>
                    <a:cubicBezTo>
                      <a:pt x="309206" y="1105512"/>
                      <a:pt x="288513" y="1113061"/>
                      <a:pt x="279401" y="1131327"/>
                    </a:cubicBezTo>
                    <a:cubicBezTo>
                      <a:pt x="277636" y="1134866"/>
                      <a:pt x="278086" y="1140562"/>
                      <a:pt x="282300" y="1142386"/>
                    </a:cubicBezTo>
                    <a:cubicBezTo>
                      <a:pt x="305144" y="1152260"/>
                      <a:pt x="329492" y="1156474"/>
                      <a:pt x="354305" y="1157056"/>
                    </a:cubicBezTo>
                    <a:cubicBezTo>
                      <a:pt x="402963" y="1159802"/>
                      <a:pt x="428445" y="1150676"/>
                      <a:pt x="466685" y="1121170"/>
                    </a:cubicBezTo>
                    <a:cubicBezTo>
                      <a:pt x="479051" y="1112669"/>
                      <a:pt x="491832" y="1105265"/>
                      <a:pt x="506451" y="1103754"/>
                    </a:cubicBezTo>
                    <a:cubicBezTo>
                      <a:pt x="502149" y="1114028"/>
                      <a:pt x="490858" y="1121243"/>
                      <a:pt x="482052" y="1127244"/>
                    </a:cubicBezTo>
                    <a:cubicBezTo>
                      <a:pt x="472911" y="1133820"/>
                      <a:pt x="434809" y="1156394"/>
                      <a:pt x="450337" y="1168790"/>
                    </a:cubicBezTo>
                    <a:cubicBezTo>
                      <a:pt x="485764" y="1188080"/>
                      <a:pt x="565725" y="1206993"/>
                      <a:pt x="599925" y="1180321"/>
                    </a:cubicBezTo>
                    <a:cubicBezTo>
                      <a:pt x="609937" y="1168616"/>
                      <a:pt x="618547" y="1154803"/>
                      <a:pt x="623444" y="1140148"/>
                    </a:cubicBezTo>
                    <a:cubicBezTo>
                      <a:pt x="637191" y="1157383"/>
                      <a:pt x="622056" y="1163689"/>
                      <a:pt x="632222" y="1175503"/>
                    </a:cubicBezTo>
                    <a:cubicBezTo>
                      <a:pt x="651497" y="1192593"/>
                      <a:pt x="680786" y="1186576"/>
                      <a:pt x="703710" y="1181941"/>
                    </a:cubicBezTo>
                    <a:cubicBezTo>
                      <a:pt x="704182" y="1184237"/>
                      <a:pt x="705519" y="1186424"/>
                      <a:pt x="708004" y="1188044"/>
                    </a:cubicBezTo>
                    <a:cubicBezTo>
                      <a:pt x="745757" y="1212668"/>
                      <a:pt x="778148" y="1245728"/>
                      <a:pt x="801783" y="1284120"/>
                    </a:cubicBezTo>
                    <a:cubicBezTo>
                      <a:pt x="819766" y="1313031"/>
                      <a:pt x="831188" y="1345080"/>
                      <a:pt x="839246" y="1378009"/>
                    </a:cubicBezTo>
                    <a:cubicBezTo>
                      <a:pt x="842356" y="1389743"/>
                      <a:pt x="844158" y="1402182"/>
                      <a:pt x="844397" y="1414265"/>
                    </a:cubicBezTo>
                    <a:cubicBezTo>
                      <a:pt x="837604" y="1465925"/>
                      <a:pt x="836202" y="1518282"/>
                      <a:pt x="836674" y="1570363"/>
                    </a:cubicBezTo>
                    <a:cubicBezTo>
                      <a:pt x="792759" y="1574955"/>
                      <a:pt x="692695" y="1595278"/>
                      <a:pt x="660391" y="1622997"/>
                    </a:cubicBezTo>
                    <a:cubicBezTo>
                      <a:pt x="654629" y="1625090"/>
                      <a:pt x="650022" y="1630691"/>
                      <a:pt x="651752" y="1638364"/>
                    </a:cubicBezTo>
                    <a:cubicBezTo>
                      <a:pt x="657710" y="1664812"/>
                      <a:pt x="661277" y="1691869"/>
                      <a:pt x="665107" y="1718680"/>
                    </a:cubicBezTo>
                    <a:cubicBezTo>
                      <a:pt x="686177" y="1813702"/>
                      <a:pt x="668652" y="1961932"/>
                      <a:pt x="750800" y="2025551"/>
                    </a:cubicBezTo>
                    <a:cubicBezTo>
                      <a:pt x="813954" y="2070861"/>
                      <a:pt x="899392" y="2066879"/>
                      <a:pt x="972726" y="2055378"/>
                    </a:cubicBezTo>
                    <a:cubicBezTo>
                      <a:pt x="1070618" y="2033333"/>
                      <a:pt x="1095518" y="1959309"/>
                      <a:pt x="1104891" y="1869111"/>
                    </a:cubicBezTo>
                    <a:cubicBezTo>
                      <a:pt x="1113755" y="1805310"/>
                      <a:pt x="1122765" y="1736823"/>
                      <a:pt x="1134754" y="1672695"/>
                    </a:cubicBezTo>
                    <a:cubicBezTo>
                      <a:pt x="1135553" y="1664390"/>
                      <a:pt x="1141220" y="1654131"/>
                      <a:pt x="1136497" y="1646625"/>
                    </a:cubicBezTo>
                    <a:cubicBezTo>
                      <a:pt x="1137660" y="1644729"/>
                      <a:pt x="1138023" y="1642317"/>
                      <a:pt x="1136570" y="1640050"/>
                    </a:cubicBezTo>
                    <a:cubicBezTo>
                      <a:pt x="1100531" y="1589342"/>
                      <a:pt x="1026841" y="1582148"/>
                      <a:pt x="969870" y="1571846"/>
                    </a:cubicBezTo>
                    <a:cubicBezTo>
                      <a:pt x="978582" y="1491864"/>
                      <a:pt x="974208" y="1410799"/>
                      <a:pt x="987832" y="1331311"/>
                    </a:cubicBezTo>
                    <a:cubicBezTo>
                      <a:pt x="1056065" y="1363724"/>
                      <a:pt x="1055055" y="1274936"/>
                      <a:pt x="1057983" y="1231116"/>
                    </a:cubicBezTo>
                    <a:cubicBezTo>
                      <a:pt x="1058550" y="1208759"/>
                      <a:pt x="1059988" y="1184455"/>
                      <a:pt x="1073619" y="1165753"/>
                    </a:cubicBezTo>
                    <a:cubicBezTo>
                      <a:pt x="1085055" y="1199909"/>
                      <a:pt x="1080115" y="1237248"/>
                      <a:pt x="1088543" y="1272015"/>
                    </a:cubicBezTo>
                    <a:cubicBezTo>
                      <a:pt x="1100459" y="1325201"/>
                      <a:pt x="1142673" y="1365788"/>
                      <a:pt x="1194624" y="1380326"/>
                    </a:cubicBezTo>
                    <a:cubicBezTo>
                      <a:pt x="1224123" y="1383175"/>
                      <a:pt x="1187358" y="1308460"/>
                      <a:pt x="1182199" y="1295854"/>
                    </a:cubicBezTo>
                    <a:cubicBezTo>
                      <a:pt x="1173117" y="1276222"/>
                      <a:pt x="1168249" y="1252281"/>
                      <a:pt x="1178929" y="1232482"/>
                    </a:cubicBezTo>
                    <a:cubicBezTo>
                      <a:pt x="1200218" y="1261189"/>
                      <a:pt x="1195713" y="1300889"/>
                      <a:pt x="1210972" y="1332416"/>
                    </a:cubicBezTo>
                    <a:cubicBezTo>
                      <a:pt x="1233496" y="1373889"/>
                      <a:pt x="1296345" y="1423587"/>
                      <a:pt x="1340302" y="1440669"/>
                    </a:cubicBezTo>
                    <a:cubicBezTo>
                      <a:pt x="1347424" y="1443212"/>
                      <a:pt x="1353527" y="1435561"/>
                      <a:pt x="1351928" y="1429051"/>
                    </a:cubicBezTo>
                    <a:cubicBezTo>
                      <a:pt x="1346769" y="1407857"/>
                      <a:pt x="1347568" y="1387156"/>
                      <a:pt x="1355707" y="1366848"/>
                    </a:cubicBezTo>
                    <a:cubicBezTo>
                      <a:pt x="1368058" y="1332045"/>
                      <a:pt x="1407875" y="1293100"/>
                      <a:pt x="1397267" y="1254672"/>
                    </a:cubicBezTo>
                    <a:cubicBezTo>
                      <a:pt x="1391672" y="1238934"/>
                      <a:pt x="1377794" y="1227977"/>
                      <a:pt x="1371764" y="1212370"/>
                    </a:cubicBezTo>
                    <a:cubicBezTo>
                      <a:pt x="1366315" y="1196342"/>
                      <a:pt x="1370383" y="1178926"/>
                      <a:pt x="1369584" y="1162352"/>
                    </a:cubicBezTo>
                    <a:cubicBezTo>
                      <a:pt x="1398139" y="1145910"/>
                      <a:pt x="1380773" y="1074829"/>
                      <a:pt x="1386514" y="1044559"/>
                    </a:cubicBezTo>
                    <a:cubicBezTo>
                      <a:pt x="1406785" y="1073070"/>
                      <a:pt x="1405477" y="1111027"/>
                      <a:pt x="1420444" y="1142059"/>
                    </a:cubicBezTo>
                    <a:cubicBezTo>
                      <a:pt x="1437447" y="1173651"/>
                      <a:pt x="1464984" y="1199720"/>
                      <a:pt x="1494338" y="1219948"/>
                    </a:cubicBezTo>
                    <a:cubicBezTo>
                      <a:pt x="1510322" y="1230309"/>
                      <a:pt x="1528778" y="1238512"/>
                      <a:pt x="1548251" y="1235664"/>
                    </a:cubicBezTo>
                    <a:cubicBezTo>
                      <a:pt x="1552464" y="1235039"/>
                      <a:pt x="1554426" y="1229830"/>
                      <a:pt x="1553627" y="1226175"/>
                    </a:cubicBezTo>
                    <a:cubicBezTo>
                      <a:pt x="1548613" y="1197359"/>
                      <a:pt x="1512284" y="1177465"/>
                      <a:pt x="1519259" y="1146680"/>
                    </a:cubicBezTo>
                    <a:cubicBezTo>
                      <a:pt x="1546942" y="1166458"/>
                      <a:pt x="1558495" y="1200665"/>
                      <a:pt x="1577458" y="1227679"/>
                    </a:cubicBezTo>
                    <a:cubicBezTo>
                      <a:pt x="1603906" y="1264771"/>
                      <a:pt x="1670606" y="1306949"/>
                      <a:pt x="1714274" y="1319730"/>
                    </a:cubicBezTo>
                    <a:cubicBezTo>
                      <a:pt x="1718851" y="1320914"/>
                      <a:pt x="1724518" y="1317390"/>
                      <a:pt x="1724155" y="1312210"/>
                    </a:cubicBezTo>
                    <a:cubicBezTo>
                      <a:pt x="1720668" y="1265810"/>
                      <a:pt x="1741375" y="1219236"/>
                      <a:pt x="1728878" y="1173186"/>
                    </a:cubicBezTo>
                    <a:cubicBezTo>
                      <a:pt x="1709406" y="1107212"/>
                      <a:pt x="1631589" y="1089338"/>
                      <a:pt x="1570483" y="1090675"/>
                    </a:cubicBezTo>
                    <a:cubicBezTo>
                      <a:pt x="1569612" y="1090697"/>
                      <a:pt x="1569248" y="1089571"/>
                      <a:pt x="1569975" y="1089019"/>
                    </a:cubicBezTo>
                    <a:cubicBezTo>
                      <a:pt x="1598675" y="1066734"/>
                      <a:pt x="1656220" y="1071719"/>
                      <a:pt x="1684629" y="1091365"/>
                    </a:cubicBezTo>
                    <a:cubicBezTo>
                      <a:pt x="1702503" y="1104182"/>
                      <a:pt x="1718342" y="1119768"/>
                      <a:pt x="1737016" y="1131516"/>
                    </a:cubicBezTo>
                    <a:cubicBezTo>
                      <a:pt x="1753000" y="1143607"/>
                      <a:pt x="1772400" y="1141652"/>
                      <a:pt x="1779883" y="1121584"/>
                    </a:cubicBezTo>
                    <a:cubicBezTo>
                      <a:pt x="1786496" y="1102366"/>
                      <a:pt x="1777268" y="1079006"/>
                      <a:pt x="1769785" y="1061387"/>
                    </a:cubicBezTo>
                    <a:close/>
                    <a:moveTo>
                      <a:pt x="1388693" y="921702"/>
                    </a:moveTo>
                    <a:cubicBezTo>
                      <a:pt x="1379102" y="922080"/>
                      <a:pt x="1369438" y="920285"/>
                      <a:pt x="1360429" y="917335"/>
                    </a:cubicBezTo>
                    <a:cubicBezTo>
                      <a:pt x="1359340" y="916986"/>
                      <a:pt x="1358758" y="915867"/>
                      <a:pt x="1358976" y="914777"/>
                    </a:cubicBezTo>
                    <a:cubicBezTo>
                      <a:pt x="1360502" y="908006"/>
                      <a:pt x="1361156" y="904111"/>
                      <a:pt x="1369076" y="901859"/>
                    </a:cubicBezTo>
                    <a:cubicBezTo>
                      <a:pt x="1402644" y="893074"/>
                      <a:pt x="1437810" y="906908"/>
                      <a:pt x="1471814" y="903929"/>
                    </a:cubicBezTo>
                    <a:cubicBezTo>
                      <a:pt x="1444640" y="911842"/>
                      <a:pt x="1417248" y="921011"/>
                      <a:pt x="1388693" y="921702"/>
                    </a:cubicBezTo>
                    <a:close/>
                    <a:moveTo>
                      <a:pt x="616040" y="235781"/>
                    </a:moveTo>
                    <a:cubicBezTo>
                      <a:pt x="595769" y="236333"/>
                      <a:pt x="575265" y="237009"/>
                      <a:pt x="555109" y="239320"/>
                    </a:cubicBezTo>
                    <a:cubicBezTo>
                      <a:pt x="541777" y="240845"/>
                      <a:pt x="525204" y="244333"/>
                      <a:pt x="512263" y="239239"/>
                    </a:cubicBezTo>
                    <a:cubicBezTo>
                      <a:pt x="501902" y="235091"/>
                      <a:pt x="501495" y="224650"/>
                      <a:pt x="511478" y="219665"/>
                    </a:cubicBezTo>
                    <a:cubicBezTo>
                      <a:pt x="519827" y="212879"/>
                      <a:pt x="553591" y="206507"/>
                      <a:pt x="546950" y="192324"/>
                    </a:cubicBezTo>
                    <a:cubicBezTo>
                      <a:pt x="539016" y="181077"/>
                      <a:pt x="527863" y="174589"/>
                      <a:pt x="513861" y="175300"/>
                    </a:cubicBezTo>
                    <a:cubicBezTo>
                      <a:pt x="500826" y="175962"/>
                      <a:pt x="488765" y="181302"/>
                      <a:pt x="476719" y="185807"/>
                    </a:cubicBezTo>
                    <a:cubicBezTo>
                      <a:pt x="460945" y="191699"/>
                      <a:pt x="444422" y="196691"/>
                      <a:pt x="427784" y="199350"/>
                    </a:cubicBezTo>
                    <a:cubicBezTo>
                      <a:pt x="406160" y="203383"/>
                      <a:pt x="348252" y="196408"/>
                      <a:pt x="335529" y="178599"/>
                    </a:cubicBezTo>
                    <a:cubicBezTo>
                      <a:pt x="328475" y="157688"/>
                      <a:pt x="387015" y="165041"/>
                      <a:pt x="397660" y="151796"/>
                    </a:cubicBezTo>
                    <a:cubicBezTo>
                      <a:pt x="406764" y="146455"/>
                      <a:pt x="409939" y="120952"/>
                      <a:pt x="396897" y="120008"/>
                    </a:cubicBezTo>
                    <a:cubicBezTo>
                      <a:pt x="372970" y="120138"/>
                      <a:pt x="349211" y="122340"/>
                      <a:pt x="325481" y="125304"/>
                    </a:cubicBezTo>
                    <a:cubicBezTo>
                      <a:pt x="300327" y="129199"/>
                      <a:pt x="274918" y="131974"/>
                      <a:pt x="249517" y="128872"/>
                    </a:cubicBezTo>
                    <a:cubicBezTo>
                      <a:pt x="239628" y="127499"/>
                      <a:pt x="226891" y="127324"/>
                      <a:pt x="219495" y="120553"/>
                    </a:cubicBezTo>
                    <a:cubicBezTo>
                      <a:pt x="219466" y="120524"/>
                      <a:pt x="219139" y="120167"/>
                      <a:pt x="219160" y="119594"/>
                    </a:cubicBezTo>
                    <a:cubicBezTo>
                      <a:pt x="219182" y="119063"/>
                      <a:pt x="219553" y="118329"/>
                      <a:pt x="219568" y="118300"/>
                    </a:cubicBezTo>
                    <a:cubicBezTo>
                      <a:pt x="222670" y="110889"/>
                      <a:pt x="236569" y="104960"/>
                      <a:pt x="226092" y="96743"/>
                    </a:cubicBezTo>
                    <a:cubicBezTo>
                      <a:pt x="196520" y="79828"/>
                      <a:pt x="159509" y="79988"/>
                      <a:pt x="130365" y="62935"/>
                    </a:cubicBezTo>
                    <a:cubicBezTo>
                      <a:pt x="186007" y="48708"/>
                      <a:pt x="232849" y="69016"/>
                      <a:pt x="286130" y="81717"/>
                    </a:cubicBezTo>
                    <a:cubicBezTo>
                      <a:pt x="296302" y="84725"/>
                      <a:pt x="343849" y="87014"/>
                      <a:pt x="331533" y="66938"/>
                    </a:cubicBezTo>
                    <a:cubicBezTo>
                      <a:pt x="323250" y="57515"/>
                      <a:pt x="312127" y="51186"/>
                      <a:pt x="304774" y="40810"/>
                    </a:cubicBezTo>
                    <a:cubicBezTo>
                      <a:pt x="330901" y="40992"/>
                      <a:pt x="385475" y="22435"/>
                      <a:pt x="404983" y="33930"/>
                    </a:cubicBezTo>
                    <a:cubicBezTo>
                      <a:pt x="416660" y="43477"/>
                      <a:pt x="405579" y="70469"/>
                      <a:pt x="432681" y="77837"/>
                    </a:cubicBezTo>
                    <a:cubicBezTo>
                      <a:pt x="466692" y="82458"/>
                      <a:pt x="452887" y="34250"/>
                      <a:pt x="459782" y="16099"/>
                    </a:cubicBezTo>
                    <a:cubicBezTo>
                      <a:pt x="459840" y="15947"/>
                      <a:pt x="459891" y="15838"/>
                      <a:pt x="459935" y="15729"/>
                    </a:cubicBezTo>
                    <a:cubicBezTo>
                      <a:pt x="469424" y="18802"/>
                      <a:pt x="477634" y="25305"/>
                      <a:pt x="486310" y="30108"/>
                    </a:cubicBezTo>
                    <a:cubicBezTo>
                      <a:pt x="505099" y="42649"/>
                      <a:pt x="522580" y="30653"/>
                      <a:pt x="540760" y="24048"/>
                    </a:cubicBezTo>
                    <a:cubicBezTo>
                      <a:pt x="546979" y="21680"/>
                      <a:pt x="563429" y="22551"/>
                      <a:pt x="560247" y="32557"/>
                    </a:cubicBezTo>
                    <a:cubicBezTo>
                      <a:pt x="553031" y="47611"/>
                      <a:pt x="536923" y="58074"/>
                      <a:pt x="533072" y="74989"/>
                    </a:cubicBezTo>
                    <a:cubicBezTo>
                      <a:pt x="530028" y="88002"/>
                      <a:pt x="538209" y="106333"/>
                      <a:pt x="553671" y="104582"/>
                    </a:cubicBezTo>
                    <a:cubicBezTo>
                      <a:pt x="581426" y="98341"/>
                      <a:pt x="591794" y="60755"/>
                      <a:pt x="610758" y="44175"/>
                    </a:cubicBezTo>
                    <a:cubicBezTo>
                      <a:pt x="626264" y="30093"/>
                      <a:pt x="652675" y="19849"/>
                      <a:pt x="667693" y="40767"/>
                    </a:cubicBezTo>
                    <a:cubicBezTo>
                      <a:pt x="681374" y="61518"/>
                      <a:pt x="639509" y="78215"/>
                      <a:pt x="630739" y="94316"/>
                    </a:cubicBezTo>
                    <a:cubicBezTo>
                      <a:pt x="617777" y="111870"/>
                      <a:pt x="609799" y="159628"/>
                      <a:pt x="643331" y="156722"/>
                    </a:cubicBezTo>
                    <a:cubicBezTo>
                      <a:pt x="693131" y="145496"/>
                      <a:pt x="685567" y="78019"/>
                      <a:pt x="722325" y="53809"/>
                    </a:cubicBezTo>
                    <a:cubicBezTo>
                      <a:pt x="741216" y="42649"/>
                      <a:pt x="760056" y="59193"/>
                      <a:pt x="766588" y="77198"/>
                    </a:cubicBezTo>
                    <a:cubicBezTo>
                      <a:pt x="774399" y="98806"/>
                      <a:pt x="732925" y="111601"/>
                      <a:pt x="722601" y="128363"/>
                    </a:cubicBezTo>
                    <a:cubicBezTo>
                      <a:pt x="711128" y="143636"/>
                      <a:pt x="745226" y="151817"/>
                      <a:pt x="755827" y="149311"/>
                    </a:cubicBezTo>
                    <a:cubicBezTo>
                      <a:pt x="767976" y="147836"/>
                      <a:pt x="779390" y="143026"/>
                      <a:pt x="791481" y="141405"/>
                    </a:cubicBezTo>
                    <a:cubicBezTo>
                      <a:pt x="806448" y="139400"/>
                      <a:pt x="823842" y="146201"/>
                      <a:pt x="821575" y="163007"/>
                    </a:cubicBezTo>
                    <a:cubicBezTo>
                      <a:pt x="807196" y="218568"/>
                      <a:pt x="741673" y="236108"/>
                      <a:pt x="691300" y="241688"/>
                    </a:cubicBezTo>
                    <a:cubicBezTo>
                      <a:pt x="666741" y="235476"/>
                      <a:pt x="641267" y="235403"/>
                      <a:pt x="616040" y="235781"/>
                    </a:cubicBezTo>
                    <a:close/>
                    <a:moveTo>
                      <a:pt x="661256" y="1170766"/>
                    </a:moveTo>
                    <a:cubicBezTo>
                      <a:pt x="655545" y="1170694"/>
                      <a:pt x="650357" y="1167765"/>
                      <a:pt x="645285" y="1165389"/>
                    </a:cubicBezTo>
                    <a:cubicBezTo>
                      <a:pt x="644283" y="1164917"/>
                      <a:pt x="643840" y="1163776"/>
                      <a:pt x="644166" y="1162716"/>
                    </a:cubicBezTo>
                    <a:cubicBezTo>
                      <a:pt x="649550" y="1145118"/>
                      <a:pt x="624607" y="1100746"/>
                      <a:pt x="610736" y="1129402"/>
                    </a:cubicBezTo>
                    <a:cubicBezTo>
                      <a:pt x="607823" y="1140693"/>
                      <a:pt x="602432" y="1150901"/>
                      <a:pt x="595587" y="1160354"/>
                    </a:cubicBezTo>
                    <a:cubicBezTo>
                      <a:pt x="578513" y="1192331"/>
                      <a:pt x="493227" y="1172481"/>
                      <a:pt x="466343" y="1158967"/>
                    </a:cubicBezTo>
                    <a:cubicBezTo>
                      <a:pt x="486237" y="1138448"/>
                      <a:pt x="522973" y="1128908"/>
                      <a:pt x="524259" y="1095609"/>
                    </a:cubicBezTo>
                    <a:cubicBezTo>
                      <a:pt x="524382" y="1091017"/>
                      <a:pt x="520466" y="1087943"/>
                      <a:pt x="516237" y="1087587"/>
                    </a:cubicBezTo>
                    <a:cubicBezTo>
                      <a:pt x="478121" y="1084390"/>
                      <a:pt x="452705" y="1115786"/>
                      <a:pt x="421404" y="1131451"/>
                    </a:cubicBezTo>
                    <a:cubicBezTo>
                      <a:pt x="386368" y="1146687"/>
                      <a:pt x="334796" y="1142575"/>
                      <a:pt x="298867" y="1131494"/>
                    </a:cubicBezTo>
                    <a:cubicBezTo>
                      <a:pt x="324522" y="1106696"/>
                      <a:pt x="376908" y="1109704"/>
                      <a:pt x="382670" y="1066873"/>
                    </a:cubicBezTo>
                    <a:cubicBezTo>
                      <a:pt x="383099" y="1063654"/>
                      <a:pt x="379931" y="1059934"/>
                      <a:pt x="376879" y="1059272"/>
                    </a:cubicBezTo>
                    <a:cubicBezTo>
                      <a:pt x="294434" y="1041348"/>
                      <a:pt x="220824" y="1146549"/>
                      <a:pt x="141453" y="1116977"/>
                    </a:cubicBezTo>
                    <a:cubicBezTo>
                      <a:pt x="168380" y="1101501"/>
                      <a:pt x="206118" y="1100455"/>
                      <a:pt x="221565" y="1070331"/>
                    </a:cubicBezTo>
                    <a:cubicBezTo>
                      <a:pt x="224051" y="1065492"/>
                      <a:pt x="220926" y="1060450"/>
                      <a:pt x="215651" y="1060028"/>
                    </a:cubicBezTo>
                    <a:cubicBezTo>
                      <a:pt x="150542" y="1052675"/>
                      <a:pt x="80754" y="1105396"/>
                      <a:pt x="25752" y="1096640"/>
                    </a:cubicBezTo>
                    <a:cubicBezTo>
                      <a:pt x="25382" y="1096582"/>
                      <a:pt x="25258" y="1096103"/>
                      <a:pt x="25541" y="1095870"/>
                    </a:cubicBezTo>
                    <a:cubicBezTo>
                      <a:pt x="44156" y="1080539"/>
                      <a:pt x="62285" y="1064402"/>
                      <a:pt x="83297" y="1052479"/>
                    </a:cubicBezTo>
                    <a:cubicBezTo>
                      <a:pt x="108139" y="1038390"/>
                      <a:pt x="138089" y="1041159"/>
                      <a:pt x="164086" y="1030260"/>
                    </a:cubicBezTo>
                    <a:cubicBezTo>
                      <a:pt x="167944" y="1028640"/>
                      <a:pt x="170305" y="1022326"/>
                      <a:pt x="165416" y="1020066"/>
                    </a:cubicBezTo>
                    <a:cubicBezTo>
                      <a:pt x="157692" y="1016484"/>
                      <a:pt x="149976" y="1012386"/>
                      <a:pt x="143596" y="1006632"/>
                    </a:cubicBezTo>
                    <a:cubicBezTo>
                      <a:pt x="154320" y="1002112"/>
                      <a:pt x="165714" y="999206"/>
                      <a:pt x="176598" y="995028"/>
                    </a:cubicBezTo>
                    <a:cubicBezTo>
                      <a:pt x="194987" y="987973"/>
                      <a:pt x="212076" y="977336"/>
                      <a:pt x="231461" y="973035"/>
                    </a:cubicBezTo>
                    <a:cubicBezTo>
                      <a:pt x="276655" y="961351"/>
                      <a:pt x="297145" y="1009124"/>
                      <a:pt x="337208" y="1014413"/>
                    </a:cubicBezTo>
                    <a:cubicBezTo>
                      <a:pt x="340863" y="1014806"/>
                      <a:pt x="344721" y="1010781"/>
                      <a:pt x="344416" y="1007206"/>
                    </a:cubicBezTo>
                    <a:cubicBezTo>
                      <a:pt x="341161" y="969351"/>
                      <a:pt x="298423" y="965536"/>
                      <a:pt x="272448" y="946841"/>
                    </a:cubicBezTo>
                    <a:cubicBezTo>
                      <a:pt x="294420" y="943891"/>
                      <a:pt x="317212" y="951986"/>
                      <a:pt x="339315" y="949806"/>
                    </a:cubicBezTo>
                    <a:cubicBezTo>
                      <a:pt x="353157" y="948440"/>
                      <a:pt x="366387" y="944102"/>
                      <a:pt x="379873" y="940963"/>
                    </a:cubicBezTo>
                    <a:cubicBezTo>
                      <a:pt x="391128" y="938340"/>
                      <a:pt x="404896" y="935470"/>
                      <a:pt x="415279" y="942278"/>
                    </a:cubicBezTo>
                    <a:cubicBezTo>
                      <a:pt x="430152" y="952029"/>
                      <a:pt x="430232" y="973783"/>
                      <a:pt x="441450" y="986658"/>
                    </a:cubicBezTo>
                    <a:cubicBezTo>
                      <a:pt x="451608" y="998312"/>
                      <a:pt x="474917" y="1002112"/>
                      <a:pt x="478172" y="982676"/>
                    </a:cubicBezTo>
                    <a:cubicBezTo>
                      <a:pt x="480613" y="956330"/>
                      <a:pt x="462507" y="932702"/>
                      <a:pt x="448280" y="912169"/>
                    </a:cubicBezTo>
                    <a:cubicBezTo>
                      <a:pt x="445686" y="908529"/>
                      <a:pt x="436582" y="898466"/>
                      <a:pt x="441865" y="894789"/>
                    </a:cubicBezTo>
                    <a:cubicBezTo>
                      <a:pt x="451579" y="888017"/>
                      <a:pt x="464991" y="896591"/>
                      <a:pt x="474459" y="899476"/>
                    </a:cubicBezTo>
                    <a:cubicBezTo>
                      <a:pt x="487872" y="903559"/>
                      <a:pt x="499824" y="900042"/>
                      <a:pt x="513251" y="898822"/>
                    </a:cubicBezTo>
                    <a:cubicBezTo>
                      <a:pt x="603311" y="894586"/>
                      <a:pt x="524985" y="972301"/>
                      <a:pt x="570499" y="1010395"/>
                    </a:cubicBezTo>
                    <a:cubicBezTo>
                      <a:pt x="573230" y="1012764"/>
                      <a:pt x="576522" y="1013200"/>
                      <a:pt x="579748" y="1011587"/>
                    </a:cubicBezTo>
                    <a:cubicBezTo>
                      <a:pt x="626816" y="985539"/>
                      <a:pt x="584783" y="932622"/>
                      <a:pt x="584216" y="894157"/>
                    </a:cubicBezTo>
                    <a:cubicBezTo>
                      <a:pt x="606268" y="899062"/>
                      <a:pt x="688815" y="937352"/>
                      <a:pt x="678701" y="965413"/>
                    </a:cubicBezTo>
                    <a:cubicBezTo>
                      <a:pt x="674770" y="980584"/>
                      <a:pt x="668427" y="993168"/>
                      <a:pt x="670156" y="1009422"/>
                    </a:cubicBezTo>
                    <a:cubicBezTo>
                      <a:pt x="670759" y="1015060"/>
                      <a:pt x="675969" y="1018577"/>
                      <a:pt x="681302" y="1015816"/>
                    </a:cubicBezTo>
                    <a:cubicBezTo>
                      <a:pt x="714645" y="997622"/>
                      <a:pt x="718532" y="945737"/>
                      <a:pt x="761916" y="989288"/>
                    </a:cubicBezTo>
                    <a:cubicBezTo>
                      <a:pt x="811963" y="1044283"/>
                      <a:pt x="790463" y="1092586"/>
                      <a:pt x="721402" y="1110315"/>
                    </a:cubicBezTo>
                    <a:cubicBezTo>
                      <a:pt x="712777" y="1107074"/>
                      <a:pt x="698667" y="1099910"/>
                      <a:pt x="698863" y="1114565"/>
                    </a:cubicBezTo>
                    <a:cubicBezTo>
                      <a:pt x="691685" y="1114035"/>
                      <a:pt x="689672" y="1124992"/>
                      <a:pt x="697454" y="1125122"/>
                    </a:cubicBezTo>
                    <a:cubicBezTo>
                      <a:pt x="702591" y="1125035"/>
                      <a:pt x="707989" y="1124650"/>
                      <a:pt x="713511" y="1123945"/>
                    </a:cubicBezTo>
                    <a:cubicBezTo>
                      <a:pt x="776644" y="1149579"/>
                      <a:pt x="687601" y="1174392"/>
                      <a:pt x="661256" y="1170766"/>
                    </a:cubicBezTo>
                    <a:close/>
                    <a:moveTo>
                      <a:pt x="294325" y="974292"/>
                    </a:moveTo>
                    <a:cubicBezTo>
                      <a:pt x="305645" y="979705"/>
                      <a:pt x="319102" y="985503"/>
                      <a:pt x="326171" y="996220"/>
                    </a:cubicBezTo>
                    <a:cubicBezTo>
                      <a:pt x="326404" y="996576"/>
                      <a:pt x="326019" y="997041"/>
                      <a:pt x="325626" y="996874"/>
                    </a:cubicBezTo>
                    <a:cubicBezTo>
                      <a:pt x="314074" y="991969"/>
                      <a:pt x="304033" y="982531"/>
                      <a:pt x="294027" y="974786"/>
                    </a:cubicBezTo>
                    <a:cubicBezTo>
                      <a:pt x="293751" y="974575"/>
                      <a:pt x="294013" y="974146"/>
                      <a:pt x="294325" y="974292"/>
                    </a:cubicBezTo>
                    <a:close/>
                    <a:moveTo>
                      <a:pt x="1074498" y="762719"/>
                    </a:moveTo>
                    <a:cubicBezTo>
                      <a:pt x="1072791" y="763075"/>
                      <a:pt x="1071708" y="764571"/>
                      <a:pt x="1071694" y="766293"/>
                    </a:cubicBezTo>
                    <a:cubicBezTo>
                      <a:pt x="1064151" y="775674"/>
                      <a:pt x="1050935" y="780825"/>
                      <a:pt x="1039077" y="783513"/>
                    </a:cubicBezTo>
                    <a:cubicBezTo>
                      <a:pt x="1004172" y="791971"/>
                      <a:pt x="962924" y="781072"/>
                      <a:pt x="943728" y="748892"/>
                    </a:cubicBezTo>
                    <a:cubicBezTo>
                      <a:pt x="914941" y="698642"/>
                      <a:pt x="934152" y="629093"/>
                      <a:pt x="954917" y="578959"/>
                    </a:cubicBezTo>
                    <a:cubicBezTo>
                      <a:pt x="976366" y="556610"/>
                      <a:pt x="1017868" y="592299"/>
                      <a:pt x="1044272" y="586283"/>
                    </a:cubicBezTo>
                    <a:cubicBezTo>
                      <a:pt x="1057525" y="583559"/>
                      <a:pt x="1061637" y="570393"/>
                      <a:pt x="1059530" y="558368"/>
                    </a:cubicBezTo>
                    <a:cubicBezTo>
                      <a:pt x="1058935" y="536593"/>
                      <a:pt x="1007471" y="486415"/>
                      <a:pt x="1020368" y="475698"/>
                    </a:cubicBezTo>
                    <a:cubicBezTo>
                      <a:pt x="1038467" y="464363"/>
                      <a:pt x="1131484" y="466979"/>
                      <a:pt x="1154226" y="473809"/>
                    </a:cubicBezTo>
                    <a:cubicBezTo>
                      <a:pt x="1162073" y="475937"/>
                      <a:pt x="1172826" y="479280"/>
                      <a:pt x="1177985" y="486124"/>
                    </a:cubicBezTo>
                    <a:cubicBezTo>
                      <a:pt x="1186486" y="500525"/>
                      <a:pt x="1156987" y="527539"/>
                      <a:pt x="1150738" y="541163"/>
                    </a:cubicBezTo>
                    <a:cubicBezTo>
                      <a:pt x="1145216" y="550826"/>
                      <a:pt x="1131992" y="577855"/>
                      <a:pt x="1153063" y="576409"/>
                    </a:cubicBezTo>
                    <a:cubicBezTo>
                      <a:pt x="1187721" y="569913"/>
                      <a:pt x="1219763" y="554583"/>
                      <a:pt x="1247518" y="532989"/>
                    </a:cubicBezTo>
                    <a:cubicBezTo>
                      <a:pt x="1253259" y="528934"/>
                      <a:pt x="1263503" y="522613"/>
                      <a:pt x="1268734" y="525737"/>
                    </a:cubicBezTo>
                    <a:cubicBezTo>
                      <a:pt x="1276146" y="531296"/>
                      <a:pt x="1278471" y="543335"/>
                      <a:pt x="1278399" y="551763"/>
                    </a:cubicBezTo>
                    <a:cubicBezTo>
                      <a:pt x="1275638" y="564624"/>
                      <a:pt x="1259362" y="569165"/>
                      <a:pt x="1248609" y="573445"/>
                    </a:cubicBezTo>
                    <a:cubicBezTo>
                      <a:pt x="1212861" y="586654"/>
                      <a:pt x="1159167" y="592517"/>
                      <a:pt x="1152191" y="638110"/>
                    </a:cubicBezTo>
                    <a:cubicBezTo>
                      <a:pt x="1151319" y="644664"/>
                      <a:pt x="1158876" y="648217"/>
                      <a:pt x="1164107" y="647192"/>
                    </a:cubicBezTo>
                    <a:cubicBezTo>
                      <a:pt x="1208792" y="638895"/>
                      <a:pt x="1255657" y="640973"/>
                      <a:pt x="1297652" y="621522"/>
                    </a:cubicBezTo>
                    <a:cubicBezTo>
                      <a:pt x="1314728" y="614417"/>
                      <a:pt x="1328823" y="611401"/>
                      <a:pt x="1329476" y="635269"/>
                    </a:cubicBezTo>
                    <a:cubicBezTo>
                      <a:pt x="1329186" y="645136"/>
                      <a:pt x="1322792" y="653579"/>
                      <a:pt x="1322066" y="663373"/>
                    </a:cubicBezTo>
                    <a:cubicBezTo>
                      <a:pt x="1322574" y="679358"/>
                      <a:pt x="1333255" y="693018"/>
                      <a:pt x="1338051" y="707906"/>
                    </a:cubicBezTo>
                    <a:cubicBezTo>
                      <a:pt x="1346842" y="727022"/>
                      <a:pt x="1319305" y="745085"/>
                      <a:pt x="1307171" y="756383"/>
                    </a:cubicBezTo>
                    <a:cubicBezTo>
                      <a:pt x="1292131" y="769069"/>
                      <a:pt x="1276073" y="780607"/>
                      <a:pt x="1261251" y="793533"/>
                    </a:cubicBezTo>
                    <a:cubicBezTo>
                      <a:pt x="1246211" y="778427"/>
                      <a:pt x="1220780" y="780469"/>
                      <a:pt x="1201018" y="778253"/>
                    </a:cubicBezTo>
                    <a:cubicBezTo>
                      <a:pt x="1166796" y="774729"/>
                      <a:pt x="1134099" y="788723"/>
                      <a:pt x="1118986" y="820744"/>
                    </a:cubicBezTo>
                    <a:cubicBezTo>
                      <a:pt x="1097698" y="813064"/>
                      <a:pt x="1088179" y="789319"/>
                      <a:pt x="1081495" y="769185"/>
                    </a:cubicBezTo>
                    <a:cubicBezTo>
                      <a:pt x="1084910" y="764317"/>
                      <a:pt x="1078451" y="759340"/>
                      <a:pt x="1074498" y="762719"/>
                    </a:cubicBezTo>
                    <a:close/>
                    <a:moveTo>
                      <a:pt x="1066026" y="827232"/>
                    </a:moveTo>
                    <a:cubicBezTo>
                      <a:pt x="1070509" y="815563"/>
                      <a:pt x="1075399" y="805420"/>
                      <a:pt x="1080042" y="793540"/>
                    </a:cubicBezTo>
                    <a:cubicBezTo>
                      <a:pt x="1087308" y="808261"/>
                      <a:pt x="1098715" y="824100"/>
                      <a:pt x="1115063" y="828314"/>
                    </a:cubicBezTo>
                    <a:cubicBezTo>
                      <a:pt x="1111793" y="835021"/>
                      <a:pt x="1108960" y="841923"/>
                      <a:pt x="1106344" y="848760"/>
                    </a:cubicBezTo>
                    <a:cubicBezTo>
                      <a:pt x="1081568" y="849770"/>
                      <a:pt x="1054147" y="866394"/>
                      <a:pt x="1051771" y="891599"/>
                    </a:cubicBezTo>
                    <a:cubicBezTo>
                      <a:pt x="1047280" y="894143"/>
                      <a:pt x="1043037" y="896962"/>
                      <a:pt x="1039092" y="900122"/>
                    </a:cubicBezTo>
                    <a:cubicBezTo>
                      <a:pt x="1048705" y="875971"/>
                      <a:pt x="1056188" y="851245"/>
                      <a:pt x="1066026" y="827232"/>
                    </a:cubicBezTo>
                    <a:close/>
                    <a:moveTo>
                      <a:pt x="841302" y="1111928"/>
                    </a:moveTo>
                    <a:cubicBezTo>
                      <a:pt x="859568" y="1154011"/>
                      <a:pt x="882114" y="1194177"/>
                      <a:pt x="905343" y="1233681"/>
                    </a:cubicBezTo>
                    <a:cubicBezTo>
                      <a:pt x="883494" y="1257324"/>
                      <a:pt x="872952" y="1290310"/>
                      <a:pt x="863594" y="1320086"/>
                    </a:cubicBezTo>
                    <a:cubicBezTo>
                      <a:pt x="861334" y="1250269"/>
                      <a:pt x="851946" y="1180887"/>
                      <a:pt x="841302" y="1111928"/>
                    </a:cubicBezTo>
                    <a:close/>
                    <a:moveTo>
                      <a:pt x="840256" y="1680368"/>
                    </a:moveTo>
                    <a:cubicBezTo>
                      <a:pt x="840372" y="1680927"/>
                      <a:pt x="840547" y="1681443"/>
                      <a:pt x="840764" y="1681930"/>
                    </a:cubicBezTo>
                    <a:cubicBezTo>
                      <a:pt x="806426" y="1680121"/>
                      <a:pt x="772430" y="1674962"/>
                      <a:pt x="739784" y="1664724"/>
                    </a:cubicBezTo>
                    <a:cubicBezTo>
                      <a:pt x="755341" y="1657567"/>
                      <a:pt x="772066" y="1653099"/>
                      <a:pt x="788749" y="1649292"/>
                    </a:cubicBezTo>
                    <a:cubicBezTo>
                      <a:pt x="804908" y="1644337"/>
                      <a:pt x="821256" y="1641023"/>
                      <a:pt x="838061" y="1638567"/>
                    </a:cubicBezTo>
                    <a:cubicBezTo>
                      <a:pt x="838243" y="1652387"/>
                      <a:pt x="837509" y="1666948"/>
                      <a:pt x="840256" y="1680368"/>
                    </a:cubicBezTo>
                    <a:close/>
                    <a:moveTo>
                      <a:pt x="673978" y="1625642"/>
                    </a:moveTo>
                    <a:cubicBezTo>
                      <a:pt x="679326" y="1624414"/>
                      <a:pt x="684659" y="1623207"/>
                      <a:pt x="689905" y="1621340"/>
                    </a:cubicBezTo>
                    <a:cubicBezTo>
                      <a:pt x="737532" y="1604484"/>
                      <a:pt x="786503" y="1590708"/>
                      <a:pt x="836856" y="1585295"/>
                    </a:cubicBezTo>
                    <a:cubicBezTo>
                      <a:pt x="837110" y="1601810"/>
                      <a:pt x="837517" y="1618325"/>
                      <a:pt x="837967" y="1634833"/>
                    </a:cubicBezTo>
                    <a:cubicBezTo>
                      <a:pt x="805133" y="1642157"/>
                      <a:pt x="771754" y="1646851"/>
                      <a:pt x="738745" y="1652917"/>
                    </a:cubicBezTo>
                    <a:cubicBezTo>
                      <a:pt x="732439" y="1650963"/>
                      <a:pt x="722339" y="1650927"/>
                      <a:pt x="717544" y="1656550"/>
                    </a:cubicBezTo>
                    <a:cubicBezTo>
                      <a:pt x="703223" y="1650484"/>
                      <a:pt x="689440" y="1642709"/>
                      <a:pt x="677240" y="1633075"/>
                    </a:cubicBezTo>
                    <a:cubicBezTo>
                      <a:pt x="676804" y="1630328"/>
                      <a:pt x="675678" y="1627342"/>
                      <a:pt x="673978" y="1625642"/>
                    </a:cubicBezTo>
                    <a:close/>
                    <a:moveTo>
                      <a:pt x="1068380" y="1928335"/>
                    </a:moveTo>
                    <a:cubicBezTo>
                      <a:pt x="1049598" y="2018104"/>
                      <a:pt x="973387" y="2038419"/>
                      <a:pt x="891952" y="2035658"/>
                    </a:cubicBezTo>
                    <a:cubicBezTo>
                      <a:pt x="855710" y="2035658"/>
                      <a:pt x="820028" y="2033871"/>
                      <a:pt x="786947" y="2017232"/>
                    </a:cubicBezTo>
                    <a:cubicBezTo>
                      <a:pt x="710256" y="1980874"/>
                      <a:pt x="715117" y="1884028"/>
                      <a:pt x="703666" y="1811821"/>
                    </a:cubicBezTo>
                    <a:cubicBezTo>
                      <a:pt x="820398" y="1873696"/>
                      <a:pt x="970750" y="1876922"/>
                      <a:pt x="1086654" y="1811588"/>
                    </a:cubicBezTo>
                    <a:cubicBezTo>
                      <a:pt x="1080914" y="1850598"/>
                      <a:pt x="1077913" y="1890081"/>
                      <a:pt x="1068380" y="1928335"/>
                    </a:cubicBezTo>
                    <a:close/>
                    <a:moveTo>
                      <a:pt x="1089051" y="1793831"/>
                    </a:moveTo>
                    <a:cubicBezTo>
                      <a:pt x="967059" y="1854347"/>
                      <a:pt x="819890" y="1850823"/>
                      <a:pt x="700462" y="1786041"/>
                    </a:cubicBezTo>
                    <a:cubicBezTo>
                      <a:pt x="695245" y="1744154"/>
                      <a:pt x="689781" y="1702231"/>
                      <a:pt x="682494" y="1660699"/>
                    </a:cubicBezTo>
                    <a:cubicBezTo>
                      <a:pt x="796988" y="1725358"/>
                      <a:pt x="995489" y="1708653"/>
                      <a:pt x="1112012" y="1654058"/>
                    </a:cubicBezTo>
                    <a:cubicBezTo>
                      <a:pt x="1101912" y="1700051"/>
                      <a:pt x="1095373" y="1747031"/>
                      <a:pt x="1089051" y="1793831"/>
                    </a:cubicBezTo>
                    <a:close/>
                    <a:moveTo>
                      <a:pt x="1047985" y="1603772"/>
                    </a:moveTo>
                    <a:cubicBezTo>
                      <a:pt x="1072253" y="1610587"/>
                      <a:pt x="1096027" y="1619843"/>
                      <a:pt x="1114845" y="1636337"/>
                    </a:cubicBezTo>
                    <a:cubicBezTo>
                      <a:pt x="1032938" y="1668917"/>
                      <a:pt x="944971" y="1683783"/>
                      <a:pt x="856764" y="1682518"/>
                    </a:cubicBezTo>
                    <a:cubicBezTo>
                      <a:pt x="860651" y="1667551"/>
                      <a:pt x="857643" y="1651225"/>
                      <a:pt x="857912" y="1635865"/>
                    </a:cubicBezTo>
                    <a:cubicBezTo>
                      <a:pt x="884614" y="1632682"/>
                      <a:pt x="911228" y="1630946"/>
                      <a:pt x="938017" y="1631433"/>
                    </a:cubicBezTo>
                    <a:cubicBezTo>
                      <a:pt x="932800" y="1657749"/>
                      <a:pt x="957228" y="1655388"/>
                      <a:pt x="960120" y="1632311"/>
                    </a:cubicBezTo>
                    <a:cubicBezTo>
                      <a:pt x="995540" y="1634005"/>
                      <a:pt x="1029988" y="1642477"/>
                      <a:pt x="1063701" y="1653048"/>
                    </a:cubicBezTo>
                    <a:cubicBezTo>
                      <a:pt x="1068569" y="1654538"/>
                      <a:pt x="1070153" y="1647490"/>
                      <a:pt x="1065743" y="1645637"/>
                    </a:cubicBezTo>
                    <a:cubicBezTo>
                      <a:pt x="1033621" y="1632145"/>
                      <a:pt x="997844" y="1624421"/>
                      <a:pt x="962154" y="1622329"/>
                    </a:cubicBezTo>
                    <a:cubicBezTo>
                      <a:pt x="964712" y="1610718"/>
                      <a:pt x="966601" y="1598983"/>
                      <a:pt x="968076" y="1587191"/>
                    </a:cubicBezTo>
                    <a:cubicBezTo>
                      <a:pt x="995032" y="1590839"/>
                      <a:pt x="1021741" y="1596397"/>
                      <a:pt x="1047985" y="1603772"/>
                    </a:cubicBezTo>
                    <a:close/>
                    <a:moveTo>
                      <a:pt x="857222" y="1583449"/>
                    </a:moveTo>
                    <a:cubicBezTo>
                      <a:pt x="887331" y="1581335"/>
                      <a:pt x="917499" y="1581836"/>
                      <a:pt x="947441" y="1584772"/>
                    </a:cubicBezTo>
                    <a:cubicBezTo>
                      <a:pt x="946118" y="1594442"/>
                      <a:pt x="944527" y="1604091"/>
                      <a:pt x="942631" y="1613660"/>
                    </a:cubicBezTo>
                    <a:cubicBezTo>
                      <a:pt x="942129" y="1616175"/>
                      <a:pt x="941338" y="1618913"/>
                      <a:pt x="940517" y="1621747"/>
                    </a:cubicBezTo>
                    <a:cubicBezTo>
                      <a:pt x="912500" y="1621805"/>
                      <a:pt x="885289" y="1626063"/>
                      <a:pt x="857825" y="1630953"/>
                    </a:cubicBezTo>
                    <a:cubicBezTo>
                      <a:pt x="857541" y="1615121"/>
                      <a:pt x="857316" y="1599289"/>
                      <a:pt x="857222" y="1583449"/>
                    </a:cubicBezTo>
                    <a:close/>
                    <a:moveTo>
                      <a:pt x="968940" y="1340750"/>
                    </a:moveTo>
                    <a:cubicBezTo>
                      <a:pt x="956094" y="1416314"/>
                      <a:pt x="957650" y="1493433"/>
                      <a:pt x="949337" y="1569492"/>
                    </a:cubicBezTo>
                    <a:cubicBezTo>
                      <a:pt x="918654" y="1566549"/>
                      <a:pt x="887825" y="1566237"/>
                      <a:pt x="857163" y="1568467"/>
                    </a:cubicBezTo>
                    <a:cubicBezTo>
                      <a:pt x="857454" y="1458964"/>
                      <a:pt x="861436" y="1344397"/>
                      <a:pt x="912158" y="1244921"/>
                    </a:cubicBezTo>
                    <a:cubicBezTo>
                      <a:pt x="929633" y="1272756"/>
                      <a:pt x="948160" y="1300773"/>
                      <a:pt x="973787" y="1321851"/>
                    </a:cubicBezTo>
                    <a:cubicBezTo>
                      <a:pt x="971476" y="1327925"/>
                      <a:pt x="970190" y="1334443"/>
                      <a:pt x="968940" y="1340750"/>
                    </a:cubicBezTo>
                    <a:close/>
                    <a:moveTo>
                      <a:pt x="1377213" y="1254047"/>
                    </a:moveTo>
                    <a:cubicBezTo>
                      <a:pt x="1398212" y="1291248"/>
                      <a:pt x="1319160" y="1349098"/>
                      <a:pt x="1330639" y="1415878"/>
                    </a:cubicBezTo>
                    <a:cubicBezTo>
                      <a:pt x="1294674" y="1395367"/>
                      <a:pt x="1247083" y="1359568"/>
                      <a:pt x="1227174" y="1322941"/>
                    </a:cubicBezTo>
                    <a:cubicBezTo>
                      <a:pt x="1219182" y="1305547"/>
                      <a:pt x="1217366" y="1285253"/>
                      <a:pt x="1213151" y="1266769"/>
                    </a:cubicBezTo>
                    <a:cubicBezTo>
                      <a:pt x="1208356" y="1245916"/>
                      <a:pt x="1200799" y="1224511"/>
                      <a:pt x="1183652" y="1210583"/>
                    </a:cubicBezTo>
                    <a:cubicBezTo>
                      <a:pt x="1178857" y="1206659"/>
                      <a:pt x="1172681" y="1207117"/>
                      <a:pt x="1169048" y="1212465"/>
                    </a:cubicBezTo>
                    <a:cubicBezTo>
                      <a:pt x="1132646" y="1265418"/>
                      <a:pt x="1175079" y="1308330"/>
                      <a:pt x="1186995" y="1359539"/>
                    </a:cubicBezTo>
                    <a:cubicBezTo>
                      <a:pt x="1152700" y="1347100"/>
                      <a:pt x="1124436" y="1322374"/>
                      <a:pt x="1111067" y="1287528"/>
                    </a:cubicBezTo>
                    <a:cubicBezTo>
                      <a:pt x="1094719" y="1263667"/>
                      <a:pt x="1107579" y="1132468"/>
                      <a:pt x="1068809" y="1147574"/>
                    </a:cubicBezTo>
                    <a:cubicBezTo>
                      <a:pt x="1056675" y="1152812"/>
                      <a:pt x="1051008" y="1171260"/>
                      <a:pt x="1047077" y="1182457"/>
                    </a:cubicBezTo>
                    <a:cubicBezTo>
                      <a:pt x="1038648" y="1211912"/>
                      <a:pt x="1041809" y="1243468"/>
                      <a:pt x="1037203" y="1273606"/>
                    </a:cubicBezTo>
                    <a:cubicBezTo>
                      <a:pt x="1035560" y="1286837"/>
                      <a:pt x="1033591" y="1302255"/>
                      <a:pt x="1025984" y="1313590"/>
                    </a:cubicBezTo>
                    <a:cubicBezTo>
                      <a:pt x="989837" y="1350144"/>
                      <a:pt x="922890" y="1231719"/>
                      <a:pt x="908220" y="1205075"/>
                    </a:cubicBezTo>
                    <a:cubicBezTo>
                      <a:pt x="877217" y="1147167"/>
                      <a:pt x="838352" y="1087834"/>
                      <a:pt x="835489" y="1020408"/>
                    </a:cubicBezTo>
                    <a:cubicBezTo>
                      <a:pt x="832728" y="972090"/>
                      <a:pt x="864749" y="933211"/>
                      <a:pt x="914200" y="932528"/>
                    </a:cubicBezTo>
                    <a:cubicBezTo>
                      <a:pt x="949606" y="932382"/>
                      <a:pt x="974659" y="961213"/>
                      <a:pt x="1006570" y="972250"/>
                    </a:cubicBezTo>
                    <a:cubicBezTo>
                      <a:pt x="1022940" y="977859"/>
                      <a:pt x="1023942" y="933378"/>
                      <a:pt x="1053115" y="913084"/>
                    </a:cubicBezTo>
                    <a:cubicBezTo>
                      <a:pt x="1066455" y="962717"/>
                      <a:pt x="1106199" y="950118"/>
                      <a:pt x="1138168" y="926039"/>
                    </a:cubicBezTo>
                    <a:cubicBezTo>
                      <a:pt x="1147105" y="920307"/>
                      <a:pt x="1156405" y="912917"/>
                      <a:pt x="1166432" y="909604"/>
                    </a:cubicBezTo>
                    <a:cubicBezTo>
                      <a:pt x="1160402" y="923119"/>
                      <a:pt x="1150302" y="933559"/>
                      <a:pt x="1147105" y="947968"/>
                    </a:cubicBezTo>
                    <a:cubicBezTo>
                      <a:pt x="1143036" y="979763"/>
                      <a:pt x="1169411" y="1006435"/>
                      <a:pt x="1191281" y="1025886"/>
                    </a:cubicBezTo>
                    <a:cubicBezTo>
                      <a:pt x="1228918" y="1057412"/>
                      <a:pt x="1243522" y="1033079"/>
                      <a:pt x="1255511" y="996445"/>
                    </a:cubicBezTo>
                    <a:cubicBezTo>
                      <a:pt x="1261323" y="983497"/>
                      <a:pt x="1268081" y="975650"/>
                      <a:pt x="1280432" y="976391"/>
                    </a:cubicBezTo>
                    <a:cubicBezTo>
                      <a:pt x="1275419" y="1007249"/>
                      <a:pt x="1268299" y="1038819"/>
                      <a:pt x="1273676" y="1069939"/>
                    </a:cubicBezTo>
                    <a:cubicBezTo>
                      <a:pt x="1281304" y="1109944"/>
                      <a:pt x="1315817" y="1152079"/>
                      <a:pt x="1355125" y="1164009"/>
                    </a:cubicBezTo>
                    <a:cubicBezTo>
                      <a:pt x="1348876" y="1209100"/>
                      <a:pt x="1350984" y="1217623"/>
                      <a:pt x="1377213" y="12540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6D1D9A2-4548-9147-9B5B-1DE070EB46D6}"/>
                  </a:ext>
                </a:extLst>
              </p:cNvPr>
              <p:cNvSpPr/>
              <p:nvPr/>
            </p:nvSpPr>
            <p:spPr>
              <a:xfrm>
                <a:off x="10864891" y="4697508"/>
                <a:ext cx="69335" cy="49738"/>
              </a:xfrm>
              <a:custGeom>
                <a:avLst/>
                <a:gdLst>
                  <a:gd name="connsiteX0" fmla="*/ 68126 w 69335"/>
                  <a:gd name="connsiteY0" fmla="*/ 19087 h 49738"/>
                  <a:gd name="connsiteX1" fmla="*/ 46183 w 69335"/>
                  <a:gd name="connsiteY1" fmla="*/ 5594 h 49738"/>
                  <a:gd name="connsiteX2" fmla="*/ 43277 w 69335"/>
                  <a:gd name="connsiteY2" fmla="*/ 28 h 49738"/>
                  <a:gd name="connsiteX3" fmla="*/ 2298 w 69335"/>
                  <a:gd name="connsiteY3" fmla="*/ 18215 h 49738"/>
                  <a:gd name="connsiteX4" fmla="*/ 9128 w 69335"/>
                  <a:gd name="connsiteY4" fmla="*/ 43093 h 49738"/>
                  <a:gd name="connsiteX5" fmla="*/ 42696 w 69335"/>
                  <a:gd name="connsiteY5" fmla="*/ 48113 h 49738"/>
                  <a:gd name="connsiteX6" fmla="*/ 68126 w 69335"/>
                  <a:gd name="connsiteY6" fmla="*/ 19087 h 49738"/>
                  <a:gd name="connsiteX7" fmla="*/ 60424 w 69335"/>
                  <a:gd name="connsiteY7" fmla="*/ 26541 h 49738"/>
                  <a:gd name="connsiteX8" fmla="*/ 24604 w 69335"/>
                  <a:gd name="connsiteY8" fmla="*/ 39395 h 49738"/>
                  <a:gd name="connsiteX9" fmla="*/ 10145 w 69335"/>
                  <a:gd name="connsiteY9" fmla="*/ 25568 h 49738"/>
                  <a:gd name="connsiteX10" fmla="*/ 32233 w 69335"/>
                  <a:gd name="connsiteY10" fmla="*/ 10658 h 49738"/>
                  <a:gd name="connsiteX11" fmla="*/ 49671 w 69335"/>
                  <a:gd name="connsiteY11" fmla="*/ 13645 h 49738"/>
                  <a:gd name="connsiteX12" fmla="*/ 60424 w 69335"/>
                  <a:gd name="connsiteY12" fmla="*/ 26541 h 4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335" h="49738">
                    <a:moveTo>
                      <a:pt x="68126" y="19087"/>
                    </a:moveTo>
                    <a:cubicBezTo>
                      <a:pt x="64421" y="10746"/>
                      <a:pt x="55556" y="6524"/>
                      <a:pt x="46183" y="5594"/>
                    </a:cubicBezTo>
                    <a:cubicBezTo>
                      <a:pt x="47564" y="3400"/>
                      <a:pt x="46547" y="145"/>
                      <a:pt x="43277" y="28"/>
                    </a:cubicBezTo>
                    <a:cubicBezTo>
                      <a:pt x="29326" y="-451"/>
                      <a:pt x="9709" y="5107"/>
                      <a:pt x="2298" y="18215"/>
                    </a:cubicBezTo>
                    <a:cubicBezTo>
                      <a:pt x="-2861" y="27253"/>
                      <a:pt x="1208" y="37309"/>
                      <a:pt x="9128" y="43093"/>
                    </a:cubicBezTo>
                    <a:cubicBezTo>
                      <a:pt x="18573" y="50053"/>
                      <a:pt x="31579" y="51216"/>
                      <a:pt x="42696" y="48113"/>
                    </a:cubicBezTo>
                    <a:cubicBezTo>
                      <a:pt x="54030" y="44960"/>
                      <a:pt x="74519" y="33778"/>
                      <a:pt x="68126" y="19087"/>
                    </a:cubicBezTo>
                    <a:close/>
                    <a:moveTo>
                      <a:pt x="60424" y="26541"/>
                    </a:moveTo>
                    <a:cubicBezTo>
                      <a:pt x="53594" y="37258"/>
                      <a:pt x="36665" y="41858"/>
                      <a:pt x="24604" y="39395"/>
                    </a:cubicBezTo>
                    <a:cubicBezTo>
                      <a:pt x="18646" y="38021"/>
                      <a:pt x="8692" y="33269"/>
                      <a:pt x="10145" y="25568"/>
                    </a:cubicBezTo>
                    <a:cubicBezTo>
                      <a:pt x="11743" y="17277"/>
                      <a:pt x="22569" y="13361"/>
                      <a:pt x="32233" y="10658"/>
                    </a:cubicBezTo>
                    <a:cubicBezTo>
                      <a:pt x="38191" y="10527"/>
                      <a:pt x="44294" y="11617"/>
                      <a:pt x="49671" y="13645"/>
                    </a:cubicBezTo>
                    <a:cubicBezTo>
                      <a:pt x="54539" y="15490"/>
                      <a:pt x="63403" y="19995"/>
                      <a:pt x="60424" y="265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472E65F-2B8F-714C-9D38-4439906053B7}"/>
                  </a:ext>
                </a:extLst>
              </p:cNvPr>
              <p:cNvSpPr/>
              <p:nvPr/>
            </p:nvSpPr>
            <p:spPr>
              <a:xfrm>
                <a:off x="10909719" y="4786907"/>
                <a:ext cx="78692" cy="74860"/>
              </a:xfrm>
              <a:custGeom>
                <a:avLst/>
                <a:gdLst>
                  <a:gd name="connsiteX0" fmla="*/ 21409 w 78692"/>
                  <a:gd name="connsiteY0" fmla="*/ 3095 h 74860"/>
                  <a:gd name="connsiteX1" fmla="*/ 3680 w 78692"/>
                  <a:gd name="connsiteY1" fmla="*/ 2150 h 74860"/>
                  <a:gd name="connsiteX2" fmla="*/ 49527 w 78692"/>
                  <a:gd name="connsiteY2" fmla="*/ 71052 h 74860"/>
                  <a:gd name="connsiteX3" fmla="*/ 76192 w 78692"/>
                  <a:gd name="connsiteY3" fmla="*/ 66315 h 74860"/>
                  <a:gd name="connsiteX4" fmla="*/ 21409 w 78692"/>
                  <a:gd name="connsiteY4" fmla="*/ 3095 h 74860"/>
                  <a:gd name="connsiteX5" fmla="*/ 67619 w 78692"/>
                  <a:gd name="connsiteY5" fmla="*/ 61098 h 74860"/>
                  <a:gd name="connsiteX6" fmla="*/ 11091 w 78692"/>
                  <a:gd name="connsiteY6" fmla="*/ 10470 h 74860"/>
                  <a:gd name="connsiteX7" fmla="*/ 18211 w 78692"/>
                  <a:gd name="connsiteY7" fmla="*/ 8915 h 74860"/>
                  <a:gd name="connsiteX8" fmla="*/ 67619 w 78692"/>
                  <a:gd name="connsiteY8" fmla="*/ 61098 h 7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92" h="74860">
                    <a:moveTo>
                      <a:pt x="21409" y="3095"/>
                    </a:moveTo>
                    <a:cubicBezTo>
                      <a:pt x="17122" y="-1860"/>
                      <a:pt x="9056" y="152"/>
                      <a:pt x="3680" y="2150"/>
                    </a:cubicBezTo>
                    <a:cubicBezTo>
                      <a:pt x="-14049" y="10172"/>
                      <a:pt x="37393" y="67753"/>
                      <a:pt x="49527" y="71052"/>
                    </a:cubicBezTo>
                    <a:cubicBezTo>
                      <a:pt x="58900" y="76203"/>
                      <a:pt x="70743" y="77446"/>
                      <a:pt x="76192" y="66315"/>
                    </a:cubicBezTo>
                    <a:cubicBezTo>
                      <a:pt x="88980" y="36576"/>
                      <a:pt x="49963" y="2063"/>
                      <a:pt x="21409" y="3095"/>
                    </a:cubicBezTo>
                    <a:close/>
                    <a:moveTo>
                      <a:pt x="67619" y="61098"/>
                    </a:moveTo>
                    <a:cubicBezTo>
                      <a:pt x="57010" y="80025"/>
                      <a:pt x="12907" y="21870"/>
                      <a:pt x="11091" y="10470"/>
                    </a:cubicBezTo>
                    <a:cubicBezTo>
                      <a:pt x="13489" y="9903"/>
                      <a:pt x="15886" y="9605"/>
                      <a:pt x="18211" y="8915"/>
                    </a:cubicBezTo>
                    <a:cubicBezTo>
                      <a:pt x="39646" y="11952"/>
                      <a:pt x="75902" y="36089"/>
                      <a:pt x="67619" y="610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191F07E5-4E7A-974C-9E4B-8509495CA67D}"/>
                  </a:ext>
                </a:extLst>
              </p:cNvPr>
              <p:cNvSpPr/>
              <p:nvPr/>
            </p:nvSpPr>
            <p:spPr>
              <a:xfrm>
                <a:off x="10602290" y="4735349"/>
                <a:ext cx="88053" cy="141120"/>
              </a:xfrm>
              <a:custGeom>
                <a:avLst/>
                <a:gdLst>
                  <a:gd name="connsiteX0" fmla="*/ 80710 w 88053"/>
                  <a:gd name="connsiteY0" fmla="*/ 7882 h 141120"/>
                  <a:gd name="connsiteX1" fmla="*/ 82817 w 88053"/>
                  <a:gd name="connsiteY1" fmla="*/ 5848 h 141120"/>
                  <a:gd name="connsiteX2" fmla="*/ 79496 w 88053"/>
                  <a:gd name="connsiteY2" fmla="*/ 144 h 141120"/>
                  <a:gd name="connsiteX3" fmla="*/ 58818 w 88053"/>
                  <a:gd name="connsiteY3" fmla="*/ 17648 h 141120"/>
                  <a:gd name="connsiteX4" fmla="*/ 9163 w 88053"/>
                  <a:gd name="connsiteY4" fmla="*/ 91715 h 141120"/>
                  <a:gd name="connsiteX5" fmla="*/ 14533 w 88053"/>
                  <a:gd name="connsiteY5" fmla="*/ 140890 h 141120"/>
                  <a:gd name="connsiteX6" fmla="*/ 32937 w 88053"/>
                  <a:gd name="connsiteY6" fmla="*/ 130631 h 141120"/>
                  <a:gd name="connsiteX7" fmla="*/ 80710 w 88053"/>
                  <a:gd name="connsiteY7" fmla="*/ 7882 h 141120"/>
                  <a:gd name="connsiteX8" fmla="*/ 69949 w 88053"/>
                  <a:gd name="connsiteY8" fmla="*/ 54347 h 141120"/>
                  <a:gd name="connsiteX9" fmla="*/ 18878 w 88053"/>
                  <a:gd name="connsiteY9" fmla="*/ 130071 h 141120"/>
                  <a:gd name="connsiteX10" fmla="*/ 18144 w 88053"/>
                  <a:gd name="connsiteY10" fmla="*/ 130682 h 141120"/>
                  <a:gd name="connsiteX11" fmla="*/ 17395 w 88053"/>
                  <a:gd name="connsiteY11" fmla="*/ 130863 h 141120"/>
                  <a:gd name="connsiteX12" fmla="*/ 76401 w 88053"/>
                  <a:gd name="connsiteY12" fmla="*/ 12053 h 141120"/>
                  <a:gd name="connsiteX13" fmla="*/ 69949 w 88053"/>
                  <a:gd name="connsiteY13" fmla="*/ 54347 h 14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8053" h="141120">
                    <a:moveTo>
                      <a:pt x="80710" y="7882"/>
                    </a:moveTo>
                    <a:cubicBezTo>
                      <a:pt x="81415" y="7207"/>
                      <a:pt x="82105" y="6509"/>
                      <a:pt x="82817" y="5848"/>
                    </a:cubicBezTo>
                    <a:cubicBezTo>
                      <a:pt x="85302" y="3545"/>
                      <a:pt x="82723" y="-851"/>
                      <a:pt x="79496" y="144"/>
                    </a:cubicBezTo>
                    <a:cubicBezTo>
                      <a:pt x="70843" y="2825"/>
                      <a:pt x="64515" y="11057"/>
                      <a:pt x="58818" y="17648"/>
                    </a:cubicBezTo>
                    <a:cubicBezTo>
                      <a:pt x="39643" y="40361"/>
                      <a:pt x="22148" y="64904"/>
                      <a:pt x="9163" y="91715"/>
                    </a:cubicBezTo>
                    <a:cubicBezTo>
                      <a:pt x="1425" y="106487"/>
                      <a:pt x="-9117" y="135579"/>
                      <a:pt x="14533" y="140890"/>
                    </a:cubicBezTo>
                    <a:cubicBezTo>
                      <a:pt x="22773" y="142387"/>
                      <a:pt x="27924" y="136298"/>
                      <a:pt x="32937" y="130631"/>
                    </a:cubicBezTo>
                    <a:cubicBezTo>
                      <a:pt x="50441" y="111689"/>
                      <a:pt x="108320" y="28910"/>
                      <a:pt x="80710" y="7882"/>
                    </a:cubicBezTo>
                    <a:close/>
                    <a:moveTo>
                      <a:pt x="69949" y="54347"/>
                    </a:moveTo>
                    <a:cubicBezTo>
                      <a:pt x="56689" y="81536"/>
                      <a:pt x="40407" y="108623"/>
                      <a:pt x="18878" y="130071"/>
                    </a:cubicBezTo>
                    <a:cubicBezTo>
                      <a:pt x="18870" y="130079"/>
                      <a:pt x="18500" y="130493"/>
                      <a:pt x="18144" y="130682"/>
                    </a:cubicBezTo>
                    <a:cubicBezTo>
                      <a:pt x="17773" y="130878"/>
                      <a:pt x="17410" y="130863"/>
                      <a:pt x="17395" y="130863"/>
                    </a:cubicBezTo>
                    <a:cubicBezTo>
                      <a:pt x="-18221" y="129258"/>
                      <a:pt x="63860" y="21339"/>
                      <a:pt x="76401" y="12053"/>
                    </a:cubicBezTo>
                    <a:cubicBezTo>
                      <a:pt x="86021" y="21687"/>
                      <a:pt x="74454" y="44749"/>
                      <a:pt x="69949" y="543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8F4C58D3-AE51-5844-8F59-E0E6CCB6AA4F}"/>
                  </a:ext>
                </a:extLst>
              </p:cNvPr>
              <p:cNvSpPr/>
              <p:nvPr/>
            </p:nvSpPr>
            <p:spPr>
              <a:xfrm>
                <a:off x="10163409" y="3759221"/>
                <a:ext cx="49933" cy="44813"/>
              </a:xfrm>
              <a:custGeom>
                <a:avLst/>
                <a:gdLst>
                  <a:gd name="connsiteX0" fmla="*/ 40405 w 49933"/>
                  <a:gd name="connsiteY0" fmla="*/ 13561 h 44813"/>
                  <a:gd name="connsiteX1" fmla="*/ 36539 w 49933"/>
                  <a:gd name="connsiteY1" fmla="*/ 11055 h 44813"/>
                  <a:gd name="connsiteX2" fmla="*/ 784 w 49933"/>
                  <a:gd name="connsiteY2" fmla="*/ 12718 h 44813"/>
                  <a:gd name="connsiteX3" fmla="*/ 18208 w 49933"/>
                  <a:gd name="connsiteY3" fmla="*/ 43576 h 44813"/>
                  <a:gd name="connsiteX4" fmla="*/ 47053 w 49933"/>
                  <a:gd name="connsiteY4" fmla="*/ 38650 h 44813"/>
                  <a:gd name="connsiteX5" fmla="*/ 40405 w 49933"/>
                  <a:gd name="connsiteY5" fmla="*/ 13561 h 44813"/>
                  <a:gd name="connsiteX6" fmla="*/ 20453 w 49933"/>
                  <a:gd name="connsiteY6" fmla="*/ 31486 h 44813"/>
                  <a:gd name="connsiteX7" fmla="*/ 12976 w 49933"/>
                  <a:gd name="connsiteY7" fmla="*/ 12878 h 44813"/>
                  <a:gd name="connsiteX8" fmla="*/ 13587 w 49933"/>
                  <a:gd name="connsiteY8" fmla="*/ 12130 h 44813"/>
                  <a:gd name="connsiteX9" fmla="*/ 14357 w 49933"/>
                  <a:gd name="connsiteY9" fmla="*/ 11520 h 44813"/>
                  <a:gd name="connsiteX10" fmla="*/ 20824 w 49933"/>
                  <a:gd name="connsiteY10" fmla="*/ 10524 h 44813"/>
                  <a:gd name="connsiteX11" fmla="*/ 38152 w 49933"/>
                  <a:gd name="connsiteY11" fmla="*/ 29902 h 44813"/>
                  <a:gd name="connsiteX12" fmla="*/ 20453 w 49933"/>
                  <a:gd name="connsiteY12" fmla="*/ 31486 h 4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933" h="44813">
                    <a:moveTo>
                      <a:pt x="40405" y="13561"/>
                    </a:moveTo>
                    <a:cubicBezTo>
                      <a:pt x="39330" y="12704"/>
                      <a:pt x="38000" y="11832"/>
                      <a:pt x="36539" y="11055"/>
                    </a:cubicBezTo>
                    <a:cubicBezTo>
                      <a:pt x="39351" y="497"/>
                      <a:pt x="4970" y="-8054"/>
                      <a:pt x="784" y="12718"/>
                    </a:cubicBezTo>
                    <a:cubicBezTo>
                      <a:pt x="-2682" y="25630"/>
                      <a:pt x="5739" y="39609"/>
                      <a:pt x="18208" y="43576"/>
                    </a:cubicBezTo>
                    <a:cubicBezTo>
                      <a:pt x="27697" y="46599"/>
                      <a:pt x="38806" y="43751"/>
                      <a:pt x="47053" y="38650"/>
                    </a:cubicBezTo>
                    <a:cubicBezTo>
                      <a:pt x="54384" y="33731"/>
                      <a:pt x="46072" y="17565"/>
                      <a:pt x="40405" y="13561"/>
                    </a:cubicBezTo>
                    <a:close/>
                    <a:moveTo>
                      <a:pt x="20453" y="31486"/>
                    </a:moveTo>
                    <a:cubicBezTo>
                      <a:pt x="13565" y="28529"/>
                      <a:pt x="9183" y="19309"/>
                      <a:pt x="12976" y="12878"/>
                    </a:cubicBezTo>
                    <a:cubicBezTo>
                      <a:pt x="13005" y="12827"/>
                      <a:pt x="13267" y="12450"/>
                      <a:pt x="13587" y="12130"/>
                    </a:cubicBezTo>
                    <a:cubicBezTo>
                      <a:pt x="13906" y="11810"/>
                      <a:pt x="14299" y="11556"/>
                      <a:pt x="14357" y="11520"/>
                    </a:cubicBezTo>
                    <a:cubicBezTo>
                      <a:pt x="16195" y="10364"/>
                      <a:pt x="18251" y="10205"/>
                      <a:pt x="20824" y="10524"/>
                    </a:cubicBezTo>
                    <a:cubicBezTo>
                      <a:pt x="18527" y="16351"/>
                      <a:pt x="37753" y="14382"/>
                      <a:pt x="38152" y="29902"/>
                    </a:cubicBezTo>
                    <a:cubicBezTo>
                      <a:pt x="32994" y="32409"/>
                      <a:pt x="25582" y="33913"/>
                      <a:pt x="20453" y="3148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37B0B202-9881-6A41-A4CD-84E696DC1FFE}"/>
                  </a:ext>
                </a:extLst>
              </p:cNvPr>
              <p:cNvSpPr/>
              <p:nvPr/>
            </p:nvSpPr>
            <p:spPr>
              <a:xfrm>
                <a:off x="10141461" y="3970561"/>
                <a:ext cx="38788" cy="91119"/>
              </a:xfrm>
              <a:custGeom>
                <a:avLst/>
                <a:gdLst>
                  <a:gd name="connsiteX0" fmla="*/ 26779 w 38788"/>
                  <a:gd name="connsiteY0" fmla="*/ 89693 h 91119"/>
                  <a:gd name="connsiteX1" fmla="*/ 38536 w 38788"/>
                  <a:gd name="connsiteY1" fmla="*/ 48357 h 91119"/>
                  <a:gd name="connsiteX2" fmla="*/ 28640 w 38788"/>
                  <a:gd name="connsiteY2" fmla="*/ 5402 h 91119"/>
                  <a:gd name="connsiteX3" fmla="*/ 1821 w 38788"/>
                  <a:gd name="connsiteY3" fmla="*/ 8984 h 91119"/>
                  <a:gd name="connsiteX4" fmla="*/ 5542 w 38788"/>
                  <a:gd name="connsiteY4" fmla="*/ 48110 h 91119"/>
                  <a:gd name="connsiteX5" fmla="*/ 17051 w 38788"/>
                  <a:gd name="connsiteY5" fmla="*/ 86590 h 91119"/>
                  <a:gd name="connsiteX6" fmla="*/ 26482 w 38788"/>
                  <a:gd name="connsiteY6" fmla="*/ 86583 h 91119"/>
                  <a:gd name="connsiteX7" fmla="*/ 26721 w 38788"/>
                  <a:gd name="connsiteY7" fmla="*/ 86605 h 91119"/>
                  <a:gd name="connsiteX8" fmla="*/ 26779 w 38788"/>
                  <a:gd name="connsiteY8" fmla="*/ 89693 h 91119"/>
                  <a:gd name="connsiteX9" fmla="*/ 19863 w 38788"/>
                  <a:gd name="connsiteY9" fmla="*/ 59133 h 91119"/>
                  <a:gd name="connsiteX10" fmla="*/ 20618 w 38788"/>
                  <a:gd name="connsiteY10" fmla="*/ 11760 h 91119"/>
                  <a:gd name="connsiteX11" fmla="*/ 27259 w 38788"/>
                  <a:gd name="connsiteY11" fmla="*/ 78917 h 91119"/>
                  <a:gd name="connsiteX12" fmla="*/ 26409 w 38788"/>
                  <a:gd name="connsiteY12" fmla="*/ 78947 h 91119"/>
                  <a:gd name="connsiteX13" fmla="*/ 19863 w 38788"/>
                  <a:gd name="connsiteY13" fmla="*/ 59133 h 9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788" h="91119">
                    <a:moveTo>
                      <a:pt x="26779" y="89693"/>
                    </a:moveTo>
                    <a:cubicBezTo>
                      <a:pt x="33435" y="99887"/>
                      <a:pt x="38957" y="52245"/>
                      <a:pt x="38536" y="48357"/>
                    </a:cubicBezTo>
                    <a:cubicBezTo>
                      <a:pt x="39219" y="34654"/>
                      <a:pt x="39262" y="15807"/>
                      <a:pt x="28640" y="5402"/>
                    </a:cubicBezTo>
                    <a:cubicBezTo>
                      <a:pt x="20771" y="-2300"/>
                      <a:pt x="6145" y="-2329"/>
                      <a:pt x="1821" y="8984"/>
                    </a:cubicBezTo>
                    <a:cubicBezTo>
                      <a:pt x="-2734" y="20893"/>
                      <a:pt x="2301" y="36492"/>
                      <a:pt x="5542" y="48110"/>
                    </a:cubicBezTo>
                    <a:cubicBezTo>
                      <a:pt x="9073" y="60767"/>
                      <a:pt x="15053" y="73577"/>
                      <a:pt x="17051" y="86590"/>
                    </a:cubicBezTo>
                    <a:cubicBezTo>
                      <a:pt x="17872" y="91945"/>
                      <a:pt x="24891" y="90739"/>
                      <a:pt x="26482" y="86583"/>
                    </a:cubicBezTo>
                    <a:cubicBezTo>
                      <a:pt x="26598" y="86278"/>
                      <a:pt x="26736" y="86365"/>
                      <a:pt x="26721" y="86605"/>
                    </a:cubicBezTo>
                    <a:cubicBezTo>
                      <a:pt x="26671" y="87673"/>
                      <a:pt x="26467" y="88959"/>
                      <a:pt x="26779" y="89693"/>
                    </a:cubicBezTo>
                    <a:close/>
                    <a:moveTo>
                      <a:pt x="19863" y="59133"/>
                    </a:moveTo>
                    <a:cubicBezTo>
                      <a:pt x="17298" y="52143"/>
                      <a:pt x="13" y="-91"/>
                      <a:pt x="20618" y="11760"/>
                    </a:cubicBezTo>
                    <a:cubicBezTo>
                      <a:pt x="34060" y="22796"/>
                      <a:pt x="29039" y="59147"/>
                      <a:pt x="27259" y="78917"/>
                    </a:cubicBezTo>
                    <a:cubicBezTo>
                      <a:pt x="27215" y="79426"/>
                      <a:pt x="26496" y="79441"/>
                      <a:pt x="26409" y="78947"/>
                    </a:cubicBezTo>
                    <a:cubicBezTo>
                      <a:pt x="25181" y="72175"/>
                      <a:pt x="21766" y="65054"/>
                      <a:pt x="19863" y="5913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EDAE8489-E070-A54F-9405-D64BBC7457C5}"/>
                  </a:ext>
                </a:extLst>
              </p:cNvPr>
              <p:cNvSpPr/>
              <p:nvPr/>
            </p:nvSpPr>
            <p:spPr>
              <a:xfrm>
                <a:off x="10004094" y="3955949"/>
                <a:ext cx="78341" cy="83187"/>
              </a:xfrm>
              <a:custGeom>
                <a:avLst/>
                <a:gdLst>
                  <a:gd name="connsiteX0" fmla="*/ 24171 w 78341"/>
                  <a:gd name="connsiteY0" fmla="*/ 9624 h 83187"/>
                  <a:gd name="connsiteX1" fmla="*/ 72169 w 78341"/>
                  <a:gd name="connsiteY1" fmla="*/ 75568 h 83187"/>
                  <a:gd name="connsiteX2" fmla="*/ 78272 w 78341"/>
                  <a:gd name="connsiteY2" fmla="*/ 75568 h 83187"/>
                  <a:gd name="connsiteX3" fmla="*/ 62607 w 78341"/>
                  <a:gd name="connsiteY3" fmla="*/ 35504 h 83187"/>
                  <a:gd name="connsiteX4" fmla="*/ 28595 w 78341"/>
                  <a:gd name="connsiteY4" fmla="*/ 1653 h 83187"/>
                  <a:gd name="connsiteX5" fmla="*/ 150 w 78341"/>
                  <a:gd name="connsiteY5" fmla="*/ 15952 h 83187"/>
                  <a:gd name="connsiteX6" fmla="*/ 48271 w 78341"/>
                  <a:gd name="connsiteY6" fmla="*/ 70140 h 83187"/>
                  <a:gd name="connsiteX7" fmla="*/ 67744 w 78341"/>
                  <a:gd name="connsiteY7" fmla="*/ 83030 h 83187"/>
                  <a:gd name="connsiteX8" fmla="*/ 71631 w 78341"/>
                  <a:gd name="connsiteY8" fmla="*/ 79143 h 83187"/>
                  <a:gd name="connsiteX9" fmla="*/ 43992 w 78341"/>
                  <a:gd name="connsiteY9" fmla="*/ 54715 h 83187"/>
                  <a:gd name="connsiteX10" fmla="*/ 11572 w 78341"/>
                  <a:gd name="connsiteY10" fmla="*/ 25790 h 83187"/>
                  <a:gd name="connsiteX11" fmla="*/ 24171 w 78341"/>
                  <a:gd name="connsiteY11" fmla="*/ 9624 h 8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8341" h="83187">
                    <a:moveTo>
                      <a:pt x="24171" y="9624"/>
                    </a:moveTo>
                    <a:cubicBezTo>
                      <a:pt x="43004" y="15698"/>
                      <a:pt x="69509" y="56306"/>
                      <a:pt x="72169" y="75568"/>
                    </a:cubicBezTo>
                    <a:cubicBezTo>
                      <a:pt x="72634" y="79411"/>
                      <a:pt x="77989" y="79571"/>
                      <a:pt x="78272" y="75568"/>
                    </a:cubicBezTo>
                    <a:cubicBezTo>
                      <a:pt x="79253" y="61843"/>
                      <a:pt x="69713" y="46505"/>
                      <a:pt x="62607" y="35504"/>
                    </a:cubicBezTo>
                    <a:cubicBezTo>
                      <a:pt x="54266" y="22600"/>
                      <a:pt x="43302" y="7684"/>
                      <a:pt x="28595" y="1653"/>
                    </a:cubicBezTo>
                    <a:cubicBezTo>
                      <a:pt x="16919" y="-3135"/>
                      <a:pt x="2621" y="2736"/>
                      <a:pt x="150" y="15952"/>
                    </a:cubicBezTo>
                    <a:cubicBezTo>
                      <a:pt x="-2575" y="39515"/>
                      <a:pt x="32526" y="57207"/>
                      <a:pt x="48271" y="70140"/>
                    </a:cubicBezTo>
                    <a:cubicBezTo>
                      <a:pt x="54375" y="74529"/>
                      <a:pt x="60529" y="80603"/>
                      <a:pt x="67744" y="83030"/>
                    </a:cubicBezTo>
                    <a:cubicBezTo>
                      <a:pt x="70171" y="83844"/>
                      <a:pt x="72096" y="81351"/>
                      <a:pt x="71631" y="79143"/>
                    </a:cubicBezTo>
                    <a:cubicBezTo>
                      <a:pt x="67337" y="67438"/>
                      <a:pt x="53132" y="62279"/>
                      <a:pt x="43992" y="54715"/>
                    </a:cubicBezTo>
                    <a:cubicBezTo>
                      <a:pt x="32701" y="46781"/>
                      <a:pt x="18678" y="38040"/>
                      <a:pt x="11572" y="25790"/>
                    </a:cubicBezTo>
                    <a:cubicBezTo>
                      <a:pt x="6261" y="16628"/>
                      <a:pt x="13584" y="6121"/>
                      <a:pt x="24171" y="96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26E91652-CAEC-5449-A39B-78C79C1F3D37}"/>
                  </a:ext>
                </a:extLst>
              </p:cNvPr>
              <p:cNvSpPr/>
              <p:nvPr/>
            </p:nvSpPr>
            <p:spPr>
              <a:xfrm>
                <a:off x="9920147" y="3996363"/>
                <a:ext cx="45717" cy="41533"/>
              </a:xfrm>
              <a:custGeom>
                <a:avLst/>
                <a:gdLst>
                  <a:gd name="connsiteX0" fmla="*/ 13604 w 45717"/>
                  <a:gd name="connsiteY0" fmla="*/ 17469 h 41533"/>
                  <a:gd name="connsiteX1" fmla="*/ 9048 w 45717"/>
                  <a:gd name="connsiteY1" fmla="*/ 9302 h 41533"/>
                  <a:gd name="connsiteX2" fmla="*/ 111 w 45717"/>
                  <a:gd name="connsiteY2" fmla="*/ 13073 h 41533"/>
                  <a:gd name="connsiteX3" fmla="*/ 17506 w 45717"/>
                  <a:gd name="connsiteY3" fmla="*/ 38395 h 41533"/>
                  <a:gd name="connsiteX4" fmla="*/ 39020 w 45717"/>
                  <a:gd name="connsiteY4" fmla="*/ 7101 h 41533"/>
                  <a:gd name="connsiteX5" fmla="*/ 8881 w 45717"/>
                  <a:gd name="connsiteY5" fmla="*/ 424 h 41533"/>
                  <a:gd name="connsiteX6" fmla="*/ 8881 w 45717"/>
                  <a:gd name="connsiteY6" fmla="*/ 3584 h 41533"/>
                  <a:gd name="connsiteX7" fmla="*/ 30395 w 45717"/>
                  <a:gd name="connsiteY7" fmla="*/ 10785 h 41533"/>
                  <a:gd name="connsiteX8" fmla="*/ 36280 w 45717"/>
                  <a:gd name="connsiteY8" fmla="*/ 19467 h 41533"/>
                  <a:gd name="connsiteX9" fmla="*/ 36397 w 45717"/>
                  <a:gd name="connsiteY9" fmla="*/ 20470 h 41533"/>
                  <a:gd name="connsiteX10" fmla="*/ 29908 w 45717"/>
                  <a:gd name="connsiteY10" fmla="*/ 30853 h 41533"/>
                  <a:gd name="connsiteX11" fmla="*/ 28746 w 45717"/>
                  <a:gd name="connsiteY11" fmla="*/ 30991 h 41533"/>
                  <a:gd name="connsiteX12" fmla="*/ 18087 w 45717"/>
                  <a:gd name="connsiteY12" fmla="*/ 24357 h 41533"/>
                  <a:gd name="connsiteX13" fmla="*/ 13604 w 45717"/>
                  <a:gd name="connsiteY13" fmla="*/ 17469 h 4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5717" h="41533">
                    <a:moveTo>
                      <a:pt x="13604" y="17469"/>
                    </a:moveTo>
                    <a:cubicBezTo>
                      <a:pt x="12100" y="14701"/>
                      <a:pt x="10785" y="11940"/>
                      <a:pt x="9048" y="9302"/>
                    </a:cubicBezTo>
                    <a:cubicBezTo>
                      <a:pt x="5946" y="4580"/>
                      <a:pt x="-957" y="7617"/>
                      <a:pt x="111" y="13073"/>
                    </a:cubicBezTo>
                    <a:cubicBezTo>
                      <a:pt x="2494" y="23079"/>
                      <a:pt x="8918" y="32655"/>
                      <a:pt x="17506" y="38395"/>
                    </a:cubicBezTo>
                    <a:cubicBezTo>
                      <a:pt x="38184" y="51074"/>
                      <a:pt x="55811" y="22236"/>
                      <a:pt x="39020" y="7101"/>
                    </a:cubicBezTo>
                    <a:cubicBezTo>
                      <a:pt x="30911" y="-78"/>
                      <a:pt x="19104" y="-659"/>
                      <a:pt x="8881" y="424"/>
                    </a:cubicBezTo>
                    <a:cubicBezTo>
                      <a:pt x="6847" y="642"/>
                      <a:pt x="6854" y="3359"/>
                      <a:pt x="8881" y="3584"/>
                    </a:cubicBezTo>
                    <a:cubicBezTo>
                      <a:pt x="16401" y="4485"/>
                      <a:pt x="24154" y="6302"/>
                      <a:pt x="30395" y="10785"/>
                    </a:cubicBezTo>
                    <a:cubicBezTo>
                      <a:pt x="32960" y="12877"/>
                      <a:pt x="35699" y="15936"/>
                      <a:pt x="36280" y="19467"/>
                    </a:cubicBezTo>
                    <a:cubicBezTo>
                      <a:pt x="36288" y="19518"/>
                      <a:pt x="36397" y="20441"/>
                      <a:pt x="36397" y="20470"/>
                    </a:cubicBezTo>
                    <a:cubicBezTo>
                      <a:pt x="36789" y="24837"/>
                      <a:pt x="34246" y="29705"/>
                      <a:pt x="29908" y="30853"/>
                    </a:cubicBezTo>
                    <a:cubicBezTo>
                      <a:pt x="29545" y="30947"/>
                      <a:pt x="28826" y="30991"/>
                      <a:pt x="28746" y="30991"/>
                    </a:cubicBezTo>
                    <a:cubicBezTo>
                      <a:pt x="24270" y="31114"/>
                      <a:pt x="20841" y="27489"/>
                      <a:pt x="18087" y="24357"/>
                    </a:cubicBezTo>
                    <a:cubicBezTo>
                      <a:pt x="16351" y="22388"/>
                      <a:pt x="14745" y="19569"/>
                      <a:pt x="13604" y="174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8D07320-B4D3-884E-BE52-AF663A9FACE4}"/>
                  </a:ext>
                </a:extLst>
              </p:cNvPr>
              <p:cNvSpPr/>
              <p:nvPr/>
            </p:nvSpPr>
            <p:spPr>
              <a:xfrm>
                <a:off x="10850391" y="4317847"/>
                <a:ext cx="117347" cy="49648"/>
              </a:xfrm>
              <a:custGeom>
                <a:avLst/>
                <a:gdLst>
                  <a:gd name="connsiteX0" fmla="*/ 2193 w 117347"/>
                  <a:gd name="connsiteY0" fmla="*/ 42833 h 49648"/>
                  <a:gd name="connsiteX1" fmla="*/ 113506 w 117347"/>
                  <a:gd name="connsiteY1" fmla="*/ 25126 h 49648"/>
                  <a:gd name="connsiteX2" fmla="*/ 63589 w 117347"/>
                  <a:gd name="connsiteY2" fmla="*/ 2341 h 49648"/>
                  <a:gd name="connsiteX3" fmla="*/ 35398 w 117347"/>
                  <a:gd name="connsiteY3" fmla="*/ 7805 h 49648"/>
                  <a:gd name="connsiteX4" fmla="*/ 19559 w 117347"/>
                  <a:gd name="connsiteY4" fmla="*/ 15724 h 49648"/>
                  <a:gd name="connsiteX5" fmla="*/ 2193 w 117347"/>
                  <a:gd name="connsiteY5" fmla="*/ 42833 h 49648"/>
                  <a:gd name="connsiteX6" fmla="*/ 29876 w 117347"/>
                  <a:gd name="connsiteY6" fmla="*/ 20861 h 49648"/>
                  <a:gd name="connsiteX7" fmla="*/ 91998 w 117347"/>
                  <a:gd name="connsiteY7" fmla="*/ 10631 h 49648"/>
                  <a:gd name="connsiteX8" fmla="*/ 105440 w 117347"/>
                  <a:gd name="connsiteY8" fmla="*/ 12804 h 49648"/>
                  <a:gd name="connsiteX9" fmla="*/ 106603 w 117347"/>
                  <a:gd name="connsiteY9" fmla="*/ 16327 h 49648"/>
                  <a:gd name="connsiteX10" fmla="*/ 11566 w 117347"/>
                  <a:gd name="connsiteY10" fmla="*/ 35437 h 49648"/>
                  <a:gd name="connsiteX11" fmla="*/ 29876 w 117347"/>
                  <a:gd name="connsiteY11" fmla="*/ 20861 h 49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7347" h="49648">
                    <a:moveTo>
                      <a:pt x="2193" y="42833"/>
                    </a:moveTo>
                    <a:cubicBezTo>
                      <a:pt x="28350" y="55650"/>
                      <a:pt x="95995" y="50738"/>
                      <a:pt x="113506" y="25126"/>
                    </a:cubicBezTo>
                    <a:cubicBezTo>
                      <a:pt x="131670" y="-5550"/>
                      <a:pt x="80446" y="-878"/>
                      <a:pt x="63589" y="2341"/>
                    </a:cubicBezTo>
                    <a:cubicBezTo>
                      <a:pt x="53998" y="4077"/>
                      <a:pt x="44843" y="3532"/>
                      <a:pt x="35398" y="7805"/>
                    </a:cubicBezTo>
                    <a:cubicBezTo>
                      <a:pt x="33073" y="8938"/>
                      <a:pt x="14545" y="12120"/>
                      <a:pt x="19559" y="15724"/>
                    </a:cubicBezTo>
                    <a:cubicBezTo>
                      <a:pt x="13819" y="18820"/>
                      <a:pt x="-6671" y="36483"/>
                      <a:pt x="2193" y="42833"/>
                    </a:cubicBezTo>
                    <a:close/>
                    <a:moveTo>
                      <a:pt x="29876" y="20861"/>
                    </a:moveTo>
                    <a:cubicBezTo>
                      <a:pt x="49203" y="11285"/>
                      <a:pt x="70782" y="10014"/>
                      <a:pt x="91998" y="10631"/>
                    </a:cubicBezTo>
                    <a:cubicBezTo>
                      <a:pt x="96358" y="10791"/>
                      <a:pt x="101299" y="10987"/>
                      <a:pt x="105440" y="12804"/>
                    </a:cubicBezTo>
                    <a:cubicBezTo>
                      <a:pt x="108128" y="13988"/>
                      <a:pt x="107766" y="13792"/>
                      <a:pt x="106603" y="16327"/>
                    </a:cubicBezTo>
                    <a:cubicBezTo>
                      <a:pt x="94324" y="40893"/>
                      <a:pt x="35108" y="41453"/>
                      <a:pt x="11566" y="35437"/>
                    </a:cubicBezTo>
                    <a:cubicBezTo>
                      <a:pt x="15635" y="28846"/>
                      <a:pt x="23264" y="24167"/>
                      <a:pt x="29876" y="208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E0AF5A3-E985-504E-AA85-D7682E26ECC2}"/>
                  </a:ext>
                </a:extLst>
              </p:cNvPr>
              <p:cNvSpPr/>
              <p:nvPr/>
            </p:nvSpPr>
            <p:spPr>
              <a:xfrm>
                <a:off x="10659307" y="4259698"/>
                <a:ext cx="51172" cy="62380"/>
              </a:xfrm>
              <a:custGeom>
                <a:avLst/>
                <a:gdLst>
                  <a:gd name="connsiteX0" fmla="*/ 29812 w 51172"/>
                  <a:gd name="connsiteY0" fmla="*/ 10741 h 62380"/>
                  <a:gd name="connsiteX1" fmla="*/ 11429 w 51172"/>
                  <a:gd name="connsiteY1" fmla="*/ 140 h 62380"/>
                  <a:gd name="connsiteX2" fmla="*/ 35973 w 51172"/>
                  <a:gd name="connsiteY2" fmla="*/ 62350 h 62380"/>
                  <a:gd name="connsiteX3" fmla="*/ 48223 w 51172"/>
                  <a:gd name="connsiteY3" fmla="*/ 34892 h 62380"/>
                  <a:gd name="connsiteX4" fmla="*/ 29812 w 51172"/>
                  <a:gd name="connsiteY4" fmla="*/ 10741 h 62380"/>
                  <a:gd name="connsiteX5" fmla="*/ 37179 w 51172"/>
                  <a:gd name="connsiteY5" fmla="*/ 52214 h 62380"/>
                  <a:gd name="connsiteX6" fmla="*/ 17525 w 51172"/>
                  <a:gd name="connsiteY6" fmla="*/ 9055 h 62380"/>
                  <a:gd name="connsiteX7" fmla="*/ 37179 w 51172"/>
                  <a:gd name="connsiteY7" fmla="*/ 52214 h 62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72" h="62380">
                    <a:moveTo>
                      <a:pt x="29812" y="10741"/>
                    </a:moveTo>
                    <a:cubicBezTo>
                      <a:pt x="35261" y="4114"/>
                      <a:pt x="15876" y="-914"/>
                      <a:pt x="11429" y="140"/>
                    </a:cubicBezTo>
                    <a:cubicBezTo>
                      <a:pt x="-17416" y="6527"/>
                      <a:pt x="14938" y="63912"/>
                      <a:pt x="35973" y="62350"/>
                    </a:cubicBezTo>
                    <a:cubicBezTo>
                      <a:pt x="52023" y="62335"/>
                      <a:pt x="53978" y="46336"/>
                      <a:pt x="48223" y="34892"/>
                    </a:cubicBezTo>
                    <a:cubicBezTo>
                      <a:pt x="44154" y="26805"/>
                      <a:pt x="37578" y="17796"/>
                      <a:pt x="29812" y="10741"/>
                    </a:cubicBezTo>
                    <a:close/>
                    <a:moveTo>
                      <a:pt x="37179" y="52214"/>
                    </a:moveTo>
                    <a:cubicBezTo>
                      <a:pt x="25219" y="56152"/>
                      <a:pt x="-4018" y="6032"/>
                      <a:pt x="17525" y="9055"/>
                    </a:cubicBezTo>
                    <a:cubicBezTo>
                      <a:pt x="29506" y="21857"/>
                      <a:pt x="51485" y="49954"/>
                      <a:pt x="37179" y="522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1A216D36-40D3-AE44-932F-EF65DE1597F4}"/>
                  </a:ext>
                </a:extLst>
              </p:cNvPr>
              <p:cNvSpPr/>
              <p:nvPr/>
            </p:nvSpPr>
            <p:spPr>
              <a:xfrm>
                <a:off x="10797309" y="4381948"/>
                <a:ext cx="68967" cy="37498"/>
              </a:xfrm>
              <a:custGeom>
                <a:avLst/>
                <a:gdLst>
                  <a:gd name="connsiteX0" fmla="*/ 2307 w 68967"/>
                  <a:gd name="connsiteY0" fmla="*/ 29432 h 37498"/>
                  <a:gd name="connsiteX1" fmla="*/ 68499 w 68967"/>
                  <a:gd name="connsiteY1" fmla="*/ 18839 h 37498"/>
                  <a:gd name="connsiteX2" fmla="*/ 41325 w 68967"/>
                  <a:gd name="connsiteY2" fmla="*/ 2789 h 37498"/>
                  <a:gd name="connsiteX3" fmla="*/ 23814 w 68967"/>
                  <a:gd name="connsiteY3" fmla="*/ 4896 h 37498"/>
                  <a:gd name="connsiteX4" fmla="*/ 7902 w 68967"/>
                  <a:gd name="connsiteY4" fmla="*/ 15206 h 37498"/>
                  <a:gd name="connsiteX5" fmla="*/ 2307 w 68967"/>
                  <a:gd name="connsiteY5" fmla="*/ 29432 h 37498"/>
                  <a:gd name="connsiteX6" fmla="*/ 58109 w 68967"/>
                  <a:gd name="connsiteY6" fmla="*/ 17248 h 37498"/>
                  <a:gd name="connsiteX7" fmla="*/ 12625 w 68967"/>
                  <a:gd name="connsiteY7" fmla="*/ 23961 h 37498"/>
                  <a:gd name="connsiteX8" fmla="*/ 30789 w 68967"/>
                  <a:gd name="connsiteY8" fmla="*/ 11900 h 37498"/>
                  <a:gd name="connsiteX9" fmla="*/ 58109 w 68967"/>
                  <a:gd name="connsiteY9" fmla="*/ 17248 h 37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67" h="37498">
                    <a:moveTo>
                      <a:pt x="2307" y="29432"/>
                    </a:moveTo>
                    <a:cubicBezTo>
                      <a:pt x="22652" y="41573"/>
                      <a:pt x="55348" y="41501"/>
                      <a:pt x="68499" y="18839"/>
                    </a:cubicBezTo>
                    <a:cubicBezTo>
                      <a:pt x="72640" y="9335"/>
                      <a:pt x="48155" y="2527"/>
                      <a:pt x="41325" y="2789"/>
                    </a:cubicBezTo>
                    <a:cubicBezTo>
                      <a:pt x="39218" y="-3969"/>
                      <a:pt x="28319" y="3501"/>
                      <a:pt x="23814" y="4896"/>
                    </a:cubicBezTo>
                    <a:cubicBezTo>
                      <a:pt x="21561" y="4932"/>
                      <a:pt x="-381" y="14574"/>
                      <a:pt x="7902" y="15206"/>
                    </a:cubicBezTo>
                    <a:cubicBezTo>
                      <a:pt x="4269" y="18672"/>
                      <a:pt x="-4014" y="24804"/>
                      <a:pt x="2307" y="29432"/>
                    </a:cubicBezTo>
                    <a:close/>
                    <a:moveTo>
                      <a:pt x="58109" y="17248"/>
                    </a:moveTo>
                    <a:cubicBezTo>
                      <a:pt x="47500" y="30050"/>
                      <a:pt x="27519" y="30326"/>
                      <a:pt x="12625" y="23961"/>
                    </a:cubicBezTo>
                    <a:cubicBezTo>
                      <a:pt x="18074" y="19137"/>
                      <a:pt x="24468" y="15635"/>
                      <a:pt x="30789" y="11900"/>
                    </a:cubicBezTo>
                    <a:cubicBezTo>
                      <a:pt x="40453" y="10767"/>
                      <a:pt x="49826" y="11122"/>
                      <a:pt x="58109" y="172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45" name="Graphic 153">
                <a:extLst>
                  <a:ext uri="{FF2B5EF4-FFF2-40B4-BE49-F238E27FC236}">
                    <a16:creationId xmlns:a16="http://schemas.microsoft.com/office/drawing/2014/main" id="{4B6C58BB-3388-8646-8AEE-A77211495E9A}"/>
                  </a:ext>
                </a:extLst>
              </p:cNvPr>
              <p:cNvGrpSpPr/>
              <p:nvPr/>
            </p:nvGrpSpPr>
            <p:grpSpPr>
              <a:xfrm>
                <a:off x="10378504" y="5374274"/>
                <a:ext cx="348120" cy="62279"/>
                <a:chOff x="10378504" y="5374274"/>
                <a:chExt cx="348120" cy="62279"/>
              </a:xfrm>
              <a:solidFill>
                <a:srgbClr val="000000"/>
              </a:solidFill>
            </p:grpSpPr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BB058E08-4F61-804C-91DF-2C5F3535D562}"/>
                    </a:ext>
                  </a:extLst>
                </p:cNvPr>
                <p:cNvSpPr/>
                <p:nvPr/>
              </p:nvSpPr>
              <p:spPr>
                <a:xfrm>
                  <a:off x="10692623" y="5392852"/>
                  <a:ext cx="34000" cy="33804"/>
                </a:xfrm>
                <a:custGeom>
                  <a:avLst/>
                  <a:gdLst>
                    <a:gd name="connsiteX0" fmla="*/ 16999 w 34000"/>
                    <a:gd name="connsiteY0" fmla="*/ 0 h 33804"/>
                    <a:gd name="connsiteX1" fmla="*/ 1370 w 34000"/>
                    <a:gd name="connsiteY1" fmla="*/ 22350 h 33804"/>
                    <a:gd name="connsiteX2" fmla="*/ 33100 w 34000"/>
                    <a:gd name="connsiteY2" fmla="*/ 21136 h 33804"/>
                    <a:gd name="connsiteX3" fmla="*/ 16999 w 34000"/>
                    <a:gd name="connsiteY3" fmla="*/ 0 h 3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00" h="33804">
                      <a:moveTo>
                        <a:pt x="16999" y="0"/>
                      </a:moveTo>
                      <a:cubicBezTo>
                        <a:pt x="6413" y="-29"/>
                        <a:pt x="-3760" y="11872"/>
                        <a:pt x="1370" y="22350"/>
                      </a:cubicBezTo>
                      <a:cubicBezTo>
                        <a:pt x="7539" y="38349"/>
                        <a:pt x="27956" y="37259"/>
                        <a:pt x="33100" y="21136"/>
                      </a:cubicBezTo>
                      <a:cubicBezTo>
                        <a:pt x="37110" y="10818"/>
                        <a:pt x="27011" y="0"/>
                        <a:pt x="1699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F32EC859-589E-BC4E-9E1B-06F79CBA63A9}"/>
                    </a:ext>
                  </a:extLst>
                </p:cNvPr>
                <p:cNvSpPr/>
                <p:nvPr/>
              </p:nvSpPr>
              <p:spPr>
                <a:xfrm>
                  <a:off x="10582409" y="5406548"/>
                  <a:ext cx="29432" cy="30005"/>
                </a:xfrm>
                <a:custGeom>
                  <a:avLst/>
                  <a:gdLst>
                    <a:gd name="connsiteX0" fmla="*/ 23487 w 29432"/>
                    <a:gd name="connsiteY0" fmla="*/ 3509 h 30005"/>
                    <a:gd name="connsiteX1" fmla="*/ 4334 w 29432"/>
                    <a:gd name="connsiteY1" fmla="*/ 25597 h 30005"/>
                    <a:gd name="connsiteX2" fmla="*/ 23487 w 29432"/>
                    <a:gd name="connsiteY2" fmla="*/ 3509 h 3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432" h="30005">
                      <a:moveTo>
                        <a:pt x="23487" y="3509"/>
                      </a:moveTo>
                      <a:cubicBezTo>
                        <a:pt x="9834" y="-8566"/>
                        <a:pt x="-8461" y="13427"/>
                        <a:pt x="4334" y="25597"/>
                      </a:cubicBezTo>
                      <a:cubicBezTo>
                        <a:pt x="19295" y="39780"/>
                        <a:pt x="39668" y="16312"/>
                        <a:pt x="23487" y="35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67D0CB2C-86E2-0244-81FE-D3791356D25F}"/>
                    </a:ext>
                  </a:extLst>
                </p:cNvPr>
                <p:cNvSpPr/>
                <p:nvPr/>
              </p:nvSpPr>
              <p:spPr>
                <a:xfrm>
                  <a:off x="10458148" y="5402646"/>
                  <a:ext cx="33326" cy="33369"/>
                </a:xfrm>
                <a:custGeom>
                  <a:avLst/>
                  <a:gdLst>
                    <a:gd name="connsiteX0" fmla="*/ 28399 w 33326"/>
                    <a:gd name="connsiteY0" fmla="*/ 4949 h 33369"/>
                    <a:gd name="connsiteX1" fmla="*/ 4931 w 33326"/>
                    <a:gd name="connsiteY1" fmla="*/ 28417 h 33369"/>
                    <a:gd name="connsiteX2" fmla="*/ 28399 w 33326"/>
                    <a:gd name="connsiteY2" fmla="*/ 4949 h 33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6" h="33369">
                      <a:moveTo>
                        <a:pt x="28399" y="4949"/>
                      </a:moveTo>
                      <a:cubicBezTo>
                        <a:pt x="12545" y="-10157"/>
                        <a:pt x="-10095" y="12687"/>
                        <a:pt x="4931" y="28417"/>
                      </a:cubicBezTo>
                      <a:cubicBezTo>
                        <a:pt x="20778" y="43530"/>
                        <a:pt x="43418" y="20686"/>
                        <a:pt x="28399" y="49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90C165DA-4F75-834F-88B2-AD41F3459968}"/>
                    </a:ext>
                  </a:extLst>
                </p:cNvPr>
                <p:cNvSpPr/>
                <p:nvPr/>
              </p:nvSpPr>
              <p:spPr>
                <a:xfrm>
                  <a:off x="10378504" y="5374274"/>
                  <a:ext cx="28396" cy="26510"/>
                </a:xfrm>
                <a:custGeom>
                  <a:avLst/>
                  <a:gdLst>
                    <a:gd name="connsiteX0" fmla="*/ 24516 w 28396"/>
                    <a:gd name="connsiteY0" fmla="*/ 4148 h 26510"/>
                    <a:gd name="connsiteX1" fmla="*/ 3924 w 28396"/>
                    <a:gd name="connsiteY1" fmla="*/ 22480 h 26510"/>
                    <a:gd name="connsiteX2" fmla="*/ 24516 w 28396"/>
                    <a:gd name="connsiteY2" fmla="*/ 4148 h 26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396" h="26510">
                      <a:moveTo>
                        <a:pt x="24516" y="4148"/>
                      </a:moveTo>
                      <a:cubicBezTo>
                        <a:pt x="11902" y="-7797"/>
                        <a:pt x="-8645" y="8464"/>
                        <a:pt x="3924" y="22480"/>
                      </a:cubicBezTo>
                      <a:cubicBezTo>
                        <a:pt x="16487" y="34207"/>
                        <a:pt x="36991" y="17968"/>
                        <a:pt x="24516" y="41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2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50" name="Graphic 153" descr="illustration of a window">
            <a:extLst>
              <a:ext uri="{FF2B5EF4-FFF2-40B4-BE49-F238E27FC236}">
                <a16:creationId xmlns:a16="http://schemas.microsoft.com/office/drawing/2014/main" id="{9F5F1D99-7580-034E-ADA9-E28821FA976B}"/>
              </a:ext>
            </a:extLst>
          </p:cNvPr>
          <p:cNvGrpSpPr/>
          <p:nvPr/>
        </p:nvGrpSpPr>
        <p:grpSpPr>
          <a:xfrm>
            <a:off x="4942748" y="1958264"/>
            <a:ext cx="2020081" cy="2067149"/>
            <a:chOff x="4942748" y="1958264"/>
            <a:chExt cx="2020081" cy="2067149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6ECFF61-B5BB-854F-B8BB-8B17098F8A8B}"/>
                </a:ext>
              </a:extLst>
            </p:cNvPr>
            <p:cNvSpPr/>
            <p:nvPr/>
          </p:nvSpPr>
          <p:spPr>
            <a:xfrm>
              <a:off x="4954330" y="1969846"/>
              <a:ext cx="1996918" cy="2043986"/>
            </a:xfrm>
            <a:custGeom>
              <a:avLst/>
              <a:gdLst>
                <a:gd name="connsiteX0" fmla="*/ 1996919 w 1996918"/>
                <a:gd name="connsiteY0" fmla="*/ 2043986 h 2043986"/>
                <a:gd name="connsiteX1" fmla="*/ 0 w 1996918"/>
                <a:gd name="connsiteY1" fmla="*/ 2043986 h 2043986"/>
                <a:gd name="connsiteX2" fmla="*/ 0 w 1996918"/>
                <a:gd name="connsiteY2" fmla="*/ 998459 h 2043986"/>
                <a:gd name="connsiteX3" fmla="*/ 998459 w 1996918"/>
                <a:gd name="connsiteY3" fmla="*/ 0 h 2043986"/>
                <a:gd name="connsiteX4" fmla="*/ 998459 w 1996918"/>
                <a:gd name="connsiteY4" fmla="*/ 0 h 2043986"/>
                <a:gd name="connsiteX5" fmla="*/ 1996919 w 1996918"/>
                <a:gd name="connsiteY5" fmla="*/ 998459 h 2043986"/>
                <a:gd name="connsiteX6" fmla="*/ 1996919 w 1996918"/>
                <a:gd name="connsiteY6" fmla="*/ 2043986 h 204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6918" h="2043986">
                  <a:moveTo>
                    <a:pt x="1996919" y="2043986"/>
                  </a:moveTo>
                  <a:lnTo>
                    <a:pt x="0" y="2043986"/>
                  </a:lnTo>
                  <a:lnTo>
                    <a:pt x="0" y="998459"/>
                  </a:lnTo>
                  <a:cubicBezTo>
                    <a:pt x="0" y="447028"/>
                    <a:pt x="447028" y="0"/>
                    <a:pt x="998459" y="0"/>
                  </a:cubicBezTo>
                  <a:lnTo>
                    <a:pt x="998459" y="0"/>
                  </a:lnTo>
                  <a:cubicBezTo>
                    <a:pt x="1549890" y="0"/>
                    <a:pt x="1996919" y="447028"/>
                    <a:pt x="1996919" y="998459"/>
                  </a:cubicBezTo>
                  <a:lnTo>
                    <a:pt x="1996919" y="20439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52" name="Graphic 153">
              <a:extLst>
                <a:ext uri="{FF2B5EF4-FFF2-40B4-BE49-F238E27FC236}">
                  <a16:creationId xmlns:a16="http://schemas.microsoft.com/office/drawing/2014/main" id="{E7A8AA48-90FB-B246-8576-DE1900BFBDE9}"/>
                </a:ext>
              </a:extLst>
            </p:cNvPr>
            <p:cNvGrpSpPr/>
            <p:nvPr/>
          </p:nvGrpSpPr>
          <p:grpSpPr>
            <a:xfrm>
              <a:off x="5060265" y="2116106"/>
              <a:ext cx="1785040" cy="1786943"/>
              <a:chOff x="5060265" y="2116106"/>
              <a:chExt cx="1785040" cy="1786943"/>
            </a:xfrm>
            <a:solidFill>
              <a:srgbClr val="FFFFFF"/>
            </a:solidFill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F99D12DB-5CC0-AC4A-9D3D-18F15FF2177E}"/>
                  </a:ext>
                </a:extLst>
              </p:cNvPr>
              <p:cNvSpPr/>
              <p:nvPr/>
            </p:nvSpPr>
            <p:spPr>
              <a:xfrm>
                <a:off x="5060265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1611 h 889130"/>
                  <a:gd name="connsiteX1" fmla="*/ 838168 w 845688"/>
                  <a:gd name="connsiteY1" fmla="*/ 889131 h 889130"/>
                  <a:gd name="connsiteX2" fmla="*/ 0 w 845688"/>
                  <a:gd name="connsiteY2" fmla="*/ 889131 h 889130"/>
                  <a:gd name="connsiteX3" fmla="*/ 0 w 845688"/>
                  <a:gd name="connsiteY3" fmla="*/ 889131 h 889130"/>
                  <a:gd name="connsiteX4" fmla="*/ 845688 w 845688"/>
                  <a:gd name="connsiteY4" fmla="*/ 0 h 889130"/>
                  <a:gd name="connsiteX5" fmla="*/ 845688 w 845688"/>
                  <a:gd name="connsiteY5" fmla="*/ 0 h 889130"/>
                  <a:gd name="connsiteX6" fmla="*/ 845688 w 845688"/>
                  <a:gd name="connsiteY6" fmla="*/ 88161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1611"/>
                    </a:moveTo>
                    <a:cubicBezTo>
                      <a:pt x="845688" y="885759"/>
                      <a:pt x="842324" y="889131"/>
                      <a:pt x="838168" y="889131"/>
                    </a:cubicBezTo>
                    <a:lnTo>
                      <a:pt x="0" y="889131"/>
                    </a:lnTo>
                    <a:lnTo>
                      <a:pt x="0" y="889131"/>
                    </a:lnTo>
                    <a:cubicBezTo>
                      <a:pt x="0" y="422070"/>
                      <a:pt x="378628" y="0"/>
                      <a:pt x="845688" y="0"/>
                    </a:cubicBezTo>
                    <a:lnTo>
                      <a:pt x="845688" y="0"/>
                    </a:lnTo>
                    <a:lnTo>
                      <a:pt x="845688" y="88161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82697BF9-B3B8-B741-B640-732846AA7E79}"/>
                  </a:ext>
                </a:extLst>
              </p:cNvPr>
              <p:cNvSpPr/>
              <p:nvPr/>
            </p:nvSpPr>
            <p:spPr>
              <a:xfrm>
                <a:off x="5999617" y="2116106"/>
                <a:ext cx="845688" cy="889130"/>
              </a:xfrm>
              <a:custGeom>
                <a:avLst/>
                <a:gdLst>
                  <a:gd name="connsiteX0" fmla="*/ 845688 w 845688"/>
                  <a:gd name="connsiteY0" fmla="*/ 889131 h 889130"/>
                  <a:gd name="connsiteX1" fmla="*/ 7520 w 845688"/>
                  <a:gd name="connsiteY1" fmla="*/ 889131 h 889130"/>
                  <a:gd name="connsiteX2" fmla="*/ 0 w 845688"/>
                  <a:gd name="connsiteY2" fmla="*/ 881611 h 889130"/>
                  <a:gd name="connsiteX3" fmla="*/ 0 w 845688"/>
                  <a:gd name="connsiteY3" fmla="*/ 0 h 889130"/>
                  <a:gd name="connsiteX4" fmla="*/ 0 w 845688"/>
                  <a:gd name="connsiteY4" fmla="*/ 0 h 889130"/>
                  <a:gd name="connsiteX5" fmla="*/ 845688 w 845688"/>
                  <a:gd name="connsiteY5" fmla="*/ 889131 h 889130"/>
                  <a:gd name="connsiteX6" fmla="*/ 845688 w 845688"/>
                  <a:gd name="connsiteY6" fmla="*/ 889131 h 889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45688" h="889130">
                    <a:moveTo>
                      <a:pt x="845688" y="889131"/>
                    </a:moveTo>
                    <a:lnTo>
                      <a:pt x="7520" y="889131"/>
                    </a:lnTo>
                    <a:cubicBezTo>
                      <a:pt x="3364" y="889131"/>
                      <a:pt x="0" y="885767"/>
                      <a:pt x="0" y="881611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467060" y="0"/>
                      <a:pt x="845688" y="422070"/>
                      <a:pt x="845688" y="889131"/>
                    </a:cubicBezTo>
                    <a:lnTo>
                      <a:pt x="845688" y="88913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3C5E722D-E7DB-DD4F-B46D-544D7F854C52}"/>
                  </a:ext>
                </a:extLst>
              </p:cNvPr>
              <p:cNvSpPr/>
              <p:nvPr/>
            </p:nvSpPr>
            <p:spPr>
              <a:xfrm>
                <a:off x="5060265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71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24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825C2B52-EE35-F443-AEC7-9418A9EBFBBE}"/>
                  </a:ext>
                </a:extLst>
              </p:cNvPr>
              <p:cNvSpPr/>
              <p:nvPr/>
            </p:nvSpPr>
            <p:spPr>
              <a:xfrm>
                <a:off x="5999617" y="3100804"/>
                <a:ext cx="845688" cy="802246"/>
              </a:xfrm>
              <a:custGeom>
                <a:avLst/>
                <a:gdLst>
                  <a:gd name="connsiteX0" fmla="*/ 838168 w 845688"/>
                  <a:gd name="connsiteY0" fmla="*/ 802246 h 802246"/>
                  <a:gd name="connsiteX1" fmla="*/ 7520 w 845688"/>
                  <a:gd name="connsiteY1" fmla="*/ 802246 h 802246"/>
                  <a:gd name="connsiteX2" fmla="*/ 0 w 845688"/>
                  <a:gd name="connsiteY2" fmla="*/ 794726 h 802246"/>
                  <a:gd name="connsiteX3" fmla="*/ 0 w 845688"/>
                  <a:gd name="connsiteY3" fmla="*/ 7520 h 802246"/>
                  <a:gd name="connsiteX4" fmla="*/ 7520 w 845688"/>
                  <a:gd name="connsiteY4" fmla="*/ 0 h 802246"/>
                  <a:gd name="connsiteX5" fmla="*/ 838168 w 845688"/>
                  <a:gd name="connsiteY5" fmla="*/ 0 h 802246"/>
                  <a:gd name="connsiteX6" fmla="*/ 845688 w 845688"/>
                  <a:gd name="connsiteY6" fmla="*/ 7520 h 802246"/>
                  <a:gd name="connsiteX7" fmla="*/ 845688 w 845688"/>
                  <a:gd name="connsiteY7" fmla="*/ 794726 h 802246"/>
                  <a:gd name="connsiteX8" fmla="*/ 838168 w 845688"/>
                  <a:gd name="connsiteY8" fmla="*/ 802246 h 80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688" h="802246">
                    <a:moveTo>
                      <a:pt x="838168" y="802246"/>
                    </a:moveTo>
                    <a:lnTo>
                      <a:pt x="7520" y="802246"/>
                    </a:lnTo>
                    <a:cubicBezTo>
                      <a:pt x="3364" y="802246"/>
                      <a:pt x="0" y="798882"/>
                      <a:pt x="0" y="794726"/>
                    </a:cubicBezTo>
                    <a:lnTo>
                      <a:pt x="0" y="7520"/>
                    </a:lnTo>
                    <a:cubicBezTo>
                      <a:pt x="0" y="3371"/>
                      <a:pt x="3364" y="0"/>
                      <a:pt x="7520" y="0"/>
                    </a:cubicBezTo>
                    <a:lnTo>
                      <a:pt x="838168" y="0"/>
                    </a:lnTo>
                    <a:cubicBezTo>
                      <a:pt x="842317" y="0"/>
                      <a:pt x="845688" y="3364"/>
                      <a:pt x="845688" y="7520"/>
                    </a:cubicBezTo>
                    <a:lnTo>
                      <a:pt x="845688" y="794726"/>
                    </a:lnTo>
                    <a:cubicBezTo>
                      <a:pt x="845688" y="798882"/>
                      <a:pt x="842324" y="802246"/>
                      <a:pt x="838168" y="80224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8" name="Graphic 153">
              <a:extLst>
                <a:ext uri="{FF2B5EF4-FFF2-40B4-BE49-F238E27FC236}">
                  <a16:creationId xmlns:a16="http://schemas.microsoft.com/office/drawing/2014/main" id="{D0B93163-6E6F-B542-B04A-1173B662EDCE}"/>
                </a:ext>
              </a:extLst>
            </p:cNvPr>
            <p:cNvGrpSpPr/>
            <p:nvPr/>
          </p:nvGrpSpPr>
          <p:grpSpPr>
            <a:xfrm>
              <a:off x="4942748" y="1958264"/>
              <a:ext cx="2020081" cy="2067149"/>
              <a:chOff x="4942748" y="1958264"/>
              <a:chExt cx="2020081" cy="2067149"/>
            </a:xfrm>
            <a:solidFill>
              <a:srgbClr val="000000"/>
            </a:solidFill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C3D12944-FF13-EC44-A6AB-00603238CFC5}"/>
                  </a:ext>
                </a:extLst>
              </p:cNvPr>
              <p:cNvSpPr/>
              <p:nvPr/>
            </p:nvSpPr>
            <p:spPr>
              <a:xfrm>
                <a:off x="5048684" y="2104518"/>
                <a:ext cx="868859" cy="912301"/>
              </a:xfrm>
              <a:custGeom>
                <a:avLst/>
                <a:gdLst>
                  <a:gd name="connsiteX0" fmla="*/ 857270 w 868859"/>
                  <a:gd name="connsiteY0" fmla="*/ 0 h 912301"/>
                  <a:gd name="connsiteX1" fmla="*/ 523225 w 868859"/>
                  <a:gd name="connsiteY1" fmla="*/ 74322 h 912301"/>
                  <a:gd name="connsiteX2" fmla="*/ 250816 w 868859"/>
                  <a:gd name="connsiteY2" fmla="*/ 273100 h 912301"/>
                  <a:gd name="connsiteX3" fmla="*/ 67310 w 868859"/>
                  <a:gd name="connsiteY3" fmla="*/ 560390 h 912301"/>
                  <a:gd name="connsiteX4" fmla="*/ 0 w 868859"/>
                  <a:gd name="connsiteY4" fmla="*/ 900720 h 912301"/>
                  <a:gd name="connsiteX5" fmla="*/ 11582 w 868859"/>
                  <a:gd name="connsiteY5" fmla="*/ 912301 h 912301"/>
                  <a:gd name="connsiteX6" fmla="*/ 857270 w 868859"/>
                  <a:gd name="connsiteY6" fmla="*/ 912301 h 912301"/>
                  <a:gd name="connsiteX7" fmla="*/ 865466 w 868859"/>
                  <a:gd name="connsiteY7" fmla="*/ 908908 h 912301"/>
                  <a:gd name="connsiteX8" fmla="*/ 868859 w 868859"/>
                  <a:gd name="connsiteY8" fmla="*/ 900720 h 912301"/>
                  <a:gd name="connsiteX9" fmla="*/ 868859 w 868859"/>
                  <a:gd name="connsiteY9" fmla="*/ 11589 h 912301"/>
                  <a:gd name="connsiteX10" fmla="*/ 857270 w 868859"/>
                  <a:gd name="connsiteY10" fmla="*/ 0 h 912301"/>
                  <a:gd name="connsiteX11" fmla="*/ 845689 w 868859"/>
                  <a:gd name="connsiteY11" fmla="*/ 889131 h 912301"/>
                  <a:gd name="connsiteX12" fmla="*/ 23251 w 868859"/>
                  <a:gd name="connsiteY12" fmla="*/ 889131 h 912301"/>
                  <a:gd name="connsiteX13" fmla="*/ 845689 w 868859"/>
                  <a:gd name="connsiteY13" fmla="*/ 23258 h 912301"/>
                  <a:gd name="connsiteX14" fmla="*/ 845689 w 868859"/>
                  <a:gd name="connsiteY14" fmla="*/ 889131 h 91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68859" h="912301">
                    <a:moveTo>
                      <a:pt x="857270" y="0"/>
                    </a:moveTo>
                    <a:cubicBezTo>
                      <a:pt x="742071" y="0"/>
                      <a:pt x="629683" y="25002"/>
                      <a:pt x="523225" y="74322"/>
                    </a:cubicBezTo>
                    <a:cubicBezTo>
                      <a:pt x="421722" y="121339"/>
                      <a:pt x="330071" y="188213"/>
                      <a:pt x="250816" y="273100"/>
                    </a:cubicBezTo>
                    <a:cubicBezTo>
                      <a:pt x="172432" y="357049"/>
                      <a:pt x="110687" y="453706"/>
                      <a:pt x="67310" y="560390"/>
                    </a:cubicBezTo>
                    <a:cubicBezTo>
                      <a:pt x="22648" y="670241"/>
                      <a:pt x="0" y="784743"/>
                      <a:pt x="0" y="900720"/>
                    </a:cubicBezTo>
                    <a:cubicBezTo>
                      <a:pt x="0" y="907121"/>
                      <a:pt x="5188" y="912301"/>
                      <a:pt x="11582" y="912301"/>
                    </a:cubicBezTo>
                    <a:lnTo>
                      <a:pt x="857270" y="912301"/>
                    </a:lnTo>
                    <a:cubicBezTo>
                      <a:pt x="860344" y="912301"/>
                      <a:pt x="863286" y="911081"/>
                      <a:pt x="865466" y="908908"/>
                    </a:cubicBezTo>
                    <a:cubicBezTo>
                      <a:pt x="867638" y="906736"/>
                      <a:pt x="868859" y="903786"/>
                      <a:pt x="868859" y="900720"/>
                    </a:cubicBezTo>
                    <a:lnTo>
                      <a:pt x="868859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89131"/>
                    </a:moveTo>
                    <a:lnTo>
                      <a:pt x="23251" y="889131"/>
                    </a:lnTo>
                    <a:cubicBezTo>
                      <a:pt x="29332" y="422579"/>
                      <a:pt x="402300" y="29993"/>
                      <a:pt x="845689" y="23258"/>
                    </a:cubicBezTo>
                    <a:lnTo>
                      <a:pt x="845689" y="889131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89BFE68B-239F-C343-AFC3-24242571A84B}"/>
                  </a:ext>
                </a:extLst>
              </p:cNvPr>
              <p:cNvSpPr/>
              <p:nvPr/>
            </p:nvSpPr>
            <p:spPr>
              <a:xfrm>
                <a:off x="5988043" y="2104518"/>
                <a:ext cx="868851" cy="912294"/>
              </a:xfrm>
              <a:custGeom>
                <a:avLst/>
                <a:gdLst>
                  <a:gd name="connsiteX0" fmla="*/ 345627 w 868851"/>
                  <a:gd name="connsiteY0" fmla="*/ 74322 h 912294"/>
                  <a:gd name="connsiteX1" fmla="*/ 11582 w 868851"/>
                  <a:gd name="connsiteY1" fmla="*/ 0 h 912294"/>
                  <a:gd name="connsiteX2" fmla="*/ 0 w 868851"/>
                  <a:gd name="connsiteY2" fmla="*/ 11582 h 912294"/>
                  <a:gd name="connsiteX3" fmla="*/ 0 w 868851"/>
                  <a:gd name="connsiteY3" fmla="*/ 900712 h 912294"/>
                  <a:gd name="connsiteX4" fmla="*/ 11582 w 868851"/>
                  <a:gd name="connsiteY4" fmla="*/ 912294 h 912294"/>
                  <a:gd name="connsiteX5" fmla="*/ 857270 w 868851"/>
                  <a:gd name="connsiteY5" fmla="*/ 912294 h 912294"/>
                  <a:gd name="connsiteX6" fmla="*/ 868852 w 868851"/>
                  <a:gd name="connsiteY6" fmla="*/ 900705 h 912294"/>
                  <a:gd name="connsiteX7" fmla="*/ 801542 w 868851"/>
                  <a:gd name="connsiteY7" fmla="*/ 560375 h 912294"/>
                  <a:gd name="connsiteX8" fmla="*/ 618036 w 868851"/>
                  <a:gd name="connsiteY8" fmla="*/ 273085 h 912294"/>
                  <a:gd name="connsiteX9" fmla="*/ 345627 w 868851"/>
                  <a:gd name="connsiteY9" fmla="*/ 74322 h 912294"/>
                  <a:gd name="connsiteX10" fmla="*/ 845601 w 868851"/>
                  <a:gd name="connsiteY10" fmla="*/ 889131 h 912294"/>
                  <a:gd name="connsiteX11" fmla="*/ 23163 w 868851"/>
                  <a:gd name="connsiteY11" fmla="*/ 889131 h 912294"/>
                  <a:gd name="connsiteX12" fmla="*/ 23163 w 868851"/>
                  <a:gd name="connsiteY12" fmla="*/ 23258 h 912294"/>
                  <a:gd name="connsiteX13" fmla="*/ 845601 w 868851"/>
                  <a:gd name="connsiteY13" fmla="*/ 889131 h 912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912294">
                    <a:moveTo>
                      <a:pt x="345627" y="74322"/>
                    </a:moveTo>
                    <a:cubicBezTo>
                      <a:pt x="239168" y="25009"/>
                      <a:pt x="126774" y="0"/>
                      <a:pt x="11582" y="0"/>
                    </a:cubicBezTo>
                    <a:cubicBezTo>
                      <a:pt x="5181" y="0"/>
                      <a:pt x="0" y="5188"/>
                      <a:pt x="0" y="11582"/>
                    </a:cubicBezTo>
                    <a:lnTo>
                      <a:pt x="0" y="900712"/>
                    </a:lnTo>
                    <a:cubicBezTo>
                      <a:pt x="0" y="907114"/>
                      <a:pt x="5188" y="912294"/>
                      <a:pt x="11582" y="912294"/>
                    </a:cubicBezTo>
                    <a:lnTo>
                      <a:pt x="857270" y="912294"/>
                    </a:lnTo>
                    <a:cubicBezTo>
                      <a:pt x="863671" y="912294"/>
                      <a:pt x="868852" y="907106"/>
                      <a:pt x="868852" y="900705"/>
                    </a:cubicBezTo>
                    <a:cubicBezTo>
                      <a:pt x="868852" y="784728"/>
                      <a:pt x="846204" y="670227"/>
                      <a:pt x="801542" y="560375"/>
                    </a:cubicBezTo>
                    <a:cubicBezTo>
                      <a:pt x="758165" y="453698"/>
                      <a:pt x="696427" y="357034"/>
                      <a:pt x="618036" y="273085"/>
                    </a:cubicBezTo>
                    <a:cubicBezTo>
                      <a:pt x="538781" y="188221"/>
                      <a:pt x="447130" y="121339"/>
                      <a:pt x="345627" y="74322"/>
                    </a:cubicBezTo>
                    <a:close/>
                    <a:moveTo>
                      <a:pt x="845601" y="889131"/>
                    </a:moveTo>
                    <a:lnTo>
                      <a:pt x="23163" y="889131"/>
                    </a:lnTo>
                    <a:lnTo>
                      <a:pt x="23163" y="23258"/>
                    </a:lnTo>
                    <a:cubicBezTo>
                      <a:pt x="466559" y="29993"/>
                      <a:pt x="839527" y="422579"/>
                      <a:pt x="845601" y="88913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A49B824C-0F34-6A40-B91D-12E4BD755845}"/>
                  </a:ext>
                </a:extLst>
              </p:cNvPr>
              <p:cNvSpPr/>
              <p:nvPr/>
            </p:nvSpPr>
            <p:spPr>
              <a:xfrm>
                <a:off x="5048684" y="3089223"/>
                <a:ext cx="868851" cy="825409"/>
              </a:xfrm>
              <a:custGeom>
                <a:avLst/>
                <a:gdLst>
                  <a:gd name="connsiteX0" fmla="*/ 857270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70 w 868851"/>
                  <a:gd name="connsiteY8" fmla="*/ 0 h 825409"/>
                  <a:gd name="connsiteX9" fmla="*/ 845689 w 868851"/>
                  <a:gd name="connsiteY9" fmla="*/ 802246 h 825409"/>
                  <a:gd name="connsiteX10" fmla="*/ 23171 w 868851"/>
                  <a:gd name="connsiteY10" fmla="*/ 802246 h 825409"/>
                  <a:gd name="connsiteX11" fmla="*/ 23171 w 868851"/>
                  <a:gd name="connsiteY11" fmla="*/ 23171 h 825409"/>
                  <a:gd name="connsiteX12" fmla="*/ 845689 w 868851"/>
                  <a:gd name="connsiteY12" fmla="*/ 23171 h 825409"/>
                  <a:gd name="connsiteX13" fmla="*/ 845689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70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70" y="0"/>
                    </a:cubicBezTo>
                    <a:close/>
                    <a:moveTo>
                      <a:pt x="845689" y="802246"/>
                    </a:moveTo>
                    <a:lnTo>
                      <a:pt x="23171" y="802246"/>
                    </a:lnTo>
                    <a:lnTo>
                      <a:pt x="23171" y="23171"/>
                    </a:lnTo>
                    <a:lnTo>
                      <a:pt x="845689" y="23171"/>
                    </a:lnTo>
                    <a:lnTo>
                      <a:pt x="845689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6F77B8B-A72B-7F46-AE8A-44974296F5F0}"/>
                  </a:ext>
                </a:extLst>
              </p:cNvPr>
              <p:cNvSpPr/>
              <p:nvPr/>
            </p:nvSpPr>
            <p:spPr>
              <a:xfrm>
                <a:off x="5988043" y="3089223"/>
                <a:ext cx="868851" cy="825409"/>
              </a:xfrm>
              <a:custGeom>
                <a:avLst/>
                <a:gdLst>
                  <a:gd name="connsiteX0" fmla="*/ 857263 w 868851"/>
                  <a:gd name="connsiteY0" fmla="*/ 0 h 825409"/>
                  <a:gd name="connsiteX1" fmla="*/ 11582 w 868851"/>
                  <a:gd name="connsiteY1" fmla="*/ 0 h 825409"/>
                  <a:gd name="connsiteX2" fmla="*/ 0 w 868851"/>
                  <a:gd name="connsiteY2" fmla="*/ 11582 h 825409"/>
                  <a:gd name="connsiteX3" fmla="*/ 0 w 868851"/>
                  <a:gd name="connsiteY3" fmla="*/ 813828 h 825409"/>
                  <a:gd name="connsiteX4" fmla="*/ 11582 w 868851"/>
                  <a:gd name="connsiteY4" fmla="*/ 825410 h 825409"/>
                  <a:gd name="connsiteX5" fmla="*/ 857270 w 868851"/>
                  <a:gd name="connsiteY5" fmla="*/ 825410 h 825409"/>
                  <a:gd name="connsiteX6" fmla="*/ 868852 w 868851"/>
                  <a:gd name="connsiteY6" fmla="*/ 813828 h 825409"/>
                  <a:gd name="connsiteX7" fmla="*/ 868852 w 868851"/>
                  <a:gd name="connsiteY7" fmla="*/ 11589 h 825409"/>
                  <a:gd name="connsiteX8" fmla="*/ 857263 w 868851"/>
                  <a:gd name="connsiteY8" fmla="*/ 0 h 825409"/>
                  <a:gd name="connsiteX9" fmla="*/ 845681 w 868851"/>
                  <a:gd name="connsiteY9" fmla="*/ 802246 h 825409"/>
                  <a:gd name="connsiteX10" fmla="*/ 23163 w 868851"/>
                  <a:gd name="connsiteY10" fmla="*/ 802246 h 825409"/>
                  <a:gd name="connsiteX11" fmla="*/ 23163 w 868851"/>
                  <a:gd name="connsiteY11" fmla="*/ 23171 h 825409"/>
                  <a:gd name="connsiteX12" fmla="*/ 845681 w 868851"/>
                  <a:gd name="connsiteY12" fmla="*/ 23171 h 825409"/>
                  <a:gd name="connsiteX13" fmla="*/ 845681 w 868851"/>
                  <a:gd name="connsiteY13" fmla="*/ 802246 h 82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68851" h="825409">
                    <a:moveTo>
                      <a:pt x="857263" y="0"/>
                    </a:moveTo>
                    <a:lnTo>
                      <a:pt x="11582" y="0"/>
                    </a:lnTo>
                    <a:cubicBezTo>
                      <a:pt x="5181" y="0"/>
                      <a:pt x="0" y="5188"/>
                      <a:pt x="0" y="11582"/>
                    </a:cubicBezTo>
                    <a:lnTo>
                      <a:pt x="0" y="813828"/>
                    </a:lnTo>
                    <a:cubicBezTo>
                      <a:pt x="0" y="820229"/>
                      <a:pt x="5188" y="825410"/>
                      <a:pt x="11582" y="825410"/>
                    </a:cubicBezTo>
                    <a:lnTo>
                      <a:pt x="857270" y="825410"/>
                    </a:lnTo>
                    <a:cubicBezTo>
                      <a:pt x="863671" y="825410"/>
                      <a:pt x="868852" y="820222"/>
                      <a:pt x="868852" y="813828"/>
                    </a:cubicBezTo>
                    <a:lnTo>
                      <a:pt x="868852" y="11589"/>
                    </a:lnTo>
                    <a:cubicBezTo>
                      <a:pt x="868852" y="5188"/>
                      <a:pt x="863664" y="0"/>
                      <a:pt x="857263" y="0"/>
                    </a:cubicBezTo>
                    <a:close/>
                    <a:moveTo>
                      <a:pt x="845681" y="802246"/>
                    </a:moveTo>
                    <a:lnTo>
                      <a:pt x="23163" y="802246"/>
                    </a:lnTo>
                    <a:lnTo>
                      <a:pt x="23163" y="23171"/>
                    </a:lnTo>
                    <a:lnTo>
                      <a:pt x="845681" y="23171"/>
                    </a:lnTo>
                    <a:lnTo>
                      <a:pt x="845681" y="802246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19A4C26E-46CC-BC49-A6E2-91A082CB4605}"/>
                  </a:ext>
                </a:extLst>
              </p:cNvPr>
              <p:cNvSpPr/>
              <p:nvPr/>
            </p:nvSpPr>
            <p:spPr>
              <a:xfrm>
                <a:off x="4942748" y="1958264"/>
                <a:ext cx="2020081" cy="2067149"/>
              </a:xfrm>
              <a:custGeom>
                <a:avLst/>
                <a:gdLst>
                  <a:gd name="connsiteX0" fmla="*/ 1940703 w 2020081"/>
                  <a:gd name="connsiteY0" fmla="*/ 616881 h 2067149"/>
                  <a:gd name="connsiteX1" fmla="*/ 1724247 w 2020081"/>
                  <a:gd name="connsiteY1" fmla="*/ 295827 h 2067149"/>
                  <a:gd name="connsiteX2" fmla="*/ 1403201 w 2020081"/>
                  <a:gd name="connsiteY2" fmla="*/ 79379 h 2067149"/>
                  <a:gd name="connsiteX3" fmla="*/ 1010041 w 2020081"/>
                  <a:gd name="connsiteY3" fmla="*/ 0 h 2067149"/>
                  <a:gd name="connsiteX4" fmla="*/ 616881 w 2020081"/>
                  <a:gd name="connsiteY4" fmla="*/ 79379 h 2067149"/>
                  <a:gd name="connsiteX5" fmla="*/ 295834 w 2020081"/>
                  <a:gd name="connsiteY5" fmla="*/ 295834 h 2067149"/>
                  <a:gd name="connsiteX6" fmla="*/ 79379 w 2020081"/>
                  <a:gd name="connsiteY6" fmla="*/ 616888 h 2067149"/>
                  <a:gd name="connsiteX7" fmla="*/ 0 w 2020081"/>
                  <a:gd name="connsiteY7" fmla="*/ 1010048 h 2067149"/>
                  <a:gd name="connsiteX8" fmla="*/ 0 w 2020081"/>
                  <a:gd name="connsiteY8" fmla="*/ 2055568 h 2067149"/>
                  <a:gd name="connsiteX9" fmla="*/ 11582 w 2020081"/>
                  <a:gd name="connsiteY9" fmla="*/ 2067150 h 2067149"/>
                  <a:gd name="connsiteX10" fmla="*/ 2008500 w 2020081"/>
                  <a:gd name="connsiteY10" fmla="*/ 2067150 h 2067149"/>
                  <a:gd name="connsiteX11" fmla="*/ 2020082 w 2020081"/>
                  <a:gd name="connsiteY11" fmla="*/ 2055568 h 2067149"/>
                  <a:gd name="connsiteX12" fmla="*/ 2020082 w 2020081"/>
                  <a:gd name="connsiteY12" fmla="*/ 1010041 h 2067149"/>
                  <a:gd name="connsiteX13" fmla="*/ 1940703 w 2020081"/>
                  <a:gd name="connsiteY13" fmla="*/ 616881 h 2067149"/>
                  <a:gd name="connsiteX14" fmla="*/ 1996911 w 2020081"/>
                  <a:gd name="connsiteY14" fmla="*/ 2043979 h 2067149"/>
                  <a:gd name="connsiteX15" fmla="*/ 23163 w 2020081"/>
                  <a:gd name="connsiteY15" fmla="*/ 2043979 h 2067149"/>
                  <a:gd name="connsiteX16" fmla="*/ 23163 w 2020081"/>
                  <a:gd name="connsiteY16" fmla="*/ 1010041 h 2067149"/>
                  <a:gd name="connsiteX17" fmla="*/ 1010041 w 2020081"/>
                  <a:gd name="connsiteY17" fmla="*/ 23171 h 2067149"/>
                  <a:gd name="connsiteX18" fmla="*/ 1996911 w 2020081"/>
                  <a:gd name="connsiteY18" fmla="*/ 1010041 h 2067149"/>
                  <a:gd name="connsiteX19" fmla="*/ 1996911 w 2020081"/>
                  <a:gd name="connsiteY19" fmla="*/ 2043979 h 20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20081" h="2067149">
                    <a:moveTo>
                      <a:pt x="1940703" y="616881"/>
                    </a:moveTo>
                    <a:cubicBezTo>
                      <a:pt x="1889828" y="496603"/>
                      <a:pt x="1817003" y="388590"/>
                      <a:pt x="1724247" y="295827"/>
                    </a:cubicBezTo>
                    <a:cubicBezTo>
                      <a:pt x="1631492" y="203079"/>
                      <a:pt x="1523472" y="130254"/>
                      <a:pt x="1403201" y="79379"/>
                    </a:cubicBezTo>
                    <a:cubicBezTo>
                      <a:pt x="1278672" y="26709"/>
                      <a:pt x="1146391" y="0"/>
                      <a:pt x="1010041" y="0"/>
                    </a:cubicBezTo>
                    <a:cubicBezTo>
                      <a:pt x="873691" y="0"/>
                      <a:pt x="741417" y="26709"/>
                      <a:pt x="616881" y="79379"/>
                    </a:cubicBezTo>
                    <a:cubicBezTo>
                      <a:pt x="496603" y="130254"/>
                      <a:pt x="388590" y="203079"/>
                      <a:pt x="295834" y="295834"/>
                    </a:cubicBezTo>
                    <a:cubicBezTo>
                      <a:pt x="203079" y="388590"/>
                      <a:pt x="130254" y="496610"/>
                      <a:pt x="79379" y="616888"/>
                    </a:cubicBezTo>
                    <a:cubicBezTo>
                      <a:pt x="26709" y="741417"/>
                      <a:pt x="0" y="873698"/>
                      <a:pt x="0" y="1010048"/>
                    </a:cubicBezTo>
                    <a:lnTo>
                      <a:pt x="0" y="2055568"/>
                    </a:lnTo>
                    <a:cubicBezTo>
                      <a:pt x="0" y="2061969"/>
                      <a:pt x="5188" y="2067150"/>
                      <a:pt x="11582" y="2067150"/>
                    </a:cubicBezTo>
                    <a:lnTo>
                      <a:pt x="2008500" y="2067150"/>
                    </a:lnTo>
                    <a:cubicBezTo>
                      <a:pt x="2014901" y="2067150"/>
                      <a:pt x="2020082" y="2061962"/>
                      <a:pt x="2020082" y="2055568"/>
                    </a:cubicBezTo>
                    <a:lnTo>
                      <a:pt x="2020082" y="1010041"/>
                    </a:lnTo>
                    <a:cubicBezTo>
                      <a:pt x="2020082" y="873691"/>
                      <a:pt x="1993380" y="741417"/>
                      <a:pt x="1940703" y="616881"/>
                    </a:cubicBezTo>
                    <a:close/>
                    <a:moveTo>
                      <a:pt x="1996911" y="2043979"/>
                    </a:moveTo>
                    <a:lnTo>
                      <a:pt x="23163" y="2043979"/>
                    </a:lnTo>
                    <a:lnTo>
                      <a:pt x="23163" y="1010041"/>
                    </a:lnTo>
                    <a:cubicBezTo>
                      <a:pt x="23163" y="465876"/>
                      <a:pt x="465876" y="23171"/>
                      <a:pt x="1010041" y="23171"/>
                    </a:cubicBezTo>
                    <a:cubicBezTo>
                      <a:pt x="1554206" y="23171"/>
                      <a:pt x="1996911" y="465883"/>
                      <a:pt x="1996911" y="1010041"/>
                    </a:cubicBezTo>
                    <a:lnTo>
                      <a:pt x="1996911" y="2043979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64" name="Graphic 153" descr="illustration of a desk">
            <a:extLst>
              <a:ext uri="{FF2B5EF4-FFF2-40B4-BE49-F238E27FC236}">
                <a16:creationId xmlns:a16="http://schemas.microsoft.com/office/drawing/2014/main" id="{E75F983D-21F3-F247-A505-52C610C2D358}"/>
              </a:ext>
            </a:extLst>
          </p:cNvPr>
          <p:cNvGrpSpPr/>
          <p:nvPr/>
        </p:nvGrpSpPr>
        <p:grpSpPr>
          <a:xfrm>
            <a:off x="7056908" y="4178192"/>
            <a:ext cx="2496507" cy="1768125"/>
            <a:chOff x="7056908" y="4178192"/>
            <a:chExt cx="2496507" cy="1768125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08B7F955-3B28-2447-8C61-DA7E1918F4AB}"/>
                </a:ext>
              </a:extLst>
            </p:cNvPr>
            <p:cNvSpPr/>
            <p:nvPr/>
          </p:nvSpPr>
          <p:spPr>
            <a:xfrm>
              <a:off x="7069957" y="4191219"/>
              <a:ext cx="2470445" cy="402568"/>
            </a:xfrm>
            <a:custGeom>
              <a:avLst/>
              <a:gdLst>
                <a:gd name="connsiteX0" fmla="*/ 2224265 w 2470445"/>
                <a:gd name="connsiteY0" fmla="*/ 0 h 402568"/>
                <a:gd name="connsiteX1" fmla="*/ 289615 w 2470445"/>
                <a:gd name="connsiteY1" fmla="*/ 0 h 402568"/>
                <a:gd name="connsiteX2" fmla="*/ 0 w 2470445"/>
                <a:gd name="connsiteY2" fmla="*/ 308448 h 402568"/>
                <a:gd name="connsiteX3" fmla="*/ 0 w 2470445"/>
                <a:gd name="connsiteY3" fmla="*/ 402569 h 402568"/>
                <a:gd name="connsiteX4" fmla="*/ 2470445 w 2470445"/>
                <a:gd name="connsiteY4" fmla="*/ 402569 h 402568"/>
                <a:gd name="connsiteX5" fmla="*/ 2470445 w 2470445"/>
                <a:gd name="connsiteY5" fmla="*/ 308448 h 40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0445" h="402568">
                  <a:moveTo>
                    <a:pt x="2224265" y="0"/>
                  </a:moveTo>
                  <a:lnTo>
                    <a:pt x="289615" y="0"/>
                  </a:lnTo>
                  <a:lnTo>
                    <a:pt x="0" y="308448"/>
                  </a:lnTo>
                  <a:lnTo>
                    <a:pt x="0" y="402569"/>
                  </a:lnTo>
                  <a:lnTo>
                    <a:pt x="2470445" y="402569"/>
                  </a:lnTo>
                  <a:lnTo>
                    <a:pt x="2470445" y="3084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73CF2C05-AD85-054C-B566-56F255B85A45}"/>
                </a:ext>
              </a:extLst>
            </p:cNvPr>
            <p:cNvSpPr/>
            <p:nvPr/>
          </p:nvSpPr>
          <p:spPr>
            <a:xfrm>
              <a:off x="7056908" y="4178192"/>
              <a:ext cx="2496507" cy="1768125"/>
            </a:xfrm>
            <a:custGeom>
              <a:avLst/>
              <a:gdLst>
                <a:gd name="connsiteX0" fmla="*/ 2496442 w 2496507"/>
                <a:gd name="connsiteY0" fmla="*/ 320051 h 1768125"/>
                <a:gd name="connsiteX1" fmla="*/ 2496413 w 2496507"/>
                <a:gd name="connsiteY1" fmla="*/ 319870 h 1768125"/>
                <a:gd name="connsiteX2" fmla="*/ 2496144 w 2496507"/>
                <a:gd name="connsiteY2" fmla="*/ 318416 h 1768125"/>
                <a:gd name="connsiteX3" fmla="*/ 2496050 w 2496507"/>
                <a:gd name="connsiteY3" fmla="*/ 318060 h 1768125"/>
                <a:gd name="connsiteX4" fmla="*/ 2495563 w 2496507"/>
                <a:gd name="connsiteY4" fmla="*/ 316585 h 1768125"/>
                <a:gd name="connsiteX5" fmla="*/ 2495534 w 2496507"/>
                <a:gd name="connsiteY5" fmla="*/ 316498 h 1768125"/>
                <a:gd name="connsiteX6" fmla="*/ 2494793 w 2496507"/>
                <a:gd name="connsiteY6" fmla="*/ 315001 h 1768125"/>
                <a:gd name="connsiteX7" fmla="*/ 2494611 w 2496507"/>
                <a:gd name="connsiteY7" fmla="*/ 314704 h 1768125"/>
                <a:gd name="connsiteX8" fmla="*/ 2493790 w 2496507"/>
                <a:gd name="connsiteY8" fmla="*/ 313505 h 1768125"/>
                <a:gd name="connsiteX9" fmla="*/ 2493681 w 2496507"/>
                <a:gd name="connsiteY9" fmla="*/ 313345 h 1768125"/>
                <a:gd name="connsiteX10" fmla="*/ 2247509 w 2496507"/>
                <a:gd name="connsiteY10" fmla="*/ 4904 h 1768125"/>
                <a:gd name="connsiteX11" fmla="*/ 2237322 w 2496507"/>
                <a:gd name="connsiteY11" fmla="*/ 0 h 1768125"/>
                <a:gd name="connsiteX12" fmla="*/ 302664 w 2496507"/>
                <a:gd name="connsiteY12" fmla="*/ 0 h 1768125"/>
                <a:gd name="connsiteX13" fmla="*/ 293161 w 2496507"/>
                <a:gd name="connsiteY13" fmla="*/ 4112 h 1768125"/>
                <a:gd name="connsiteX14" fmla="*/ 3538 w 2496507"/>
                <a:gd name="connsiteY14" fmla="*/ 312553 h 1768125"/>
                <a:gd name="connsiteX15" fmla="*/ 3393 w 2496507"/>
                <a:gd name="connsiteY15" fmla="*/ 312735 h 1768125"/>
                <a:gd name="connsiteX16" fmla="*/ 2434 w 2496507"/>
                <a:gd name="connsiteY16" fmla="*/ 313919 h 1768125"/>
                <a:gd name="connsiteX17" fmla="*/ 2296 w 2496507"/>
                <a:gd name="connsiteY17" fmla="*/ 314100 h 1768125"/>
                <a:gd name="connsiteX18" fmla="*/ 1439 w 2496507"/>
                <a:gd name="connsiteY18" fmla="*/ 315561 h 1768125"/>
                <a:gd name="connsiteX19" fmla="*/ 1286 w 2496507"/>
                <a:gd name="connsiteY19" fmla="*/ 315873 h 1768125"/>
                <a:gd name="connsiteX20" fmla="*/ 698 w 2496507"/>
                <a:gd name="connsiteY20" fmla="*/ 317305 h 1768125"/>
                <a:gd name="connsiteX21" fmla="*/ 639 w 2496507"/>
                <a:gd name="connsiteY21" fmla="*/ 317465 h 1768125"/>
                <a:gd name="connsiteX22" fmla="*/ 232 w 2496507"/>
                <a:gd name="connsiteY22" fmla="*/ 319114 h 1768125"/>
                <a:gd name="connsiteX23" fmla="*/ 174 w 2496507"/>
                <a:gd name="connsiteY23" fmla="*/ 319470 h 1768125"/>
                <a:gd name="connsiteX24" fmla="*/ 36 w 2496507"/>
                <a:gd name="connsiteY24" fmla="*/ 320821 h 1768125"/>
                <a:gd name="connsiteX25" fmla="*/ 14 w 2496507"/>
                <a:gd name="connsiteY25" fmla="*/ 321243 h 1768125"/>
                <a:gd name="connsiteX26" fmla="*/ 0 w 2496507"/>
                <a:gd name="connsiteY26" fmla="*/ 321475 h 1768125"/>
                <a:gd name="connsiteX27" fmla="*/ 0 w 2496507"/>
                <a:gd name="connsiteY27" fmla="*/ 415604 h 1768125"/>
                <a:gd name="connsiteX28" fmla="*/ 13035 w 2496507"/>
                <a:gd name="connsiteY28" fmla="*/ 428639 h 1768125"/>
                <a:gd name="connsiteX29" fmla="*/ 57923 w 2496507"/>
                <a:gd name="connsiteY29" fmla="*/ 428639 h 1768125"/>
                <a:gd name="connsiteX30" fmla="*/ 57923 w 2496507"/>
                <a:gd name="connsiteY30" fmla="*/ 1768125 h 1768125"/>
                <a:gd name="connsiteX31" fmla="*/ 175215 w 2496507"/>
                <a:gd name="connsiteY31" fmla="*/ 1768125 h 1768125"/>
                <a:gd name="connsiteX32" fmla="*/ 175215 w 2496507"/>
                <a:gd name="connsiteY32" fmla="*/ 428631 h 1768125"/>
                <a:gd name="connsiteX33" fmla="*/ 271392 w 2496507"/>
                <a:gd name="connsiteY33" fmla="*/ 428631 h 1768125"/>
                <a:gd name="connsiteX34" fmla="*/ 271392 w 2496507"/>
                <a:gd name="connsiteY34" fmla="*/ 1462570 h 1768125"/>
                <a:gd name="connsiteX35" fmla="*/ 367650 w 2496507"/>
                <a:gd name="connsiteY35" fmla="*/ 1462570 h 1768125"/>
                <a:gd name="connsiteX36" fmla="*/ 367650 w 2496507"/>
                <a:gd name="connsiteY36" fmla="*/ 428631 h 1768125"/>
                <a:gd name="connsiteX37" fmla="*/ 2128851 w 2496507"/>
                <a:gd name="connsiteY37" fmla="*/ 428631 h 1768125"/>
                <a:gd name="connsiteX38" fmla="*/ 2128851 w 2496507"/>
                <a:gd name="connsiteY38" fmla="*/ 1462570 h 1768125"/>
                <a:gd name="connsiteX39" fmla="*/ 2225108 w 2496507"/>
                <a:gd name="connsiteY39" fmla="*/ 1462570 h 1768125"/>
                <a:gd name="connsiteX40" fmla="*/ 2225108 w 2496507"/>
                <a:gd name="connsiteY40" fmla="*/ 428631 h 1768125"/>
                <a:gd name="connsiteX41" fmla="*/ 2321286 w 2496507"/>
                <a:gd name="connsiteY41" fmla="*/ 428631 h 1768125"/>
                <a:gd name="connsiteX42" fmla="*/ 2321286 w 2496507"/>
                <a:gd name="connsiteY42" fmla="*/ 1768118 h 1768125"/>
                <a:gd name="connsiteX43" fmla="*/ 2438577 w 2496507"/>
                <a:gd name="connsiteY43" fmla="*/ 1768118 h 1768125"/>
                <a:gd name="connsiteX44" fmla="*/ 2438577 w 2496507"/>
                <a:gd name="connsiteY44" fmla="*/ 428631 h 1768125"/>
                <a:gd name="connsiteX45" fmla="*/ 2483465 w 2496507"/>
                <a:gd name="connsiteY45" fmla="*/ 428631 h 1768125"/>
                <a:gd name="connsiteX46" fmla="*/ 2496500 w 2496507"/>
                <a:gd name="connsiteY46" fmla="*/ 415596 h 1768125"/>
                <a:gd name="connsiteX47" fmla="*/ 2496500 w 2496507"/>
                <a:gd name="connsiteY47" fmla="*/ 321468 h 1768125"/>
                <a:gd name="connsiteX48" fmla="*/ 2496442 w 2496507"/>
                <a:gd name="connsiteY48" fmla="*/ 320051 h 1768125"/>
                <a:gd name="connsiteX49" fmla="*/ 308310 w 2496507"/>
                <a:gd name="connsiteY49" fmla="*/ 26062 h 1768125"/>
                <a:gd name="connsiteX50" fmla="*/ 2231044 w 2496507"/>
                <a:gd name="connsiteY50" fmla="*/ 26062 h 1768125"/>
                <a:gd name="connsiteX51" fmla="*/ 2456415 w 2496507"/>
                <a:gd name="connsiteY51" fmla="*/ 308440 h 1768125"/>
                <a:gd name="connsiteX52" fmla="*/ 43159 w 2496507"/>
                <a:gd name="connsiteY52" fmla="*/ 308440 h 1768125"/>
                <a:gd name="connsiteX53" fmla="*/ 308310 w 2496507"/>
                <a:gd name="connsiteY53" fmla="*/ 26062 h 1768125"/>
                <a:gd name="connsiteX54" fmla="*/ 2470460 w 2496507"/>
                <a:gd name="connsiteY54" fmla="*/ 402569 h 1768125"/>
                <a:gd name="connsiteX55" fmla="*/ 26077 w 2496507"/>
                <a:gd name="connsiteY55" fmla="*/ 402569 h 1768125"/>
                <a:gd name="connsiteX56" fmla="*/ 26077 w 2496507"/>
                <a:gd name="connsiteY56" fmla="*/ 334510 h 1768125"/>
                <a:gd name="connsiteX57" fmla="*/ 2470460 w 2496507"/>
                <a:gd name="connsiteY57" fmla="*/ 334510 h 1768125"/>
                <a:gd name="connsiteX58" fmla="*/ 2470460 w 2496507"/>
                <a:gd name="connsiteY58" fmla="*/ 402569 h 176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496507" h="1768125">
                  <a:moveTo>
                    <a:pt x="2496442" y="320051"/>
                  </a:moveTo>
                  <a:cubicBezTo>
                    <a:pt x="2496435" y="319986"/>
                    <a:pt x="2496420" y="319928"/>
                    <a:pt x="2496413" y="319870"/>
                  </a:cubicBezTo>
                  <a:cubicBezTo>
                    <a:pt x="2496355" y="319376"/>
                    <a:pt x="2496261" y="318889"/>
                    <a:pt x="2496144" y="318416"/>
                  </a:cubicBezTo>
                  <a:cubicBezTo>
                    <a:pt x="2496115" y="318300"/>
                    <a:pt x="2496086" y="318177"/>
                    <a:pt x="2496050" y="318060"/>
                  </a:cubicBezTo>
                  <a:cubicBezTo>
                    <a:pt x="2495912" y="317559"/>
                    <a:pt x="2495752" y="317065"/>
                    <a:pt x="2495563" y="316585"/>
                  </a:cubicBezTo>
                  <a:cubicBezTo>
                    <a:pt x="2495549" y="316556"/>
                    <a:pt x="2495542" y="316527"/>
                    <a:pt x="2495534" y="316498"/>
                  </a:cubicBezTo>
                  <a:cubicBezTo>
                    <a:pt x="2495323" y="315982"/>
                    <a:pt x="2495069" y="315488"/>
                    <a:pt x="2494793" y="315001"/>
                  </a:cubicBezTo>
                  <a:cubicBezTo>
                    <a:pt x="2494735" y="314900"/>
                    <a:pt x="2494670" y="314798"/>
                    <a:pt x="2494611" y="314704"/>
                  </a:cubicBezTo>
                  <a:cubicBezTo>
                    <a:pt x="2494357" y="314289"/>
                    <a:pt x="2494081" y="313890"/>
                    <a:pt x="2493790" y="313505"/>
                  </a:cubicBezTo>
                  <a:cubicBezTo>
                    <a:pt x="2493747" y="313454"/>
                    <a:pt x="2493718" y="313396"/>
                    <a:pt x="2493681" y="313345"/>
                  </a:cubicBezTo>
                  <a:lnTo>
                    <a:pt x="2247509" y="4904"/>
                  </a:lnTo>
                  <a:cubicBezTo>
                    <a:pt x="2245038" y="1809"/>
                    <a:pt x="2241289" y="0"/>
                    <a:pt x="2237322" y="0"/>
                  </a:cubicBezTo>
                  <a:lnTo>
                    <a:pt x="302664" y="0"/>
                  </a:lnTo>
                  <a:cubicBezTo>
                    <a:pt x="299068" y="0"/>
                    <a:pt x="295624" y="1489"/>
                    <a:pt x="293161" y="4112"/>
                  </a:cubicBezTo>
                  <a:lnTo>
                    <a:pt x="3538" y="312553"/>
                  </a:lnTo>
                  <a:cubicBezTo>
                    <a:pt x="3487" y="312611"/>
                    <a:pt x="3444" y="312676"/>
                    <a:pt x="3393" y="312735"/>
                  </a:cubicBezTo>
                  <a:cubicBezTo>
                    <a:pt x="3052" y="313112"/>
                    <a:pt x="2732" y="313505"/>
                    <a:pt x="2434" y="313919"/>
                  </a:cubicBezTo>
                  <a:cubicBezTo>
                    <a:pt x="2390" y="313977"/>
                    <a:pt x="2340" y="314035"/>
                    <a:pt x="2296" y="314100"/>
                  </a:cubicBezTo>
                  <a:cubicBezTo>
                    <a:pt x="1976" y="314565"/>
                    <a:pt x="1693" y="315052"/>
                    <a:pt x="1439" y="315561"/>
                  </a:cubicBezTo>
                  <a:cubicBezTo>
                    <a:pt x="1388" y="315663"/>
                    <a:pt x="1337" y="315764"/>
                    <a:pt x="1286" y="315873"/>
                  </a:cubicBezTo>
                  <a:cubicBezTo>
                    <a:pt x="1061" y="316338"/>
                    <a:pt x="865" y="316818"/>
                    <a:pt x="698" y="317305"/>
                  </a:cubicBezTo>
                  <a:cubicBezTo>
                    <a:pt x="676" y="317363"/>
                    <a:pt x="654" y="317414"/>
                    <a:pt x="639" y="317465"/>
                  </a:cubicBezTo>
                  <a:cubicBezTo>
                    <a:pt x="465" y="318002"/>
                    <a:pt x="334" y="318547"/>
                    <a:pt x="232" y="319114"/>
                  </a:cubicBezTo>
                  <a:cubicBezTo>
                    <a:pt x="211" y="319230"/>
                    <a:pt x="196" y="319354"/>
                    <a:pt x="174" y="319470"/>
                  </a:cubicBezTo>
                  <a:cubicBezTo>
                    <a:pt x="102" y="319913"/>
                    <a:pt x="58" y="320364"/>
                    <a:pt x="36" y="320821"/>
                  </a:cubicBezTo>
                  <a:cubicBezTo>
                    <a:pt x="29" y="320959"/>
                    <a:pt x="14" y="321105"/>
                    <a:pt x="14" y="321243"/>
                  </a:cubicBezTo>
                  <a:cubicBezTo>
                    <a:pt x="14" y="321323"/>
                    <a:pt x="0" y="321395"/>
                    <a:pt x="0" y="321475"/>
                  </a:cubicBezTo>
                  <a:lnTo>
                    <a:pt x="0" y="415604"/>
                  </a:lnTo>
                  <a:cubicBezTo>
                    <a:pt x="0" y="422804"/>
                    <a:pt x="5835" y="428639"/>
                    <a:pt x="13035" y="428639"/>
                  </a:cubicBezTo>
                  <a:lnTo>
                    <a:pt x="57923" y="428639"/>
                  </a:lnTo>
                  <a:lnTo>
                    <a:pt x="57923" y="1768125"/>
                  </a:lnTo>
                  <a:lnTo>
                    <a:pt x="175215" y="1768125"/>
                  </a:lnTo>
                  <a:lnTo>
                    <a:pt x="175215" y="428631"/>
                  </a:lnTo>
                  <a:lnTo>
                    <a:pt x="271392" y="428631"/>
                  </a:lnTo>
                  <a:lnTo>
                    <a:pt x="271392" y="1462570"/>
                  </a:lnTo>
                  <a:lnTo>
                    <a:pt x="367650" y="1462570"/>
                  </a:lnTo>
                  <a:lnTo>
                    <a:pt x="367650" y="428631"/>
                  </a:lnTo>
                  <a:lnTo>
                    <a:pt x="2128851" y="428631"/>
                  </a:lnTo>
                  <a:lnTo>
                    <a:pt x="2128851" y="1462570"/>
                  </a:lnTo>
                  <a:lnTo>
                    <a:pt x="2225108" y="1462570"/>
                  </a:lnTo>
                  <a:lnTo>
                    <a:pt x="2225108" y="428631"/>
                  </a:lnTo>
                  <a:lnTo>
                    <a:pt x="2321286" y="428631"/>
                  </a:lnTo>
                  <a:lnTo>
                    <a:pt x="2321286" y="1768118"/>
                  </a:lnTo>
                  <a:lnTo>
                    <a:pt x="2438577" y="1768118"/>
                  </a:lnTo>
                  <a:lnTo>
                    <a:pt x="2438577" y="428631"/>
                  </a:lnTo>
                  <a:lnTo>
                    <a:pt x="2483465" y="428631"/>
                  </a:lnTo>
                  <a:cubicBezTo>
                    <a:pt x="2490666" y="428631"/>
                    <a:pt x="2496500" y="422797"/>
                    <a:pt x="2496500" y="415596"/>
                  </a:cubicBezTo>
                  <a:lnTo>
                    <a:pt x="2496500" y="321468"/>
                  </a:lnTo>
                  <a:cubicBezTo>
                    <a:pt x="2496522" y="320988"/>
                    <a:pt x="2496493" y="320516"/>
                    <a:pt x="2496442" y="320051"/>
                  </a:cubicBezTo>
                  <a:close/>
                  <a:moveTo>
                    <a:pt x="308310" y="26062"/>
                  </a:moveTo>
                  <a:lnTo>
                    <a:pt x="2231044" y="26062"/>
                  </a:lnTo>
                  <a:lnTo>
                    <a:pt x="2456415" y="308440"/>
                  </a:lnTo>
                  <a:lnTo>
                    <a:pt x="43159" y="308440"/>
                  </a:lnTo>
                  <a:lnTo>
                    <a:pt x="308310" y="26062"/>
                  </a:lnTo>
                  <a:close/>
                  <a:moveTo>
                    <a:pt x="2470460" y="402569"/>
                  </a:moveTo>
                  <a:lnTo>
                    <a:pt x="26077" y="402569"/>
                  </a:lnTo>
                  <a:lnTo>
                    <a:pt x="26077" y="334510"/>
                  </a:lnTo>
                  <a:lnTo>
                    <a:pt x="2470460" y="334510"/>
                  </a:lnTo>
                  <a:lnTo>
                    <a:pt x="2470460" y="402569"/>
                  </a:ln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8" name="Graphic 153" descr="illustration of a shelf with books">
            <a:extLst>
              <a:ext uri="{FF2B5EF4-FFF2-40B4-BE49-F238E27FC236}">
                <a16:creationId xmlns:a16="http://schemas.microsoft.com/office/drawing/2014/main" id="{ADEF9165-4B9A-D740-8534-D02A3C292F91}"/>
              </a:ext>
            </a:extLst>
          </p:cNvPr>
          <p:cNvGrpSpPr/>
          <p:nvPr/>
        </p:nvGrpSpPr>
        <p:grpSpPr>
          <a:xfrm>
            <a:off x="9539276" y="2444510"/>
            <a:ext cx="1609535" cy="817762"/>
            <a:chOff x="9539276" y="2444510"/>
            <a:chExt cx="1609535" cy="817762"/>
          </a:xfrm>
        </p:grpSpPr>
        <p:grpSp>
          <p:nvGrpSpPr>
            <p:cNvPr id="170" name="Graphic 153">
              <a:extLst>
                <a:ext uri="{FF2B5EF4-FFF2-40B4-BE49-F238E27FC236}">
                  <a16:creationId xmlns:a16="http://schemas.microsoft.com/office/drawing/2014/main" id="{CD127422-8CD2-DA42-BBFE-ECFB217A3280}"/>
                </a:ext>
              </a:extLst>
            </p:cNvPr>
            <p:cNvGrpSpPr/>
            <p:nvPr/>
          </p:nvGrpSpPr>
          <p:grpSpPr>
            <a:xfrm>
              <a:off x="9539276" y="2985685"/>
              <a:ext cx="1609535" cy="276587"/>
              <a:chOff x="9539276" y="2985685"/>
              <a:chExt cx="1609535" cy="276587"/>
            </a:xfrm>
          </p:grpSpPr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3C7A4043-221B-5D40-929D-880793E61EA3}"/>
                  </a:ext>
                </a:extLst>
              </p:cNvPr>
              <p:cNvSpPr/>
              <p:nvPr/>
            </p:nvSpPr>
            <p:spPr>
              <a:xfrm>
                <a:off x="9550138" y="2996547"/>
                <a:ext cx="1587846" cy="254862"/>
              </a:xfrm>
              <a:custGeom>
                <a:avLst/>
                <a:gdLst>
                  <a:gd name="connsiteX0" fmla="*/ 1587847 w 1587846"/>
                  <a:gd name="connsiteY0" fmla="*/ 0 h 254862"/>
                  <a:gd name="connsiteX1" fmla="*/ 173769 w 1587846"/>
                  <a:gd name="connsiteY1" fmla="*/ 0 h 254862"/>
                  <a:gd name="connsiteX2" fmla="*/ 0 w 1587846"/>
                  <a:gd name="connsiteY2" fmla="*/ 154943 h 254862"/>
                  <a:gd name="connsiteX3" fmla="*/ 0 w 1587846"/>
                  <a:gd name="connsiteY3" fmla="*/ 254862 h 254862"/>
                  <a:gd name="connsiteX4" fmla="*/ 1587120 w 1587846"/>
                  <a:gd name="connsiteY4" fmla="*/ 254862 h 25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7846" h="254862">
                    <a:moveTo>
                      <a:pt x="1587847" y="0"/>
                    </a:moveTo>
                    <a:lnTo>
                      <a:pt x="173769" y="0"/>
                    </a:lnTo>
                    <a:lnTo>
                      <a:pt x="0" y="154943"/>
                    </a:lnTo>
                    <a:lnTo>
                      <a:pt x="0" y="254862"/>
                    </a:lnTo>
                    <a:lnTo>
                      <a:pt x="1587120" y="254862"/>
                    </a:lnTo>
                    <a:close/>
                  </a:path>
                </a:pathLst>
              </a:custGeom>
              <a:solidFill>
                <a:srgbClr val="FFFFFF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66D4C39B-97B0-C742-99E4-C80144350C2E}"/>
                  </a:ext>
                </a:extLst>
              </p:cNvPr>
              <p:cNvSpPr/>
              <p:nvPr/>
            </p:nvSpPr>
            <p:spPr>
              <a:xfrm>
                <a:off x="9539276" y="2985685"/>
                <a:ext cx="1609535" cy="276587"/>
              </a:xfrm>
              <a:custGeom>
                <a:avLst/>
                <a:gdLst>
                  <a:gd name="connsiteX0" fmla="*/ 1609535 w 1609535"/>
                  <a:gd name="connsiteY0" fmla="*/ 10862 h 276587"/>
                  <a:gd name="connsiteX1" fmla="*/ 1598709 w 1609535"/>
                  <a:gd name="connsiteY1" fmla="*/ 0 h 276587"/>
                  <a:gd name="connsiteX2" fmla="*/ 184631 w 1609535"/>
                  <a:gd name="connsiteY2" fmla="*/ 0 h 276587"/>
                  <a:gd name="connsiteX3" fmla="*/ 177402 w 1609535"/>
                  <a:gd name="connsiteY3" fmla="*/ 2754 h 276587"/>
                  <a:gd name="connsiteX4" fmla="*/ 3633 w 1609535"/>
                  <a:gd name="connsiteY4" fmla="*/ 157697 h 276587"/>
                  <a:gd name="connsiteX5" fmla="*/ 414 w 1609535"/>
                  <a:gd name="connsiteY5" fmla="*/ 168661 h 276587"/>
                  <a:gd name="connsiteX6" fmla="*/ 0 w 1609535"/>
                  <a:gd name="connsiteY6" fmla="*/ 171596 h 276587"/>
                  <a:gd name="connsiteX7" fmla="*/ 0 w 1609535"/>
                  <a:gd name="connsiteY7" fmla="*/ 265725 h 276587"/>
                  <a:gd name="connsiteX8" fmla="*/ 10862 w 1609535"/>
                  <a:gd name="connsiteY8" fmla="*/ 276587 h 276587"/>
                  <a:gd name="connsiteX9" fmla="*/ 1597983 w 1609535"/>
                  <a:gd name="connsiteY9" fmla="*/ 276587 h 276587"/>
                  <a:gd name="connsiteX10" fmla="*/ 1608809 w 1609535"/>
                  <a:gd name="connsiteY10" fmla="*/ 265725 h 276587"/>
                  <a:gd name="connsiteX11" fmla="*/ 1608809 w 1609535"/>
                  <a:gd name="connsiteY11" fmla="*/ 171596 h 276587"/>
                  <a:gd name="connsiteX12" fmla="*/ 1608736 w 1609535"/>
                  <a:gd name="connsiteY12" fmla="*/ 170027 h 276587"/>
                  <a:gd name="connsiteX13" fmla="*/ 1609535 w 1609535"/>
                  <a:gd name="connsiteY13" fmla="*/ 165806 h 276587"/>
                  <a:gd name="connsiteX14" fmla="*/ 1609535 w 1609535"/>
                  <a:gd name="connsiteY14" fmla="*/ 10862 h 276587"/>
                  <a:gd name="connsiteX15" fmla="*/ 188773 w 1609535"/>
                  <a:gd name="connsiteY15" fmla="*/ 21725 h 276587"/>
                  <a:gd name="connsiteX16" fmla="*/ 1587811 w 1609535"/>
                  <a:gd name="connsiteY16" fmla="*/ 21725 h 276587"/>
                  <a:gd name="connsiteX17" fmla="*/ 1587811 w 1609535"/>
                  <a:gd name="connsiteY17" fmla="*/ 154950 h 276587"/>
                  <a:gd name="connsiteX18" fmla="*/ 39366 w 1609535"/>
                  <a:gd name="connsiteY18" fmla="*/ 154950 h 276587"/>
                  <a:gd name="connsiteX19" fmla="*/ 188773 w 1609535"/>
                  <a:gd name="connsiteY19" fmla="*/ 21725 h 276587"/>
                  <a:gd name="connsiteX20" fmla="*/ 1587084 w 1609535"/>
                  <a:gd name="connsiteY20" fmla="*/ 254862 h 276587"/>
                  <a:gd name="connsiteX21" fmla="*/ 21725 w 1609535"/>
                  <a:gd name="connsiteY21" fmla="*/ 254862 h 276587"/>
                  <a:gd name="connsiteX22" fmla="*/ 21725 w 1609535"/>
                  <a:gd name="connsiteY22" fmla="*/ 182459 h 276587"/>
                  <a:gd name="connsiteX23" fmla="*/ 1587084 w 1609535"/>
                  <a:gd name="connsiteY23" fmla="*/ 182459 h 276587"/>
                  <a:gd name="connsiteX24" fmla="*/ 1587084 w 1609535"/>
                  <a:gd name="connsiteY24" fmla="*/ 254862 h 27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09535" h="276587">
                    <a:moveTo>
                      <a:pt x="1609535" y="10862"/>
                    </a:moveTo>
                    <a:cubicBezTo>
                      <a:pt x="1609535" y="4861"/>
                      <a:pt x="1604667" y="0"/>
                      <a:pt x="1598709" y="0"/>
                    </a:cubicBezTo>
                    <a:lnTo>
                      <a:pt x="184631" y="0"/>
                    </a:lnTo>
                    <a:cubicBezTo>
                      <a:pt x="181965" y="0"/>
                      <a:pt x="179393" y="981"/>
                      <a:pt x="177402" y="2754"/>
                    </a:cubicBezTo>
                    <a:lnTo>
                      <a:pt x="3633" y="157697"/>
                    </a:lnTo>
                    <a:cubicBezTo>
                      <a:pt x="538" y="160458"/>
                      <a:pt x="-668" y="164716"/>
                      <a:pt x="414" y="168661"/>
                    </a:cubicBezTo>
                    <a:cubicBezTo>
                      <a:pt x="153" y="169598"/>
                      <a:pt x="0" y="170579"/>
                      <a:pt x="0" y="171596"/>
                    </a:cubicBezTo>
                    <a:lnTo>
                      <a:pt x="0" y="265725"/>
                    </a:lnTo>
                    <a:cubicBezTo>
                      <a:pt x="0" y="271726"/>
                      <a:pt x="4861" y="276587"/>
                      <a:pt x="10862" y="276587"/>
                    </a:cubicBezTo>
                    <a:lnTo>
                      <a:pt x="1597983" y="276587"/>
                    </a:lnTo>
                    <a:cubicBezTo>
                      <a:pt x="1603940" y="276587"/>
                      <a:pt x="1608809" y="271726"/>
                      <a:pt x="1608809" y="265725"/>
                    </a:cubicBezTo>
                    <a:lnTo>
                      <a:pt x="1608809" y="171596"/>
                    </a:lnTo>
                    <a:cubicBezTo>
                      <a:pt x="1608809" y="171059"/>
                      <a:pt x="1608809" y="170536"/>
                      <a:pt x="1608736" y="170027"/>
                    </a:cubicBezTo>
                    <a:cubicBezTo>
                      <a:pt x="1609244" y="168726"/>
                      <a:pt x="1609535" y="167302"/>
                      <a:pt x="1609535" y="165806"/>
                    </a:cubicBezTo>
                    <a:lnTo>
                      <a:pt x="1609535" y="10862"/>
                    </a:lnTo>
                    <a:close/>
                    <a:moveTo>
                      <a:pt x="188773" y="21725"/>
                    </a:moveTo>
                    <a:lnTo>
                      <a:pt x="1587811" y="21725"/>
                    </a:lnTo>
                    <a:lnTo>
                      <a:pt x="1587811" y="154950"/>
                    </a:lnTo>
                    <a:lnTo>
                      <a:pt x="39366" y="154950"/>
                    </a:lnTo>
                    <a:lnTo>
                      <a:pt x="188773" y="21725"/>
                    </a:lnTo>
                    <a:close/>
                    <a:moveTo>
                      <a:pt x="1587084" y="254862"/>
                    </a:moveTo>
                    <a:lnTo>
                      <a:pt x="21725" y="254862"/>
                    </a:lnTo>
                    <a:lnTo>
                      <a:pt x="21725" y="182459"/>
                    </a:lnTo>
                    <a:lnTo>
                      <a:pt x="1587084" y="182459"/>
                    </a:lnTo>
                    <a:lnTo>
                      <a:pt x="1587084" y="254862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1" name="Graphic 153">
              <a:extLst>
                <a:ext uri="{FF2B5EF4-FFF2-40B4-BE49-F238E27FC236}">
                  <a16:creationId xmlns:a16="http://schemas.microsoft.com/office/drawing/2014/main" id="{906CDADD-1879-7B48-BE89-13414A388BCC}"/>
                </a:ext>
              </a:extLst>
            </p:cNvPr>
            <p:cNvGrpSpPr/>
            <p:nvPr/>
          </p:nvGrpSpPr>
          <p:grpSpPr>
            <a:xfrm>
              <a:off x="9875944" y="2444510"/>
              <a:ext cx="1110706" cy="651968"/>
              <a:chOff x="9875944" y="2444510"/>
              <a:chExt cx="1110706" cy="651968"/>
            </a:xfrm>
          </p:grpSpPr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654C2905-FC42-B44F-B4E1-535B8DEC7070}"/>
                  </a:ext>
                </a:extLst>
              </p:cNvPr>
              <p:cNvSpPr/>
              <p:nvPr/>
            </p:nvSpPr>
            <p:spPr>
              <a:xfrm>
                <a:off x="9888994" y="2653347"/>
                <a:ext cx="112954" cy="430084"/>
              </a:xfrm>
              <a:custGeom>
                <a:avLst/>
                <a:gdLst>
                  <a:gd name="connsiteX0" fmla="*/ 43442 w 112954"/>
                  <a:gd name="connsiteY0" fmla="*/ 0 h 430084"/>
                  <a:gd name="connsiteX1" fmla="*/ 0 w 112954"/>
                  <a:gd name="connsiteY1" fmla="*/ 53505 h 430084"/>
                  <a:gd name="connsiteX2" fmla="*/ 0 w 112954"/>
                  <a:gd name="connsiteY2" fmla="*/ 430085 h 430084"/>
                  <a:gd name="connsiteX3" fmla="*/ 112954 w 112954"/>
                  <a:gd name="connsiteY3" fmla="*/ 430085 h 430084"/>
                  <a:gd name="connsiteX4" fmla="*/ 112954 w 112954"/>
                  <a:gd name="connsiteY4" fmla="*/ 0 h 43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954" h="430084">
                    <a:moveTo>
                      <a:pt x="43442" y="0"/>
                    </a:moveTo>
                    <a:lnTo>
                      <a:pt x="0" y="53505"/>
                    </a:lnTo>
                    <a:lnTo>
                      <a:pt x="0" y="430085"/>
                    </a:lnTo>
                    <a:lnTo>
                      <a:pt x="112954" y="430085"/>
                    </a:lnTo>
                    <a:lnTo>
                      <a:pt x="112954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D52BE9C-5FC9-F74D-AC54-7BD83916F36A}"/>
                  </a:ext>
                </a:extLst>
              </p:cNvPr>
              <p:cNvSpPr/>
              <p:nvPr/>
            </p:nvSpPr>
            <p:spPr>
              <a:xfrm>
                <a:off x="10001948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727063D-CAB9-F244-80FD-EF6F4B048FE9}"/>
                  </a:ext>
                </a:extLst>
              </p:cNvPr>
              <p:cNvSpPr/>
              <p:nvPr/>
            </p:nvSpPr>
            <p:spPr>
              <a:xfrm>
                <a:off x="10114895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ADDEE8D1-B008-E04E-B47F-7436E9C53DD4}"/>
                  </a:ext>
                </a:extLst>
              </p:cNvPr>
              <p:cNvSpPr/>
              <p:nvPr/>
            </p:nvSpPr>
            <p:spPr>
              <a:xfrm>
                <a:off x="10227849" y="2478125"/>
                <a:ext cx="170869" cy="605306"/>
              </a:xfrm>
              <a:custGeom>
                <a:avLst/>
                <a:gdLst>
                  <a:gd name="connsiteX0" fmla="*/ 57923 w 170869"/>
                  <a:gd name="connsiteY0" fmla="*/ 0 h 605306"/>
                  <a:gd name="connsiteX1" fmla="*/ 0 w 170869"/>
                  <a:gd name="connsiteY1" fmla="*/ 75303 h 605306"/>
                  <a:gd name="connsiteX2" fmla="*/ 0 w 170869"/>
                  <a:gd name="connsiteY2" fmla="*/ 605307 h 605306"/>
                  <a:gd name="connsiteX3" fmla="*/ 112947 w 170869"/>
                  <a:gd name="connsiteY3" fmla="*/ 605307 h 605306"/>
                  <a:gd name="connsiteX4" fmla="*/ 112947 w 170869"/>
                  <a:gd name="connsiteY4" fmla="*/ 75303 h 605306"/>
                  <a:gd name="connsiteX5" fmla="*/ 170870 w 170869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69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75303"/>
                    </a:lnTo>
                    <a:lnTo>
                      <a:pt x="170870" y="0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C71F81D7-CED3-EC4D-A45D-CC11F1C70924}"/>
                  </a:ext>
                </a:extLst>
              </p:cNvPr>
              <p:cNvSpPr/>
              <p:nvPr/>
            </p:nvSpPr>
            <p:spPr>
              <a:xfrm>
                <a:off x="10340796" y="2478125"/>
                <a:ext cx="170877" cy="605306"/>
              </a:xfrm>
              <a:custGeom>
                <a:avLst/>
                <a:gdLst>
                  <a:gd name="connsiteX0" fmla="*/ 57923 w 170877"/>
                  <a:gd name="connsiteY0" fmla="*/ 0 h 605306"/>
                  <a:gd name="connsiteX1" fmla="*/ 0 w 170877"/>
                  <a:gd name="connsiteY1" fmla="*/ 75303 h 605306"/>
                  <a:gd name="connsiteX2" fmla="*/ 0 w 170877"/>
                  <a:gd name="connsiteY2" fmla="*/ 605307 h 605306"/>
                  <a:gd name="connsiteX3" fmla="*/ 112954 w 170877"/>
                  <a:gd name="connsiteY3" fmla="*/ 605307 h 605306"/>
                  <a:gd name="connsiteX4" fmla="*/ 112954 w 170877"/>
                  <a:gd name="connsiteY4" fmla="*/ 75303 h 605306"/>
                  <a:gd name="connsiteX5" fmla="*/ 170877 w 170877"/>
                  <a:gd name="connsiteY5" fmla="*/ 0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877" h="605306">
                    <a:moveTo>
                      <a:pt x="57923" y="0"/>
                    </a:moveTo>
                    <a:lnTo>
                      <a:pt x="0" y="75303"/>
                    </a:lnTo>
                    <a:lnTo>
                      <a:pt x="0" y="605307"/>
                    </a:lnTo>
                    <a:lnTo>
                      <a:pt x="112954" y="605307"/>
                    </a:lnTo>
                    <a:lnTo>
                      <a:pt x="112954" y="75303"/>
                    </a:lnTo>
                    <a:lnTo>
                      <a:pt x="170877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7FF6D552-36F8-524B-A899-43E89E22AD6F}"/>
                  </a:ext>
                </a:extLst>
              </p:cNvPr>
              <p:cNvSpPr/>
              <p:nvPr/>
            </p:nvSpPr>
            <p:spPr>
              <a:xfrm>
                <a:off x="10453750" y="2478125"/>
                <a:ext cx="175221" cy="605306"/>
              </a:xfrm>
              <a:custGeom>
                <a:avLst/>
                <a:gdLst>
                  <a:gd name="connsiteX0" fmla="*/ 142766 w 175221"/>
                  <a:gd name="connsiteY0" fmla="*/ 127478 h 605306"/>
                  <a:gd name="connsiteX1" fmla="*/ 171320 w 175221"/>
                  <a:gd name="connsiteY1" fmla="*/ 54559 h 605306"/>
                  <a:gd name="connsiteX2" fmla="*/ 170877 w 175221"/>
                  <a:gd name="connsiteY2" fmla="*/ 0 h 605306"/>
                  <a:gd name="connsiteX3" fmla="*/ 57923 w 175221"/>
                  <a:gd name="connsiteY3" fmla="*/ 0 h 605306"/>
                  <a:gd name="connsiteX4" fmla="*/ 0 w 175221"/>
                  <a:gd name="connsiteY4" fmla="*/ 75303 h 605306"/>
                  <a:gd name="connsiteX5" fmla="*/ 0 w 175221"/>
                  <a:gd name="connsiteY5" fmla="*/ 605307 h 605306"/>
                  <a:gd name="connsiteX6" fmla="*/ 112947 w 175221"/>
                  <a:gd name="connsiteY6" fmla="*/ 605307 h 605306"/>
                  <a:gd name="connsiteX7" fmla="*/ 112947 w 175221"/>
                  <a:gd name="connsiteY7" fmla="*/ 600962 h 605306"/>
                  <a:gd name="connsiteX8" fmla="*/ 175222 w 175221"/>
                  <a:gd name="connsiteY8" fmla="*/ 530004 h 605306"/>
                  <a:gd name="connsiteX9" fmla="*/ 172381 w 175221"/>
                  <a:gd name="connsiteY9" fmla="*/ 184006 h 605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221" h="605306">
                    <a:moveTo>
                      <a:pt x="142766" y="127478"/>
                    </a:moveTo>
                    <a:lnTo>
                      <a:pt x="171320" y="54559"/>
                    </a:lnTo>
                    <a:lnTo>
                      <a:pt x="170877" y="0"/>
                    </a:lnTo>
                    <a:lnTo>
                      <a:pt x="57923" y="0"/>
                    </a:lnTo>
                    <a:lnTo>
                      <a:pt x="0" y="75303"/>
                    </a:lnTo>
                    <a:lnTo>
                      <a:pt x="0" y="605307"/>
                    </a:lnTo>
                    <a:lnTo>
                      <a:pt x="112947" y="605307"/>
                    </a:lnTo>
                    <a:lnTo>
                      <a:pt x="112947" y="600962"/>
                    </a:lnTo>
                    <a:lnTo>
                      <a:pt x="175222" y="530004"/>
                    </a:lnTo>
                    <a:lnTo>
                      <a:pt x="172381" y="18400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80DE7F6F-AA17-9941-B70F-8ECC9D3E7D52}"/>
                  </a:ext>
                </a:extLst>
              </p:cNvPr>
              <p:cNvSpPr/>
              <p:nvPr/>
            </p:nvSpPr>
            <p:spPr>
              <a:xfrm>
                <a:off x="10596516" y="2457526"/>
                <a:ext cx="377117" cy="617549"/>
              </a:xfrm>
              <a:custGeom>
                <a:avLst/>
                <a:gdLst>
                  <a:gd name="connsiteX0" fmla="*/ 377117 w 377117"/>
                  <a:gd name="connsiteY0" fmla="*/ 465164 h 617549"/>
                  <a:gd name="connsiteX1" fmla="*/ 137512 w 377117"/>
                  <a:gd name="connsiteY1" fmla="*/ 0 h 617549"/>
                  <a:gd name="connsiteX2" fmla="*/ 37463 w 377117"/>
                  <a:gd name="connsiteY2" fmla="*/ 52416 h 617549"/>
                  <a:gd name="connsiteX3" fmla="*/ 0 w 377117"/>
                  <a:gd name="connsiteY3" fmla="*/ 148077 h 617549"/>
                  <a:gd name="connsiteX4" fmla="*/ 245969 w 377117"/>
                  <a:gd name="connsiteY4" fmla="*/ 617550 h 617549"/>
                  <a:gd name="connsiteX5" fmla="*/ 346673 w 377117"/>
                  <a:gd name="connsiteY5" fmla="*/ 563637 h 617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17" h="617549">
                    <a:moveTo>
                      <a:pt x="377117" y="465164"/>
                    </a:moveTo>
                    <a:lnTo>
                      <a:pt x="137512" y="0"/>
                    </a:lnTo>
                    <a:lnTo>
                      <a:pt x="37463" y="52416"/>
                    </a:lnTo>
                    <a:lnTo>
                      <a:pt x="0" y="148077"/>
                    </a:lnTo>
                    <a:lnTo>
                      <a:pt x="245969" y="617550"/>
                    </a:lnTo>
                    <a:lnTo>
                      <a:pt x="346673" y="563637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00B3809B-03A8-1D46-B52E-9DF96F61E3F7}"/>
                  </a:ext>
                </a:extLst>
              </p:cNvPr>
              <p:cNvSpPr/>
              <p:nvPr/>
            </p:nvSpPr>
            <p:spPr>
              <a:xfrm>
                <a:off x="9875944" y="2444510"/>
                <a:ext cx="1110706" cy="651968"/>
              </a:xfrm>
              <a:custGeom>
                <a:avLst/>
                <a:gdLst>
                  <a:gd name="connsiteX0" fmla="*/ 1109241 w 1110706"/>
                  <a:gd name="connsiteY0" fmla="*/ 472223 h 651968"/>
                  <a:gd name="connsiteX1" fmla="*/ 870327 w 1110706"/>
                  <a:gd name="connsiteY1" fmla="*/ 7386 h 651968"/>
                  <a:gd name="connsiteX2" fmla="*/ 864231 w 1110706"/>
                  <a:gd name="connsiteY2" fmla="*/ 1566 h 651968"/>
                  <a:gd name="connsiteX3" fmla="*/ 852032 w 1110706"/>
                  <a:gd name="connsiteY3" fmla="*/ 1471 h 651968"/>
                  <a:gd name="connsiteX4" fmla="*/ 760308 w 1110706"/>
                  <a:gd name="connsiteY4" fmla="*/ 49527 h 651968"/>
                  <a:gd name="connsiteX5" fmla="*/ 760257 w 1110706"/>
                  <a:gd name="connsiteY5" fmla="*/ 45059 h 651968"/>
                  <a:gd name="connsiteX6" fmla="*/ 759480 w 1110706"/>
                  <a:gd name="connsiteY6" fmla="*/ 40845 h 651968"/>
                  <a:gd name="connsiteX7" fmla="*/ 748669 w 1110706"/>
                  <a:gd name="connsiteY7" fmla="*/ 20588 h 651968"/>
                  <a:gd name="connsiteX8" fmla="*/ 522767 w 1110706"/>
                  <a:gd name="connsiteY8" fmla="*/ 20588 h 651968"/>
                  <a:gd name="connsiteX9" fmla="*/ 183912 w 1110706"/>
                  <a:gd name="connsiteY9" fmla="*/ 20588 h 651968"/>
                  <a:gd name="connsiteX10" fmla="*/ 173580 w 1110706"/>
                  <a:gd name="connsiteY10" fmla="*/ 25674 h 651968"/>
                  <a:gd name="connsiteX11" fmla="*/ 115657 w 1110706"/>
                  <a:gd name="connsiteY11" fmla="*/ 100977 h 651968"/>
                  <a:gd name="connsiteX12" fmla="*/ 114742 w 1110706"/>
                  <a:gd name="connsiteY12" fmla="*/ 102357 h 651968"/>
                  <a:gd name="connsiteX13" fmla="*/ 112954 w 1110706"/>
                  <a:gd name="connsiteY13" fmla="*/ 108925 h 651968"/>
                  <a:gd name="connsiteX14" fmla="*/ 112954 w 1110706"/>
                  <a:gd name="connsiteY14" fmla="*/ 195810 h 651968"/>
                  <a:gd name="connsiteX15" fmla="*/ 56477 w 1110706"/>
                  <a:gd name="connsiteY15" fmla="*/ 195810 h 651968"/>
                  <a:gd name="connsiteX16" fmla="*/ 46356 w 1110706"/>
                  <a:gd name="connsiteY16" fmla="*/ 200627 h 651968"/>
                  <a:gd name="connsiteX17" fmla="*/ 2914 w 1110706"/>
                  <a:gd name="connsiteY17" fmla="*/ 254132 h 651968"/>
                  <a:gd name="connsiteX18" fmla="*/ 0 w 1110706"/>
                  <a:gd name="connsiteY18" fmla="*/ 262350 h 651968"/>
                  <a:gd name="connsiteX19" fmla="*/ 0 w 1110706"/>
                  <a:gd name="connsiteY19" fmla="*/ 638929 h 651968"/>
                  <a:gd name="connsiteX20" fmla="*/ 13035 w 1110706"/>
                  <a:gd name="connsiteY20" fmla="*/ 651964 h 651968"/>
                  <a:gd name="connsiteX21" fmla="*/ 577791 w 1110706"/>
                  <a:gd name="connsiteY21" fmla="*/ 651964 h 651968"/>
                  <a:gd name="connsiteX22" fmla="*/ 690746 w 1110706"/>
                  <a:gd name="connsiteY22" fmla="*/ 651964 h 651968"/>
                  <a:gd name="connsiteX23" fmla="*/ 703751 w 1110706"/>
                  <a:gd name="connsiteY23" fmla="*/ 639532 h 651968"/>
                  <a:gd name="connsiteX24" fmla="*/ 762815 w 1110706"/>
                  <a:gd name="connsiteY24" fmla="*/ 572229 h 651968"/>
                  <a:gd name="connsiteX25" fmla="*/ 766048 w 1110706"/>
                  <a:gd name="connsiteY25" fmla="*/ 563488 h 651968"/>
                  <a:gd name="connsiteX26" fmla="*/ 762764 w 1110706"/>
                  <a:gd name="connsiteY26" fmla="*/ 269732 h 651968"/>
                  <a:gd name="connsiteX27" fmla="*/ 954988 w 1110706"/>
                  <a:gd name="connsiteY27" fmla="*/ 636626 h 651968"/>
                  <a:gd name="connsiteX28" fmla="*/ 962690 w 1110706"/>
                  <a:gd name="connsiteY28" fmla="*/ 643020 h 651968"/>
                  <a:gd name="connsiteX29" fmla="*/ 966541 w 1110706"/>
                  <a:gd name="connsiteY29" fmla="*/ 643616 h 651968"/>
                  <a:gd name="connsiteX30" fmla="*/ 972571 w 1110706"/>
                  <a:gd name="connsiteY30" fmla="*/ 642126 h 651968"/>
                  <a:gd name="connsiteX31" fmla="*/ 1072621 w 1110706"/>
                  <a:gd name="connsiteY31" fmla="*/ 589704 h 651968"/>
                  <a:gd name="connsiteX32" fmla="*/ 1078798 w 1110706"/>
                  <a:gd name="connsiteY32" fmla="*/ 582648 h 651968"/>
                  <a:gd name="connsiteX33" fmla="*/ 1079670 w 1110706"/>
                  <a:gd name="connsiteY33" fmla="*/ 580512 h 651968"/>
                  <a:gd name="connsiteX34" fmla="*/ 1110113 w 1110706"/>
                  <a:gd name="connsiteY34" fmla="*/ 482039 h 651968"/>
                  <a:gd name="connsiteX35" fmla="*/ 1109241 w 1110706"/>
                  <a:gd name="connsiteY35" fmla="*/ 472223 h 651968"/>
                  <a:gd name="connsiteX36" fmla="*/ 112969 w 1110706"/>
                  <a:gd name="connsiteY36" fmla="*/ 625887 h 651968"/>
                  <a:gd name="connsiteX37" fmla="*/ 26084 w 1110706"/>
                  <a:gd name="connsiteY37" fmla="*/ 625887 h 651968"/>
                  <a:gd name="connsiteX38" fmla="*/ 26084 w 1110706"/>
                  <a:gd name="connsiteY38" fmla="*/ 275370 h 651968"/>
                  <a:gd name="connsiteX39" fmla="*/ 112969 w 1110706"/>
                  <a:gd name="connsiteY39" fmla="*/ 275370 h 651968"/>
                  <a:gd name="connsiteX40" fmla="*/ 112969 w 1110706"/>
                  <a:gd name="connsiteY40" fmla="*/ 625887 h 651968"/>
                  <a:gd name="connsiteX41" fmla="*/ 112969 w 1110706"/>
                  <a:gd name="connsiteY41" fmla="*/ 249308 h 651968"/>
                  <a:gd name="connsiteX42" fmla="*/ 40420 w 1110706"/>
                  <a:gd name="connsiteY42" fmla="*/ 249308 h 651968"/>
                  <a:gd name="connsiteX43" fmla="*/ 62697 w 1110706"/>
                  <a:gd name="connsiteY43" fmla="*/ 221872 h 651968"/>
                  <a:gd name="connsiteX44" fmla="*/ 112969 w 1110706"/>
                  <a:gd name="connsiteY44" fmla="*/ 221872 h 651968"/>
                  <a:gd name="connsiteX45" fmla="*/ 112969 w 1110706"/>
                  <a:gd name="connsiteY45" fmla="*/ 249308 h 651968"/>
                  <a:gd name="connsiteX46" fmla="*/ 833228 w 1110706"/>
                  <a:gd name="connsiteY46" fmla="*/ 40750 h 651968"/>
                  <a:gd name="connsiteX47" fmla="*/ 810268 w 1110706"/>
                  <a:gd name="connsiteY47" fmla="*/ 99393 h 651968"/>
                  <a:gd name="connsiteX48" fmla="*/ 745435 w 1110706"/>
                  <a:gd name="connsiteY48" fmla="*/ 133360 h 651968"/>
                  <a:gd name="connsiteX49" fmla="*/ 768395 w 1110706"/>
                  <a:gd name="connsiteY49" fmla="*/ 74718 h 651968"/>
                  <a:gd name="connsiteX50" fmla="*/ 833228 w 1110706"/>
                  <a:gd name="connsiteY50" fmla="*/ 40750 h 651968"/>
                  <a:gd name="connsiteX51" fmla="*/ 225916 w 1110706"/>
                  <a:gd name="connsiteY51" fmla="*/ 625887 h 651968"/>
                  <a:gd name="connsiteX52" fmla="*/ 139031 w 1110706"/>
                  <a:gd name="connsiteY52" fmla="*/ 625887 h 651968"/>
                  <a:gd name="connsiteX53" fmla="*/ 139031 w 1110706"/>
                  <a:gd name="connsiteY53" fmla="*/ 121953 h 651968"/>
                  <a:gd name="connsiteX54" fmla="*/ 225916 w 1110706"/>
                  <a:gd name="connsiteY54" fmla="*/ 121953 h 651968"/>
                  <a:gd name="connsiteX55" fmla="*/ 225916 w 1110706"/>
                  <a:gd name="connsiteY55" fmla="*/ 625887 h 651968"/>
                  <a:gd name="connsiteX56" fmla="*/ 152466 w 1110706"/>
                  <a:gd name="connsiteY56" fmla="*/ 95883 h 651968"/>
                  <a:gd name="connsiteX57" fmla="*/ 190342 w 1110706"/>
                  <a:gd name="connsiteY57" fmla="*/ 46650 h 651968"/>
                  <a:gd name="connsiteX58" fmla="*/ 270404 w 1110706"/>
                  <a:gd name="connsiteY58" fmla="*/ 46650 h 651968"/>
                  <a:gd name="connsiteX59" fmla="*/ 232535 w 1110706"/>
                  <a:gd name="connsiteY59" fmla="*/ 95883 h 651968"/>
                  <a:gd name="connsiteX60" fmla="*/ 152466 w 1110706"/>
                  <a:gd name="connsiteY60" fmla="*/ 95883 h 651968"/>
                  <a:gd name="connsiteX61" fmla="*/ 338870 w 1110706"/>
                  <a:gd name="connsiteY61" fmla="*/ 625887 h 651968"/>
                  <a:gd name="connsiteX62" fmla="*/ 251985 w 1110706"/>
                  <a:gd name="connsiteY62" fmla="*/ 625887 h 651968"/>
                  <a:gd name="connsiteX63" fmla="*/ 251985 w 1110706"/>
                  <a:gd name="connsiteY63" fmla="*/ 121953 h 651968"/>
                  <a:gd name="connsiteX64" fmla="*/ 338870 w 1110706"/>
                  <a:gd name="connsiteY64" fmla="*/ 121953 h 651968"/>
                  <a:gd name="connsiteX65" fmla="*/ 338870 w 1110706"/>
                  <a:gd name="connsiteY65" fmla="*/ 625887 h 651968"/>
                  <a:gd name="connsiteX66" fmla="*/ 265420 w 1110706"/>
                  <a:gd name="connsiteY66" fmla="*/ 95883 h 651968"/>
                  <a:gd name="connsiteX67" fmla="*/ 303289 w 1110706"/>
                  <a:gd name="connsiteY67" fmla="*/ 46650 h 651968"/>
                  <a:gd name="connsiteX68" fmla="*/ 383351 w 1110706"/>
                  <a:gd name="connsiteY68" fmla="*/ 46650 h 651968"/>
                  <a:gd name="connsiteX69" fmla="*/ 345482 w 1110706"/>
                  <a:gd name="connsiteY69" fmla="*/ 95883 h 651968"/>
                  <a:gd name="connsiteX70" fmla="*/ 265420 w 1110706"/>
                  <a:gd name="connsiteY70" fmla="*/ 95883 h 651968"/>
                  <a:gd name="connsiteX71" fmla="*/ 451824 w 1110706"/>
                  <a:gd name="connsiteY71" fmla="*/ 625887 h 651968"/>
                  <a:gd name="connsiteX72" fmla="*/ 364932 w 1110706"/>
                  <a:gd name="connsiteY72" fmla="*/ 625887 h 651968"/>
                  <a:gd name="connsiteX73" fmla="*/ 364932 w 1110706"/>
                  <a:gd name="connsiteY73" fmla="*/ 121953 h 651968"/>
                  <a:gd name="connsiteX74" fmla="*/ 451817 w 1110706"/>
                  <a:gd name="connsiteY74" fmla="*/ 121953 h 651968"/>
                  <a:gd name="connsiteX75" fmla="*/ 451817 w 1110706"/>
                  <a:gd name="connsiteY75" fmla="*/ 625887 h 651968"/>
                  <a:gd name="connsiteX76" fmla="*/ 458436 w 1110706"/>
                  <a:gd name="connsiteY76" fmla="*/ 95883 h 651968"/>
                  <a:gd name="connsiteX77" fmla="*/ 378374 w 1110706"/>
                  <a:gd name="connsiteY77" fmla="*/ 95883 h 651968"/>
                  <a:gd name="connsiteX78" fmla="*/ 416243 w 1110706"/>
                  <a:gd name="connsiteY78" fmla="*/ 46650 h 651968"/>
                  <a:gd name="connsiteX79" fmla="*/ 496305 w 1110706"/>
                  <a:gd name="connsiteY79" fmla="*/ 46650 h 651968"/>
                  <a:gd name="connsiteX80" fmla="*/ 458436 w 1110706"/>
                  <a:gd name="connsiteY80" fmla="*/ 95883 h 651968"/>
                  <a:gd name="connsiteX81" fmla="*/ 564771 w 1110706"/>
                  <a:gd name="connsiteY81" fmla="*/ 625887 h 651968"/>
                  <a:gd name="connsiteX82" fmla="*/ 477887 w 1110706"/>
                  <a:gd name="connsiteY82" fmla="*/ 625887 h 651968"/>
                  <a:gd name="connsiteX83" fmla="*/ 477887 w 1110706"/>
                  <a:gd name="connsiteY83" fmla="*/ 121953 h 651968"/>
                  <a:gd name="connsiteX84" fmla="*/ 564771 w 1110706"/>
                  <a:gd name="connsiteY84" fmla="*/ 121953 h 651968"/>
                  <a:gd name="connsiteX85" fmla="*/ 564771 w 1110706"/>
                  <a:gd name="connsiteY85" fmla="*/ 625887 h 651968"/>
                  <a:gd name="connsiteX86" fmla="*/ 571390 w 1110706"/>
                  <a:gd name="connsiteY86" fmla="*/ 95883 h 651968"/>
                  <a:gd name="connsiteX87" fmla="*/ 491328 w 1110706"/>
                  <a:gd name="connsiteY87" fmla="*/ 95883 h 651968"/>
                  <a:gd name="connsiteX88" fmla="*/ 529198 w 1110706"/>
                  <a:gd name="connsiteY88" fmla="*/ 46650 h 651968"/>
                  <a:gd name="connsiteX89" fmla="*/ 609259 w 1110706"/>
                  <a:gd name="connsiteY89" fmla="*/ 46650 h 651968"/>
                  <a:gd name="connsiteX90" fmla="*/ 571390 w 1110706"/>
                  <a:gd name="connsiteY90" fmla="*/ 95883 h 651968"/>
                  <a:gd name="connsiteX91" fmla="*/ 677725 w 1110706"/>
                  <a:gd name="connsiteY91" fmla="*/ 625887 h 651968"/>
                  <a:gd name="connsiteX92" fmla="*/ 590841 w 1110706"/>
                  <a:gd name="connsiteY92" fmla="*/ 625887 h 651968"/>
                  <a:gd name="connsiteX93" fmla="*/ 590841 w 1110706"/>
                  <a:gd name="connsiteY93" fmla="*/ 121953 h 651968"/>
                  <a:gd name="connsiteX94" fmla="*/ 677725 w 1110706"/>
                  <a:gd name="connsiteY94" fmla="*/ 121953 h 651968"/>
                  <a:gd name="connsiteX95" fmla="*/ 677725 w 1110706"/>
                  <a:gd name="connsiteY95" fmla="*/ 625887 h 651968"/>
                  <a:gd name="connsiteX96" fmla="*/ 684337 w 1110706"/>
                  <a:gd name="connsiteY96" fmla="*/ 95883 h 651968"/>
                  <a:gd name="connsiteX97" fmla="*/ 604275 w 1110706"/>
                  <a:gd name="connsiteY97" fmla="*/ 95883 h 651968"/>
                  <a:gd name="connsiteX98" fmla="*/ 642145 w 1110706"/>
                  <a:gd name="connsiteY98" fmla="*/ 46650 h 651968"/>
                  <a:gd name="connsiteX99" fmla="*/ 722214 w 1110706"/>
                  <a:gd name="connsiteY99" fmla="*/ 46650 h 651968"/>
                  <a:gd name="connsiteX100" fmla="*/ 684337 w 1110706"/>
                  <a:gd name="connsiteY100" fmla="*/ 95883 h 651968"/>
                  <a:gd name="connsiteX101" fmla="*/ 739935 w 1110706"/>
                  <a:gd name="connsiteY101" fmla="*/ 558773 h 651968"/>
                  <a:gd name="connsiteX102" fmla="*/ 703788 w 1110706"/>
                  <a:gd name="connsiteY102" fmla="*/ 599963 h 651968"/>
                  <a:gd name="connsiteX103" fmla="*/ 703788 w 1110706"/>
                  <a:gd name="connsiteY103" fmla="*/ 113350 h 651968"/>
                  <a:gd name="connsiteX104" fmla="*/ 724706 w 1110706"/>
                  <a:gd name="connsiteY104" fmla="*/ 86154 h 651968"/>
                  <a:gd name="connsiteX105" fmla="*/ 734544 w 1110706"/>
                  <a:gd name="connsiteY105" fmla="*/ 76316 h 651968"/>
                  <a:gd name="connsiteX106" fmla="*/ 734689 w 1110706"/>
                  <a:gd name="connsiteY106" fmla="*/ 89293 h 651968"/>
                  <a:gd name="connsiteX107" fmla="*/ 708438 w 1110706"/>
                  <a:gd name="connsiteY107" fmla="*/ 156335 h 651968"/>
                  <a:gd name="connsiteX108" fmla="*/ 707566 w 1110706"/>
                  <a:gd name="connsiteY108" fmla="*/ 161646 h 651968"/>
                  <a:gd name="connsiteX109" fmla="*/ 709033 w 1110706"/>
                  <a:gd name="connsiteY109" fmla="*/ 167132 h 651968"/>
                  <a:gd name="connsiteX110" fmla="*/ 736142 w 1110706"/>
                  <a:gd name="connsiteY110" fmla="*/ 218871 h 651968"/>
                  <a:gd name="connsiteX111" fmla="*/ 739935 w 1110706"/>
                  <a:gd name="connsiteY111" fmla="*/ 558773 h 651968"/>
                  <a:gd name="connsiteX112" fmla="*/ 972063 w 1110706"/>
                  <a:gd name="connsiteY112" fmla="*/ 612969 h 651968"/>
                  <a:gd name="connsiteX113" fmla="*/ 738169 w 1110706"/>
                  <a:gd name="connsiteY113" fmla="*/ 166587 h 651968"/>
                  <a:gd name="connsiteX114" fmla="*/ 776649 w 1110706"/>
                  <a:gd name="connsiteY114" fmla="*/ 146424 h 651968"/>
                  <a:gd name="connsiteX115" fmla="*/ 815129 w 1110706"/>
                  <a:gd name="connsiteY115" fmla="*/ 126262 h 651968"/>
                  <a:gd name="connsiteX116" fmla="*/ 816277 w 1110706"/>
                  <a:gd name="connsiteY116" fmla="*/ 128456 h 651968"/>
                  <a:gd name="connsiteX117" fmla="*/ 816277 w 1110706"/>
                  <a:gd name="connsiteY117" fmla="*/ 128463 h 651968"/>
                  <a:gd name="connsiteX118" fmla="*/ 816328 w 1110706"/>
                  <a:gd name="connsiteY118" fmla="*/ 128558 h 651968"/>
                  <a:gd name="connsiteX119" fmla="*/ 1049008 w 1110706"/>
                  <a:gd name="connsiteY119" fmla="*/ 572643 h 651968"/>
                  <a:gd name="connsiteX120" fmla="*/ 972063 w 1110706"/>
                  <a:gd name="connsiteY120" fmla="*/ 612969 h 651968"/>
                  <a:gd name="connsiteX121" fmla="*/ 1064121 w 1110706"/>
                  <a:gd name="connsiteY121" fmla="*/ 542715 h 651968"/>
                  <a:gd name="connsiteX122" fmla="*/ 841772 w 1110706"/>
                  <a:gd name="connsiteY122" fmla="*/ 120936 h 651968"/>
                  <a:gd name="connsiteX123" fmla="*/ 862255 w 1110706"/>
                  <a:gd name="connsiteY123" fmla="*/ 48706 h 651968"/>
                  <a:gd name="connsiteX124" fmla="*/ 1083665 w 1110706"/>
                  <a:gd name="connsiteY124" fmla="*/ 479416 h 651968"/>
                  <a:gd name="connsiteX125" fmla="*/ 1064121 w 1110706"/>
                  <a:gd name="connsiteY125" fmla="*/ 542715 h 65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1110706" h="651968">
                    <a:moveTo>
                      <a:pt x="1109241" y="472223"/>
                    </a:moveTo>
                    <a:lnTo>
                      <a:pt x="870327" y="7386"/>
                    </a:lnTo>
                    <a:cubicBezTo>
                      <a:pt x="868976" y="4756"/>
                      <a:pt x="866796" y="2757"/>
                      <a:pt x="864231" y="1566"/>
                    </a:cubicBezTo>
                    <a:cubicBezTo>
                      <a:pt x="860482" y="-447"/>
                      <a:pt x="855919" y="-563"/>
                      <a:pt x="852032" y="1471"/>
                    </a:cubicBezTo>
                    <a:lnTo>
                      <a:pt x="760308" y="49527"/>
                    </a:lnTo>
                    <a:lnTo>
                      <a:pt x="760257" y="45059"/>
                    </a:lnTo>
                    <a:cubicBezTo>
                      <a:pt x="760243" y="43591"/>
                      <a:pt x="759960" y="42182"/>
                      <a:pt x="759480" y="40845"/>
                    </a:cubicBezTo>
                    <a:cubicBezTo>
                      <a:pt x="765191" y="32475"/>
                      <a:pt x="759037" y="20421"/>
                      <a:pt x="748669" y="20588"/>
                    </a:cubicBezTo>
                    <a:cubicBezTo>
                      <a:pt x="692198" y="20609"/>
                      <a:pt x="579172" y="20573"/>
                      <a:pt x="522767" y="20588"/>
                    </a:cubicBezTo>
                    <a:cubicBezTo>
                      <a:pt x="422122" y="20595"/>
                      <a:pt x="284544" y="20580"/>
                      <a:pt x="183912" y="20588"/>
                    </a:cubicBezTo>
                    <a:cubicBezTo>
                      <a:pt x="179865" y="20588"/>
                      <a:pt x="176051" y="22470"/>
                      <a:pt x="173580" y="25674"/>
                    </a:cubicBezTo>
                    <a:lnTo>
                      <a:pt x="115657" y="100977"/>
                    </a:lnTo>
                    <a:cubicBezTo>
                      <a:pt x="115345" y="101434"/>
                      <a:pt x="115018" y="101878"/>
                      <a:pt x="114742" y="102357"/>
                    </a:cubicBezTo>
                    <a:cubicBezTo>
                      <a:pt x="113572" y="104326"/>
                      <a:pt x="112961" y="106629"/>
                      <a:pt x="112954" y="108925"/>
                    </a:cubicBezTo>
                    <a:lnTo>
                      <a:pt x="112954" y="195810"/>
                    </a:lnTo>
                    <a:lnTo>
                      <a:pt x="56477" y="195810"/>
                    </a:lnTo>
                    <a:cubicBezTo>
                      <a:pt x="52554" y="195810"/>
                      <a:pt x="48834" y="197583"/>
                      <a:pt x="46356" y="200627"/>
                    </a:cubicBezTo>
                    <a:lnTo>
                      <a:pt x="2914" y="254132"/>
                    </a:lnTo>
                    <a:cubicBezTo>
                      <a:pt x="1068" y="256443"/>
                      <a:pt x="0" y="259371"/>
                      <a:pt x="0" y="262350"/>
                    </a:cubicBezTo>
                    <a:lnTo>
                      <a:pt x="0" y="638929"/>
                    </a:lnTo>
                    <a:cubicBezTo>
                      <a:pt x="0" y="646130"/>
                      <a:pt x="5835" y="651964"/>
                      <a:pt x="13035" y="651964"/>
                    </a:cubicBezTo>
                    <a:cubicBezTo>
                      <a:pt x="194121" y="651950"/>
                      <a:pt x="396706" y="651979"/>
                      <a:pt x="577791" y="651964"/>
                    </a:cubicBezTo>
                    <a:lnTo>
                      <a:pt x="690746" y="651964"/>
                    </a:lnTo>
                    <a:cubicBezTo>
                      <a:pt x="697742" y="651964"/>
                      <a:pt x="703432" y="646449"/>
                      <a:pt x="703751" y="639532"/>
                    </a:cubicBezTo>
                    <a:lnTo>
                      <a:pt x="762815" y="572229"/>
                    </a:lnTo>
                    <a:cubicBezTo>
                      <a:pt x="764937" y="569817"/>
                      <a:pt x="766084" y="566700"/>
                      <a:pt x="766048" y="563488"/>
                    </a:cubicBezTo>
                    <a:lnTo>
                      <a:pt x="762764" y="269732"/>
                    </a:lnTo>
                    <a:lnTo>
                      <a:pt x="954988" y="636626"/>
                    </a:lnTo>
                    <a:cubicBezTo>
                      <a:pt x="956586" y="639685"/>
                      <a:pt x="959347" y="641988"/>
                      <a:pt x="962690" y="643020"/>
                    </a:cubicBezTo>
                    <a:cubicBezTo>
                      <a:pt x="963925" y="643420"/>
                      <a:pt x="965233" y="643616"/>
                      <a:pt x="966541" y="643616"/>
                    </a:cubicBezTo>
                    <a:cubicBezTo>
                      <a:pt x="968648" y="643616"/>
                      <a:pt x="970682" y="643114"/>
                      <a:pt x="972571" y="642126"/>
                    </a:cubicBezTo>
                    <a:lnTo>
                      <a:pt x="1072621" y="589704"/>
                    </a:lnTo>
                    <a:cubicBezTo>
                      <a:pt x="1075600" y="588141"/>
                      <a:pt x="1077708" y="585576"/>
                      <a:pt x="1078798" y="582648"/>
                    </a:cubicBezTo>
                    <a:cubicBezTo>
                      <a:pt x="1079161" y="581965"/>
                      <a:pt x="1079451" y="581261"/>
                      <a:pt x="1079670" y="580512"/>
                    </a:cubicBezTo>
                    <a:lnTo>
                      <a:pt x="1110113" y="482039"/>
                    </a:lnTo>
                    <a:cubicBezTo>
                      <a:pt x="1111130" y="478777"/>
                      <a:pt x="1110839" y="475253"/>
                      <a:pt x="1109241" y="472223"/>
                    </a:cubicBezTo>
                    <a:close/>
                    <a:moveTo>
                      <a:pt x="112969" y="625887"/>
                    </a:moveTo>
                    <a:lnTo>
                      <a:pt x="26084" y="625887"/>
                    </a:lnTo>
                    <a:lnTo>
                      <a:pt x="26084" y="275370"/>
                    </a:lnTo>
                    <a:lnTo>
                      <a:pt x="112969" y="275370"/>
                    </a:lnTo>
                    <a:lnTo>
                      <a:pt x="112969" y="625887"/>
                    </a:lnTo>
                    <a:close/>
                    <a:moveTo>
                      <a:pt x="112969" y="249308"/>
                    </a:moveTo>
                    <a:lnTo>
                      <a:pt x="40420" y="249308"/>
                    </a:lnTo>
                    <a:lnTo>
                      <a:pt x="62697" y="221872"/>
                    </a:lnTo>
                    <a:lnTo>
                      <a:pt x="112969" y="221872"/>
                    </a:lnTo>
                    <a:lnTo>
                      <a:pt x="112969" y="249308"/>
                    </a:lnTo>
                    <a:close/>
                    <a:moveTo>
                      <a:pt x="833228" y="40750"/>
                    </a:moveTo>
                    <a:lnTo>
                      <a:pt x="810268" y="99393"/>
                    </a:lnTo>
                    <a:lnTo>
                      <a:pt x="745435" y="133360"/>
                    </a:lnTo>
                    <a:lnTo>
                      <a:pt x="768395" y="74718"/>
                    </a:lnTo>
                    <a:lnTo>
                      <a:pt x="833228" y="40750"/>
                    </a:lnTo>
                    <a:close/>
                    <a:moveTo>
                      <a:pt x="225916" y="625887"/>
                    </a:moveTo>
                    <a:lnTo>
                      <a:pt x="139031" y="625887"/>
                    </a:lnTo>
                    <a:cubicBezTo>
                      <a:pt x="139031" y="523803"/>
                      <a:pt x="139031" y="218828"/>
                      <a:pt x="139031" y="121953"/>
                    </a:cubicBezTo>
                    <a:lnTo>
                      <a:pt x="225916" y="121953"/>
                    </a:lnTo>
                    <a:lnTo>
                      <a:pt x="225916" y="625887"/>
                    </a:lnTo>
                    <a:close/>
                    <a:moveTo>
                      <a:pt x="152466" y="95883"/>
                    </a:moveTo>
                    <a:lnTo>
                      <a:pt x="190342" y="46650"/>
                    </a:lnTo>
                    <a:lnTo>
                      <a:pt x="270404" y="46650"/>
                    </a:lnTo>
                    <a:lnTo>
                      <a:pt x="232535" y="95883"/>
                    </a:lnTo>
                    <a:lnTo>
                      <a:pt x="152466" y="95883"/>
                    </a:lnTo>
                    <a:close/>
                    <a:moveTo>
                      <a:pt x="338870" y="625887"/>
                    </a:moveTo>
                    <a:lnTo>
                      <a:pt x="251985" y="625887"/>
                    </a:lnTo>
                    <a:lnTo>
                      <a:pt x="251985" y="121953"/>
                    </a:lnTo>
                    <a:lnTo>
                      <a:pt x="338870" y="121953"/>
                    </a:lnTo>
                    <a:lnTo>
                      <a:pt x="338870" y="625887"/>
                    </a:lnTo>
                    <a:close/>
                    <a:moveTo>
                      <a:pt x="265420" y="95883"/>
                    </a:moveTo>
                    <a:lnTo>
                      <a:pt x="303289" y="46650"/>
                    </a:lnTo>
                    <a:lnTo>
                      <a:pt x="383351" y="46650"/>
                    </a:lnTo>
                    <a:lnTo>
                      <a:pt x="345482" y="95883"/>
                    </a:lnTo>
                    <a:lnTo>
                      <a:pt x="265420" y="95883"/>
                    </a:lnTo>
                    <a:close/>
                    <a:moveTo>
                      <a:pt x="451824" y="625887"/>
                    </a:moveTo>
                    <a:lnTo>
                      <a:pt x="364932" y="625887"/>
                    </a:lnTo>
                    <a:lnTo>
                      <a:pt x="364932" y="121953"/>
                    </a:lnTo>
                    <a:lnTo>
                      <a:pt x="451817" y="121953"/>
                    </a:lnTo>
                    <a:lnTo>
                      <a:pt x="451817" y="625887"/>
                    </a:lnTo>
                    <a:close/>
                    <a:moveTo>
                      <a:pt x="458436" y="95883"/>
                    </a:moveTo>
                    <a:lnTo>
                      <a:pt x="378374" y="95883"/>
                    </a:lnTo>
                    <a:lnTo>
                      <a:pt x="416243" y="46650"/>
                    </a:lnTo>
                    <a:lnTo>
                      <a:pt x="496305" y="46650"/>
                    </a:lnTo>
                    <a:lnTo>
                      <a:pt x="458436" y="95883"/>
                    </a:lnTo>
                    <a:close/>
                    <a:moveTo>
                      <a:pt x="564771" y="625887"/>
                    </a:moveTo>
                    <a:lnTo>
                      <a:pt x="477887" y="625887"/>
                    </a:lnTo>
                    <a:lnTo>
                      <a:pt x="477887" y="121953"/>
                    </a:lnTo>
                    <a:lnTo>
                      <a:pt x="564771" y="121953"/>
                    </a:lnTo>
                    <a:lnTo>
                      <a:pt x="564771" y="625887"/>
                    </a:lnTo>
                    <a:close/>
                    <a:moveTo>
                      <a:pt x="571390" y="95883"/>
                    </a:moveTo>
                    <a:lnTo>
                      <a:pt x="491328" y="95883"/>
                    </a:lnTo>
                    <a:lnTo>
                      <a:pt x="529198" y="46650"/>
                    </a:lnTo>
                    <a:lnTo>
                      <a:pt x="609259" y="46650"/>
                    </a:lnTo>
                    <a:lnTo>
                      <a:pt x="571390" y="95883"/>
                    </a:lnTo>
                    <a:close/>
                    <a:moveTo>
                      <a:pt x="677725" y="625887"/>
                    </a:moveTo>
                    <a:lnTo>
                      <a:pt x="590841" y="625887"/>
                    </a:lnTo>
                    <a:lnTo>
                      <a:pt x="590841" y="121953"/>
                    </a:lnTo>
                    <a:lnTo>
                      <a:pt x="677725" y="121953"/>
                    </a:lnTo>
                    <a:lnTo>
                      <a:pt x="677725" y="625887"/>
                    </a:lnTo>
                    <a:close/>
                    <a:moveTo>
                      <a:pt x="684337" y="95883"/>
                    </a:moveTo>
                    <a:lnTo>
                      <a:pt x="604275" y="95883"/>
                    </a:lnTo>
                    <a:lnTo>
                      <a:pt x="642145" y="46650"/>
                    </a:lnTo>
                    <a:lnTo>
                      <a:pt x="722214" y="46650"/>
                    </a:lnTo>
                    <a:lnTo>
                      <a:pt x="684337" y="95883"/>
                    </a:lnTo>
                    <a:close/>
                    <a:moveTo>
                      <a:pt x="739935" y="558773"/>
                    </a:moveTo>
                    <a:lnTo>
                      <a:pt x="703788" y="599963"/>
                    </a:lnTo>
                    <a:lnTo>
                      <a:pt x="703788" y="113350"/>
                    </a:lnTo>
                    <a:lnTo>
                      <a:pt x="724706" y="86154"/>
                    </a:lnTo>
                    <a:lnTo>
                      <a:pt x="734544" y="76316"/>
                    </a:lnTo>
                    <a:lnTo>
                      <a:pt x="734689" y="89293"/>
                    </a:lnTo>
                    <a:lnTo>
                      <a:pt x="708438" y="156335"/>
                    </a:lnTo>
                    <a:cubicBezTo>
                      <a:pt x="708409" y="156400"/>
                      <a:pt x="707399" y="159590"/>
                      <a:pt x="707566" y="161646"/>
                    </a:cubicBezTo>
                    <a:cubicBezTo>
                      <a:pt x="707733" y="163768"/>
                      <a:pt x="708837" y="166768"/>
                      <a:pt x="709033" y="167132"/>
                    </a:cubicBezTo>
                    <a:lnTo>
                      <a:pt x="736142" y="218871"/>
                    </a:lnTo>
                    <a:lnTo>
                      <a:pt x="739935" y="558773"/>
                    </a:lnTo>
                    <a:close/>
                    <a:moveTo>
                      <a:pt x="972063" y="612969"/>
                    </a:moveTo>
                    <a:lnTo>
                      <a:pt x="738169" y="166587"/>
                    </a:lnTo>
                    <a:lnTo>
                      <a:pt x="776649" y="146424"/>
                    </a:lnTo>
                    <a:lnTo>
                      <a:pt x="815129" y="126262"/>
                    </a:lnTo>
                    <a:lnTo>
                      <a:pt x="816277" y="128456"/>
                    </a:lnTo>
                    <a:cubicBezTo>
                      <a:pt x="816277" y="128456"/>
                      <a:pt x="816277" y="128456"/>
                      <a:pt x="816277" y="128463"/>
                    </a:cubicBezTo>
                    <a:lnTo>
                      <a:pt x="816328" y="128558"/>
                    </a:lnTo>
                    <a:lnTo>
                      <a:pt x="1049008" y="572643"/>
                    </a:lnTo>
                    <a:lnTo>
                      <a:pt x="972063" y="612969"/>
                    </a:lnTo>
                    <a:close/>
                    <a:moveTo>
                      <a:pt x="1064121" y="542715"/>
                    </a:moveTo>
                    <a:lnTo>
                      <a:pt x="841772" y="120936"/>
                    </a:lnTo>
                    <a:lnTo>
                      <a:pt x="862255" y="48706"/>
                    </a:lnTo>
                    <a:lnTo>
                      <a:pt x="1083665" y="479416"/>
                    </a:lnTo>
                    <a:lnTo>
                      <a:pt x="1064121" y="542715"/>
                    </a:ln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90" name="Graphic 153" descr="illustration of a laptop computer">
            <a:extLst>
              <a:ext uri="{FF2B5EF4-FFF2-40B4-BE49-F238E27FC236}">
                <a16:creationId xmlns:a16="http://schemas.microsoft.com/office/drawing/2014/main" id="{0ADCD046-7833-7F4B-BEB4-5F256D7931F3}"/>
              </a:ext>
            </a:extLst>
          </p:cNvPr>
          <p:cNvGrpSpPr/>
          <p:nvPr/>
        </p:nvGrpSpPr>
        <p:grpSpPr>
          <a:xfrm>
            <a:off x="7733167" y="3647124"/>
            <a:ext cx="1047734" cy="735697"/>
            <a:chOff x="7733167" y="3647124"/>
            <a:chExt cx="1047734" cy="735697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6B8CF69C-6EBC-374A-82B5-DCBBDEFB92F4}"/>
                </a:ext>
              </a:extLst>
            </p:cNvPr>
            <p:cNvSpPr/>
            <p:nvPr/>
          </p:nvSpPr>
          <p:spPr>
            <a:xfrm>
              <a:off x="8062406" y="4267286"/>
              <a:ext cx="336492" cy="48525"/>
            </a:xfrm>
            <a:custGeom>
              <a:avLst/>
              <a:gdLst>
                <a:gd name="connsiteX0" fmla="*/ 336030 w 336492"/>
                <a:gd name="connsiteY0" fmla="*/ 36052 h 48525"/>
                <a:gd name="connsiteX1" fmla="*/ 318025 w 336492"/>
                <a:gd name="connsiteY1" fmla="*/ 3298 h 48525"/>
                <a:gd name="connsiteX2" fmla="*/ 20876 w 336492"/>
                <a:gd name="connsiteY2" fmla="*/ 1612 h 48525"/>
                <a:gd name="connsiteX3" fmla="*/ 10181 w 336492"/>
                <a:gd name="connsiteY3" fmla="*/ 15919 h 48525"/>
                <a:gd name="connsiteX4" fmla="*/ 750 w 336492"/>
                <a:gd name="connsiteY4" fmla="*/ 44960 h 48525"/>
                <a:gd name="connsiteX5" fmla="*/ 330116 w 336492"/>
                <a:gd name="connsiteY5" fmla="*/ 44931 h 48525"/>
                <a:gd name="connsiteX6" fmla="*/ 336030 w 336492"/>
                <a:gd name="connsiteY6" fmla="*/ 36052 h 48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92" h="48525">
                  <a:moveTo>
                    <a:pt x="336030" y="36052"/>
                  </a:moveTo>
                  <a:cubicBezTo>
                    <a:pt x="331816" y="27769"/>
                    <a:pt x="327812" y="5144"/>
                    <a:pt x="318025" y="3298"/>
                  </a:cubicBezTo>
                  <a:cubicBezTo>
                    <a:pt x="225466" y="-444"/>
                    <a:pt x="128264" y="-996"/>
                    <a:pt x="20876" y="1612"/>
                  </a:cubicBezTo>
                  <a:cubicBezTo>
                    <a:pt x="13908" y="2107"/>
                    <a:pt x="13349" y="11153"/>
                    <a:pt x="10181" y="15919"/>
                  </a:cubicBezTo>
                  <a:cubicBezTo>
                    <a:pt x="7608" y="24020"/>
                    <a:pt x="-2861" y="36714"/>
                    <a:pt x="750" y="44960"/>
                  </a:cubicBezTo>
                  <a:cubicBezTo>
                    <a:pt x="114190" y="53025"/>
                    <a:pt x="223606" y="44880"/>
                    <a:pt x="330116" y="44931"/>
                  </a:cubicBezTo>
                  <a:cubicBezTo>
                    <a:pt x="334475" y="44931"/>
                    <a:pt x="337738" y="40085"/>
                    <a:pt x="336030" y="36052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00965B2C-E6D3-2245-9D3C-5EB4F2284F33}"/>
                </a:ext>
              </a:extLst>
            </p:cNvPr>
            <p:cNvSpPr/>
            <p:nvPr/>
          </p:nvSpPr>
          <p:spPr>
            <a:xfrm>
              <a:off x="7743820" y="3661197"/>
              <a:ext cx="1024170" cy="712913"/>
            </a:xfrm>
            <a:custGeom>
              <a:avLst/>
              <a:gdLst>
                <a:gd name="connsiteX0" fmla="*/ 1021619 w 1024170"/>
                <a:gd name="connsiteY0" fmla="*/ 664977 h 712913"/>
                <a:gd name="connsiteX1" fmla="*/ 939065 w 1024170"/>
                <a:gd name="connsiteY1" fmla="*/ 559972 h 712913"/>
                <a:gd name="connsiteX2" fmla="*/ 905512 w 1024170"/>
                <a:gd name="connsiteY2" fmla="*/ 507702 h 712913"/>
                <a:gd name="connsiteX3" fmla="*/ 910249 w 1024170"/>
                <a:gd name="connsiteY3" fmla="*/ 84454 h 712913"/>
                <a:gd name="connsiteX4" fmla="*/ 888750 w 1024170"/>
                <a:gd name="connsiteY4" fmla="*/ 120 h 712913"/>
                <a:gd name="connsiteX5" fmla="*/ 178641 w 1024170"/>
                <a:gd name="connsiteY5" fmla="*/ 1312 h 712913"/>
                <a:gd name="connsiteX6" fmla="*/ 127853 w 1024170"/>
                <a:gd name="connsiteY6" fmla="*/ 69421 h 712913"/>
                <a:gd name="connsiteX7" fmla="*/ 128907 w 1024170"/>
                <a:gd name="connsiteY7" fmla="*/ 500516 h 712913"/>
                <a:gd name="connsiteX8" fmla="*/ 132532 w 1024170"/>
                <a:gd name="connsiteY8" fmla="*/ 513355 h 712913"/>
                <a:gd name="connsiteX9" fmla="*/ 2714 w 1024170"/>
                <a:gd name="connsiteY9" fmla="*/ 690320 h 712913"/>
                <a:gd name="connsiteX10" fmla="*/ 82987 w 1024170"/>
                <a:gd name="connsiteY10" fmla="*/ 712757 h 712913"/>
                <a:gd name="connsiteX11" fmla="*/ 973803 w 1024170"/>
                <a:gd name="connsiteY11" fmla="*/ 711108 h 712913"/>
                <a:gd name="connsiteX12" fmla="*/ 1022026 w 1024170"/>
                <a:gd name="connsiteY12" fmla="*/ 680991 h 712913"/>
                <a:gd name="connsiteX13" fmla="*/ 1021619 w 1024170"/>
                <a:gd name="connsiteY13" fmla="*/ 664977 h 712913"/>
                <a:gd name="connsiteX14" fmla="*/ 156676 w 1024170"/>
                <a:gd name="connsiteY14" fmla="*/ 417119 h 712913"/>
                <a:gd name="connsiteX15" fmla="*/ 160920 w 1024170"/>
                <a:gd name="connsiteY15" fmla="*/ 40823 h 712913"/>
                <a:gd name="connsiteX16" fmla="*/ 163572 w 1024170"/>
                <a:gd name="connsiteY16" fmla="*/ 34327 h 712913"/>
                <a:gd name="connsiteX17" fmla="*/ 884267 w 1024170"/>
                <a:gd name="connsiteY17" fmla="*/ 40293 h 712913"/>
                <a:gd name="connsiteX18" fmla="*/ 885102 w 1024170"/>
                <a:gd name="connsiteY18" fmla="*/ 312513 h 712913"/>
                <a:gd name="connsiteX19" fmla="*/ 883845 w 1024170"/>
                <a:gd name="connsiteY19" fmla="*/ 458113 h 712913"/>
                <a:gd name="connsiteX20" fmla="*/ 881469 w 1024170"/>
                <a:gd name="connsiteY20" fmla="*/ 463482 h 712913"/>
                <a:gd name="connsiteX21" fmla="*/ 157410 w 1024170"/>
                <a:gd name="connsiteY21" fmla="*/ 462588 h 712913"/>
                <a:gd name="connsiteX22" fmla="*/ 156676 w 1024170"/>
                <a:gd name="connsiteY22" fmla="*/ 417119 h 712913"/>
                <a:gd name="connsiteX23" fmla="*/ 663553 w 1024170"/>
                <a:gd name="connsiteY23" fmla="*/ 656469 h 712913"/>
                <a:gd name="connsiteX24" fmla="*/ 308241 w 1024170"/>
                <a:gd name="connsiteY24" fmla="*/ 659165 h 712913"/>
                <a:gd name="connsiteX25" fmla="*/ 333708 w 1024170"/>
                <a:gd name="connsiteY25" fmla="*/ 601322 h 712913"/>
                <a:gd name="connsiteX26" fmla="*/ 641480 w 1024170"/>
                <a:gd name="connsiteY26" fmla="*/ 606379 h 712913"/>
                <a:gd name="connsiteX27" fmla="*/ 655997 w 1024170"/>
                <a:gd name="connsiteY27" fmla="*/ 633836 h 712913"/>
                <a:gd name="connsiteX28" fmla="*/ 663553 w 1024170"/>
                <a:gd name="connsiteY28" fmla="*/ 656469 h 71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4170" h="712913">
                  <a:moveTo>
                    <a:pt x="1021619" y="664977"/>
                  </a:moveTo>
                  <a:cubicBezTo>
                    <a:pt x="998092" y="627399"/>
                    <a:pt x="971638" y="590154"/>
                    <a:pt x="939065" y="559972"/>
                  </a:cubicBezTo>
                  <a:cubicBezTo>
                    <a:pt x="923865" y="544409"/>
                    <a:pt x="905047" y="531504"/>
                    <a:pt x="905512" y="507702"/>
                  </a:cubicBezTo>
                  <a:cubicBezTo>
                    <a:pt x="910801" y="364762"/>
                    <a:pt x="909959" y="229552"/>
                    <a:pt x="910249" y="84454"/>
                  </a:cubicBezTo>
                  <a:cubicBezTo>
                    <a:pt x="909798" y="63107"/>
                    <a:pt x="912116" y="10038"/>
                    <a:pt x="888750" y="120"/>
                  </a:cubicBezTo>
                  <a:cubicBezTo>
                    <a:pt x="650642" y="-774"/>
                    <a:pt x="421057" y="3688"/>
                    <a:pt x="178641" y="1312"/>
                  </a:cubicBezTo>
                  <a:cubicBezTo>
                    <a:pt x="132227" y="-5162"/>
                    <a:pt x="127199" y="32838"/>
                    <a:pt x="127853" y="69421"/>
                  </a:cubicBezTo>
                  <a:cubicBezTo>
                    <a:pt x="126429" y="213597"/>
                    <a:pt x="128688" y="362480"/>
                    <a:pt x="128907" y="500516"/>
                  </a:cubicBezTo>
                  <a:cubicBezTo>
                    <a:pt x="128725" y="504984"/>
                    <a:pt x="127032" y="511298"/>
                    <a:pt x="132532" y="513355"/>
                  </a:cubicBezTo>
                  <a:cubicBezTo>
                    <a:pt x="112864" y="541030"/>
                    <a:pt x="-20551" y="663728"/>
                    <a:pt x="2714" y="690320"/>
                  </a:cubicBezTo>
                  <a:cubicBezTo>
                    <a:pt x="33942" y="714726"/>
                    <a:pt x="80030" y="713113"/>
                    <a:pt x="82987" y="712757"/>
                  </a:cubicBezTo>
                  <a:cubicBezTo>
                    <a:pt x="212361" y="705143"/>
                    <a:pt x="824098" y="709647"/>
                    <a:pt x="973803" y="711108"/>
                  </a:cubicBezTo>
                  <a:cubicBezTo>
                    <a:pt x="988131" y="708732"/>
                    <a:pt x="1011680" y="688562"/>
                    <a:pt x="1022026" y="680991"/>
                  </a:cubicBezTo>
                  <a:cubicBezTo>
                    <a:pt x="1025710" y="676101"/>
                    <a:pt x="1024024" y="668814"/>
                    <a:pt x="1021619" y="664977"/>
                  </a:cubicBezTo>
                  <a:close/>
                  <a:moveTo>
                    <a:pt x="156676" y="417119"/>
                  </a:moveTo>
                  <a:cubicBezTo>
                    <a:pt x="159227" y="291428"/>
                    <a:pt x="157192" y="166049"/>
                    <a:pt x="160920" y="40823"/>
                  </a:cubicBezTo>
                  <a:cubicBezTo>
                    <a:pt x="160978" y="38258"/>
                    <a:pt x="159583" y="34400"/>
                    <a:pt x="163572" y="34327"/>
                  </a:cubicBezTo>
                  <a:cubicBezTo>
                    <a:pt x="163986" y="38781"/>
                    <a:pt x="894155" y="23015"/>
                    <a:pt x="884267" y="40293"/>
                  </a:cubicBezTo>
                  <a:cubicBezTo>
                    <a:pt x="886504" y="130207"/>
                    <a:pt x="886693" y="212688"/>
                    <a:pt x="885102" y="312513"/>
                  </a:cubicBezTo>
                  <a:cubicBezTo>
                    <a:pt x="885276" y="361129"/>
                    <a:pt x="881491" y="409613"/>
                    <a:pt x="883845" y="458113"/>
                  </a:cubicBezTo>
                  <a:cubicBezTo>
                    <a:pt x="884826" y="460140"/>
                    <a:pt x="884695" y="463504"/>
                    <a:pt x="881469" y="463482"/>
                  </a:cubicBezTo>
                  <a:cubicBezTo>
                    <a:pt x="878229" y="461767"/>
                    <a:pt x="159677" y="465793"/>
                    <a:pt x="157410" y="462588"/>
                  </a:cubicBezTo>
                  <a:cubicBezTo>
                    <a:pt x="155398" y="448093"/>
                    <a:pt x="156851" y="431978"/>
                    <a:pt x="156676" y="417119"/>
                  </a:cubicBezTo>
                  <a:close/>
                  <a:moveTo>
                    <a:pt x="663553" y="656469"/>
                  </a:moveTo>
                  <a:cubicBezTo>
                    <a:pt x="545375" y="660509"/>
                    <a:pt x="423251" y="661976"/>
                    <a:pt x="308241" y="659165"/>
                  </a:cubicBezTo>
                  <a:cubicBezTo>
                    <a:pt x="305247" y="655815"/>
                    <a:pt x="329283" y="600748"/>
                    <a:pt x="333708" y="601322"/>
                  </a:cubicBezTo>
                  <a:cubicBezTo>
                    <a:pt x="436177" y="601859"/>
                    <a:pt x="546850" y="592704"/>
                    <a:pt x="641480" y="606379"/>
                  </a:cubicBezTo>
                  <a:cubicBezTo>
                    <a:pt x="645665" y="615294"/>
                    <a:pt x="652814" y="623751"/>
                    <a:pt x="655997" y="633836"/>
                  </a:cubicBezTo>
                  <a:cubicBezTo>
                    <a:pt x="657036" y="640288"/>
                    <a:pt x="668560" y="651601"/>
                    <a:pt x="663553" y="65646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CCB8AC80-D696-3B4A-BD1D-AB64086F4BCF}"/>
                </a:ext>
              </a:extLst>
            </p:cNvPr>
            <p:cNvSpPr/>
            <p:nvPr/>
          </p:nvSpPr>
          <p:spPr>
            <a:xfrm>
              <a:off x="7906070" y="3701271"/>
              <a:ext cx="718468" cy="417543"/>
            </a:xfrm>
            <a:custGeom>
              <a:avLst/>
              <a:gdLst>
                <a:gd name="connsiteX0" fmla="*/ 717831 w 718468"/>
                <a:gd name="connsiteY0" fmla="*/ 15949 h 417543"/>
                <a:gd name="connsiteX1" fmla="*/ 712018 w 718468"/>
                <a:gd name="connsiteY1" fmla="*/ 771 h 417543"/>
                <a:gd name="connsiteX2" fmla="*/ 1387 w 718468"/>
                <a:gd name="connsiteY2" fmla="*/ 3089 h 417543"/>
                <a:gd name="connsiteX3" fmla="*/ 2833 w 718468"/>
                <a:gd name="connsiteY3" fmla="*/ 28105 h 417543"/>
                <a:gd name="connsiteX4" fmla="*/ 3566 w 718468"/>
                <a:gd name="connsiteY4" fmla="*/ 69709 h 417543"/>
                <a:gd name="connsiteX5" fmla="*/ 2556 w 718468"/>
                <a:gd name="connsiteY5" fmla="*/ 414987 h 417543"/>
                <a:gd name="connsiteX6" fmla="*/ 707797 w 718468"/>
                <a:gd name="connsiteY6" fmla="*/ 416905 h 417543"/>
                <a:gd name="connsiteX7" fmla="*/ 714307 w 718468"/>
                <a:gd name="connsiteY7" fmla="*/ 410395 h 417543"/>
                <a:gd name="connsiteX8" fmla="*/ 717831 w 718468"/>
                <a:gd name="connsiteY8" fmla="*/ 15949 h 4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468" h="417543">
                  <a:moveTo>
                    <a:pt x="717831" y="15949"/>
                  </a:moveTo>
                  <a:cubicBezTo>
                    <a:pt x="718565" y="10282"/>
                    <a:pt x="720178" y="1047"/>
                    <a:pt x="712018" y="771"/>
                  </a:cubicBezTo>
                  <a:cubicBezTo>
                    <a:pt x="707027" y="3060"/>
                    <a:pt x="4591" y="-3632"/>
                    <a:pt x="1387" y="3089"/>
                  </a:cubicBezTo>
                  <a:cubicBezTo>
                    <a:pt x="-2544" y="10427"/>
                    <a:pt x="3167" y="19422"/>
                    <a:pt x="2833" y="28105"/>
                  </a:cubicBezTo>
                  <a:cubicBezTo>
                    <a:pt x="4250" y="41677"/>
                    <a:pt x="3479" y="55962"/>
                    <a:pt x="3566" y="69709"/>
                  </a:cubicBezTo>
                  <a:cubicBezTo>
                    <a:pt x="6538" y="174685"/>
                    <a:pt x="-1839" y="304423"/>
                    <a:pt x="2556" y="414987"/>
                  </a:cubicBezTo>
                  <a:cubicBezTo>
                    <a:pt x="5136" y="420567"/>
                    <a:pt x="703619" y="414980"/>
                    <a:pt x="707797" y="416905"/>
                  </a:cubicBezTo>
                  <a:cubicBezTo>
                    <a:pt x="711386" y="416898"/>
                    <a:pt x="714300" y="413992"/>
                    <a:pt x="714307" y="410395"/>
                  </a:cubicBezTo>
                  <a:cubicBezTo>
                    <a:pt x="715956" y="278826"/>
                    <a:pt x="716545" y="146966"/>
                    <a:pt x="717831" y="15949"/>
                  </a:cubicBezTo>
                  <a:close/>
                </a:path>
              </a:pathLst>
            </a:custGeom>
            <a:solidFill>
              <a:srgbClr val="FFFFFF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4" name="Graphic 153">
              <a:extLst>
                <a:ext uri="{FF2B5EF4-FFF2-40B4-BE49-F238E27FC236}">
                  <a16:creationId xmlns:a16="http://schemas.microsoft.com/office/drawing/2014/main" id="{7B4EED71-C538-E749-A9DE-C42A1005BBDF}"/>
                </a:ext>
              </a:extLst>
            </p:cNvPr>
            <p:cNvGrpSpPr/>
            <p:nvPr/>
          </p:nvGrpSpPr>
          <p:grpSpPr>
            <a:xfrm>
              <a:off x="7733167" y="3647124"/>
              <a:ext cx="1047734" cy="735697"/>
              <a:chOff x="7733167" y="3647124"/>
              <a:chExt cx="1047734" cy="735697"/>
            </a:xfrm>
            <a:solidFill>
              <a:srgbClr val="000000"/>
            </a:solidFill>
          </p:grpSpPr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13CA6E56-4C82-FF4C-8941-85B46B1C6631}"/>
                  </a:ext>
                </a:extLst>
              </p:cNvPr>
              <p:cNvSpPr/>
              <p:nvPr/>
            </p:nvSpPr>
            <p:spPr>
              <a:xfrm>
                <a:off x="7733167" y="3647124"/>
                <a:ext cx="1047734" cy="735697"/>
              </a:xfrm>
              <a:custGeom>
                <a:avLst/>
                <a:gdLst>
                  <a:gd name="connsiteX0" fmla="*/ 1042989 w 1047734"/>
                  <a:gd name="connsiteY0" fmla="*/ 665137 h 735697"/>
                  <a:gd name="connsiteX1" fmla="*/ 1027527 w 1047734"/>
                  <a:gd name="connsiteY1" fmla="*/ 644095 h 735697"/>
                  <a:gd name="connsiteX2" fmla="*/ 1005846 w 1047734"/>
                  <a:gd name="connsiteY2" fmla="*/ 616064 h 735697"/>
                  <a:gd name="connsiteX3" fmla="*/ 961765 w 1047734"/>
                  <a:gd name="connsiteY3" fmla="*/ 567317 h 735697"/>
                  <a:gd name="connsiteX4" fmla="*/ 927891 w 1047734"/>
                  <a:gd name="connsiteY4" fmla="*/ 532623 h 735697"/>
                  <a:gd name="connsiteX5" fmla="*/ 930173 w 1047734"/>
                  <a:gd name="connsiteY5" fmla="*/ 482649 h 735697"/>
                  <a:gd name="connsiteX6" fmla="*/ 932011 w 1047734"/>
                  <a:gd name="connsiteY6" fmla="*/ 379489 h 735697"/>
                  <a:gd name="connsiteX7" fmla="*/ 933646 w 1047734"/>
                  <a:gd name="connsiteY7" fmla="*/ 144026 h 735697"/>
                  <a:gd name="connsiteX8" fmla="*/ 933210 w 1047734"/>
                  <a:gd name="connsiteY8" fmla="*/ 77116 h 735697"/>
                  <a:gd name="connsiteX9" fmla="*/ 925508 w 1047734"/>
                  <a:gd name="connsiteY9" fmla="*/ 26691 h 735697"/>
                  <a:gd name="connsiteX10" fmla="*/ 897048 w 1047734"/>
                  <a:gd name="connsiteY10" fmla="*/ 185 h 735697"/>
                  <a:gd name="connsiteX11" fmla="*/ 864483 w 1047734"/>
                  <a:gd name="connsiteY11" fmla="*/ 338 h 735697"/>
                  <a:gd name="connsiteX12" fmla="*/ 793583 w 1047734"/>
                  <a:gd name="connsiteY12" fmla="*/ 657 h 735697"/>
                  <a:gd name="connsiteX13" fmla="*/ 582918 w 1047734"/>
                  <a:gd name="connsiteY13" fmla="*/ 1529 h 735697"/>
                  <a:gd name="connsiteX14" fmla="*/ 357962 w 1047734"/>
                  <a:gd name="connsiteY14" fmla="*/ 2263 h 735697"/>
                  <a:gd name="connsiteX15" fmla="*/ 209340 w 1047734"/>
                  <a:gd name="connsiteY15" fmla="*/ 2328 h 735697"/>
                  <a:gd name="connsiteX16" fmla="*/ 147130 w 1047734"/>
                  <a:gd name="connsiteY16" fmla="*/ 11048 h 735697"/>
                  <a:gd name="connsiteX17" fmla="*/ 125122 w 1047734"/>
                  <a:gd name="connsiteY17" fmla="*/ 81642 h 735697"/>
                  <a:gd name="connsiteX18" fmla="*/ 124897 w 1047734"/>
                  <a:gd name="connsiteY18" fmla="*/ 102858 h 735697"/>
                  <a:gd name="connsiteX19" fmla="*/ 125056 w 1047734"/>
                  <a:gd name="connsiteY19" fmla="*/ 311292 h 735697"/>
                  <a:gd name="connsiteX20" fmla="*/ 130143 w 1047734"/>
                  <a:gd name="connsiteY20" fmla="*/ 515091 h 735697"/>
                  <a:gd name="connsiteX21" fmla="*/ 132002 w 1047734"/>
                  <a:gd name="connsiteY21" fmla="*/ 525779 h 735697"/>
                  <a:gd name="connsiteX22" fmla="*/ 133041 w 1047734"/>
                  <a:gd name="connsiteY22" fmla="*/ 537084 h 735697"/>
                  <a:gd name="connsiteX23" fmla="*/ 95790 w 1047734"/>
                  <a:gd name="connsiteY23" fmla="*/ 569824 h 735697"/>
                  <a:gd name="connsiteX24" fmla="*/ 50974 w 1047734"/>
                  <a:gd name="connsiteY24" fmla="*/ 615882 h 735697"/>
                  <a:gd name="connsiteX25" fmla="*/ 18888 w 1047734"/>
                  <a:gd name="connsiteY25" fmla="*/ 655880 h 735697"/>
                  <a:gd name="connsiteX26" fmla="*/ 1582 w 1047734"/>
                  <a:gd name="connsiteY26" fmla="*/ 696634 h 735697"/>
                  <a:gd name="connsiteX27" fmla="*/ 8273 w 1047734"/>
                  <a:gd name="connsiteY27" fmla="*/ 711682 h 735697"/>
                  <a:gd name="connsiteX28" fmla="*/ 32461 w 1047734"/>
                  <a:gd name="connsiteY28" fmla="*/ 727049 h 735697"/>
                  <a:gd name="connsiteX29" fmla="*/ 88044 w 1047734"/>
                  <a:gd name="connsiteY29" fmla="*/ 731735 h 735697"/>
                  <a:gd name="connsiteX30" fmla="*/ 89105 w 1047734"/>
                  <a:gd name="connsiteY30" fmla="*/ 731394 h 735697"/>
                  <a:gd name="connsiteX31" fmla="*/ 166268 w 1047734"/>
                  <a:gd name="connsiteY31" fmla="*/ 734692 h 735697"/>
                  <a:gd name="connsiteX32" fmla="*/ 255848 w 1047734"/>
                  <a:gd name="connsiteY32" fmla="*/ 735521 h 735697"/>
                  <a:gd name="connsiteX33" fmla="*/ 433642 w 1047734"/>
                  <a:gd name="connsiteY33" fmla="*/ 735521 h 735697"/>
                  <a:gd name="connsiteX34" fmla="*/ 789282 w 1047734"/>
                  <a:gd name="connsiteY34" fmla="*/ 735521 h 735697"/>
                  <a:gd name="connsiteX35" fmla="*/ 888983 w 1047734"/>
                  <a:gd name="connsiteY35" fmla="*/ 735521 h 735697"/>
                  <a:gd name="connsiteX36" fmla="*/ 938100 w 1047734"/>
                  <a:gd name="connsiteY36" fmla="*/ 735521 h 735697"/>
                  <a:gd name="connsiteX37" fmla="*/ 987544 w 1047734"/>
                  <a:gd name="connsiteY37" fmla="*/ 732738 h 735697"/>
                  <a:gd name="connsiteX38" fmla="*/ 1022979 w 1047734"/>
                  <a:gd name="connsiteY38" fmla="*/ 719485 h 735697"/>
                  <a:gd name="connsiteX39" fmla="*/ 1034328 w 1047734"/>
                  <a:gd name="connsiteY39" fmla="*/ 708027 h 735697"/>
                  <a:gd name="connsiteX40" fmla="*/ 1042989 w 1047734"/>
                  <a:gd name="connsiteY40" fmla="*/ 665137 h 735697"/>
                  <a:gd name="connsiteX41" fmla="*/ 896830 w 1047734"/>
                  <a:gd name="connsiteY41" fmla="*/ 19745 h 735697"/>
                  <a:gd name="connsiteX42" fmla="*/ 896830 w 1047734"/>
                  <a:gd name="connsiteY42" fmla="*/ 19745 h 735697"/>
                  <a:gd name="connsiteX43" fmla="*/ 896830 w 1047734"/>
                  <a:gd name="connsiteY43" fmla="*/ 19745 h 735697"/>
                  <a:gd name="connsiteX44" fmla="*/ 144282 w 1047734"/>
                  <a:gd name="connsiteY44" fmla="*/ 144012 h 735697"/>
                  <a:gd name="connsiteX45" fmla="*/ 144631 w 1047734"/>
                  <a:gd name="connsiteY45" fmla="*/ 83052 h 735697"/>
                  <a:gd name="connsiteX46" fmla="*/ 163209 w 1047734"/>
                  <a:gd name="connsiteY46" fmla="*/ 23799 h 735697"/>
                  <a:gd name="connsiteX47" fmla="*/ 196567 w 1047734"/>
                  <a:gd name="connsiteY47" fmla="*/ 21736 h 735697"/>
                  <a:gd name="connsiteX48" fmla="*/ 313931 w 1047734"/>
                  <a:gd name="connsiteY48" fmla="*/ 21888 h 735697"/>
                  <a:gd name="connsiteX49" fmla="*/ 526499 w 1047734"/>
                  <a:gd name="connsiteY49" fmla="*/ 21271 h 735697"/>
                  <a:gd name="connsiteX50" fmla="*/ 746123 w 1047734"/>
                  <a:gd name="connsiteY50" fmla="*/ 20399 h 735697"/>
                  <a:gd name="connsiteX51" fmla="*/ 884558 w 1047734"/>
                  <a:gd name="connsiteY51" fmla="*/ 19781 h 735697"/>
                  <a:gd name="connsiteX52" fmla="*/ 896343 w 1047734"/>
                  <a:gd name="connsiteY52" fmla="*/ 19730 h 735697"/>
                  <a:gd name="connsiteX53" fmla="*/ 896779 w 1047734"/>
                  <a:gd name="connsiteY53" fmla="*/ 19745 h 735697"/>
                  <a:gd name="connsiteX54" fmla="*/ 909080 w 1047734"/>
                  <a:gd name="connsiteY54" fmla="*/ 39566 h 735697"/>
                  <a:gd name="connsiteX55" fmla="*/ 914014 w 1047734"/>
                  <a:gd name="connsiteY55" fmla="*/ 107312 h 735697"/>
                  <a:gd name="connsiteX56" fmla="*/ 913105 w 1047734"/>
                  <a:gd name="connsiteY56" fmla="*/ 322038 h 735697"/>
                  <a:gd name="connsiteX57" fmla="*/ 909501 w 1047734"/>
                  <a:gd name="connsiteY57" fmla="*/ 516282 h 735697"/>
                  <a:gd name="connsiteX58" fmla="*/ 909276 w 1047734"/>
                  <a:gd name="connsiteY58" fmla="*/ 520824 h 735697"/>
                  <a:gd name="connsiteX59" fmla="*/ 613304 w 1047734"/>
                  <a:gd name="connsiteY59" fmla="*/ 520824 h 735697"/>
                  <a:gd name="connsiteX60" fmla="*/ 310553 w 1047734"/>
                  <a:gd name="connsiteY60" fmla="*/ 520824 h 735697"/>
                  <a:gd name="connsiteX61" fmla="*/ 145219 w 1047734"/>
                  <a:gd name="connsiteY61" fmla="*/ 520824 h 735697"/>
                  <a:gd name="connsiteX62" fmla="*/ 145713 w 1047734"/>
                  <a:gd name="connsiteY62" fmla="*/ 514015 h 735697"/>
                  <a:gd name="connsiteX63" fmla="*/ 145503 w 1047734"/>
                  <a:gd name="connsiteY63" fmla="*/ 478238 h 735697"/>
                  <a:gd name="connsiteX64" fmla="*/ 145045 w 1047734"/>
                  <a:gd name="connsiteY64" fmla="*/ 373952 h 735697"/>
                  <a:gd name="connsiteX65" fmla="*/ 144282 w 1047734"/>
                  <a:gd name="connsiteY65" fmla="*/ 144012 h 735697"/>
                  <a:gd name="connsiteX66" fmla="*/ 23277 w 1047734"/>
                  <a:gd name="connsiteY66" fmla="*/ 683897 h 735697"/>
                  <a:gd name="connsiteX67" fmla="*/ 36588 w 1047734"/>
                  <a:gd name="connsiteY67" fmla="*/ 664330 h 735697"/>
                  <a:gd name="connsiteX68" fmla="*/ 67134 w 1047734"/>
                  <a:gd name="connsiteY68" fmla="*/ 624841 h 735697"/>
                  <a:gd name="connsiteX69" fmla="*/ 108330 w 1047734"/>
                  <a:gd name="connsiteY69" fmla="*/ 578703 h 735697"/>
                  <a:gd name="connsiteX70" fmla="*/ 140474 w 1047734"/>
                  <a:gd name="connsiteY70" fmla="*/ 540376 h 735697"/>
                  <a:gd name="connsiteX71" fmla="*/ 443190 w 1047734"/>
                  <a:gd name="connsiteY71" fmla="*/ 540376 h 735697"/>
                  <a:gd name="connsiteX72" fmla="*/ 745956 w 1047734"/>
                  <a:gd name="connsiteY72" fmla="*/ 540376 h 735697"/>
                  <a:gd name="connsiteX73" fmla="*/ 912481 w 1047734"/>
                  <a:gd name="connsiteY73" fmla="*/ 540376 h 735697"/>
                  <a:gd name="connsiteX74" fmla="*/ 939284 w 1047734"/>
                  <a:gd name="connsiteY74" fmla="*/ 572774 h 735697"/>
                  <a:gd name="connsiteX75" fmla="*/ 979413 w 1047734"/>
                  <a:gd name="connsiteY75" fmla="*/ 614698 h 735697"/>
                  <a:gd name="connsiteX76" fmla="*/ 1013882 w 1047734"/>
                  <a:gd name="connsiteY76" fmla="*/ 662325 h 735697"/>
                  <a:gd name="connsiteX77" fmla="*/ 1025732 w 1047734"/>
                  <a:gd name="connsiteY77" fmla="*/ 680555 h 735697"/>
                  <a:gd name="connsiteX78" fmla="*/ 1027927 w 1047734"/>
                  <a:gd name="connsiteY78" fmla="*/ 688366 h 735697"/>
                  <a:gd name="connsiteX79" fmla="*/ 1026532 w 1047734"/>
                  <a:gd name="connsiteY79" fmla="*/ 691272 h 735697"/>
                  <a:gd name="connsiteX80" fmla="*/ 1024287 w 1047734"/>
                  <a:gd name="connsiteY80" fmla="*/ 693401 h 735697"/>
                  <a:gd name="connsiteX81" fmla="*/ 977735 w 1047734"/>
                  <a:gd name="connsiteY81" fmla="*/ 690589 h 735697"/>
                  <a:gd name="connsiteX82" fmla="*/ 928618 w 1047734"/>
                  <a:gd name="connsiteY82" fmla="*/ 690589 h 735697"/>
                  <a:gd name="connsiteX83" fmla="*/ 828902 w 1047734"/>
                  <a:gd name="connsiteY83" fmla="*/ 690589 h 735697"/>
                  <a:gd name="connsiteX84" fmla="*/ 632282 w 1047734"/>
                  <a:gd name="connsiteY84" fmla="*/ 690589 h 735697"/>
                  <a:gd name="connsiteX85" fmla="*/ 237545 w 1047734"/>
                  <a:gd name="connsiteY85" fmla="*/ 690589 h 735697"/>
                  <a:gd name="connsiteX86" fmla="*/ 127708 w 1047734"/>
                  <a:gd name="connsiteY86" fmla="*/ 691286 h 735697"/>
                  <a:gd name="connsiteX87" fmla="*/ 17719 w 1047734"/>
                  <a:gd name="connsiteY87" fmla="*/ 695740 h 735697"/>
                  <a:gd name="connsiteX88" fmla="*/ 23277 w 1047734"/>
                  <a:gd name="connsiteY88" fmla="*/ 683897 h 735697"/>
                  <a:gd name="connsiteX89" fmla="*/ 945315 w 1047734"/>
                  <a:gd name="connsiteY89" fmla="*/ 715954 h 735697"/>
                  <a:gd name="connsiteX90" fmla="*/ 900536 w 1047734"/>
                  <a:gd name="connsiteY90" fmla="*/ 715954 h 735697"/>
                  <a:gd name="connsiteX91" fmla="*/ 810948 w 1047734"/>
                  <a:gd name="connsiteY91" fmla="*/ 715954 h 735697"/>
                  <a:gd name="connsiteX92" fmla="*/ 633154 w 1047734"/>
                  <a:gd name="connsiteY92" fmla="*/ 715954 h 735697"/>
                  <a:gd name="connsiteX93" fmla="*/ 277515 w 1047734"/>
                  <a:gd name="connsiteY93" fmla="*/ 715954 h 735697"/>
                  <a:gd name="connsiteX94" fmla="*/ 177813 w 1047734"/>
                  <a:gd name="connsiteY94" fmla="*/ 716659 h 735697"/>
                  <a:gd name="connsiteX95" fmla="*/ 92680 w 1047734"/>
                  <a:gd name="connsiteY95" fmla="*/ 719768 h 735697"/>
                  <a:gd name="connsiteX96" fmla="*/ 88023 w 1047734"/>
                  <a:gd name="connsiteY96" fmla="*/ 716252 h 735697"/>
                  <a:gd name="connsiteX97" fmla="*/ 40759 w 1047734"/>
                  <a:gd name="connsiteY97" fmla="*/ 709371 h 735697"/>
                  <a:gd name="connsiteX98" fmla="*/ 32011 w 1047734"/>
                  <a:gd name="connsiteY98" fmla="*/ 706254 h 735697"/>
                  <a:gd name="connsiteX99" fmla="*/ 113242 w 1047734"/>
                  <a:gd name="connsiteY99" fmla="*/ 709291 h 735697"/>
                  <a:gd name="connsiteX100" fmla="*/ 212958 w 1047734"/>
                  <a:gd name="connsiteY100" fmla="*/ 710134 h 735697"/>
                  <a:gd name="connsiteX101" fmla="*/ 409578 w 1047734"/>
                  <a:gd name="connsiteY101" fmla="*/ 710134 h 735697"/>
                  <a:gd name="connsiteX102" fmla="*/ 804314 w 1047734"/>
                  <a:gd name="connsiteY102" fmla="*/ 710134 h 735697"/>
                  <a:gd name="connsiteX103" fmla="*/ 914152 w 1047734"/>
                  <a:gd name="connsiteY103" fmla="*/ 710134 h 735697"/>
                  <a:gd name="connsiteX104" fmla="*/ 970498 w 1047734"/>
                  <a:gd name="connsiteY104" fmla="*/ 710134 h 735697"/>
                  <a:gd name="connsiteX105" fmla="*/ 1000324 w 1047734"/>
                  <a:gd name="connsiteY105" fmla="*/ 710134 h 735697"/>
                  <a:gd name="connsiteX106" fmla="*/ 985451 w 1047734"/>
                  <a:gd name="connsiteY106" fmla="*/ 718257 h 735697"/>
                  <a:gd name="connsiteX107" fmla="*/ 945315 w 1047734"/>
                  <a:gd name="connsiteY107" fmla="*/ 715954 h 73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1047734" h="735697">
                    <a:moveTo>
                      <a:pt x="1042989" y="665137"/>
                    </a:moveTo>
                    <a:cubicBezTo>
                      <a:pt x="1038935" y="657391"/>
                      <a:pt x="1032911" y="650910"/>
                      <a:pt x="1027527" y="644095"/>
                    </a:cubicBezTo>
                    <a:cubicBezTo>
                      <a:pt x="1020210" y="634824"/>
                      <a:pt x="1013177" y="625328"/>
                      <a:pt x="1005846" y="616064"/>
                    </a:cubicBezTo>
                    <a:cubicBezTo>
                      <a:pt x="992208" y="598829"/>
                      <a:pt x="977575" y="582583"/>
                      <a:pt x="961765" y="567317"/>
                    </a:cubicBezTo>
                    <a:cubicBezTo>
                      <a:pt x="950241" y="556193"/>
                      <a:pt x="939604" y="543674"/>
                      <a:pt x="927891" y="532623"/>
                    </a:cubicBezTo>
                    <a:cubicBezTo>
                      <a:pt x="930543" y="516348"/>
                      <a:pt x="929751" y="498997"/>
                      <a:pt x="930173" y="482649"/>
                    </a:cubicBezTo>
                    <a:cubicBezTo>
                      <a:pt x="931059" y="448267"/>
                      <a:pt x="931568" y="413878"/>
                      <a:pt x="932011" y="379489"/>
                    </a:cubicBezTo>
                    <a:cubicBezTo>
                      <a:pt x="933028" y="301011"/>
                      <a:pt x="933631" y="222519"/>
                      <a:pt x="933646" y="144026"/>
                    </a:cubicBezTo>
                    <a:cubicBezTo>
                      <a:pt x="933653" y="121735"/>
                      <a:pt x="933834" y="99400"/>
                      <a:pt x="933210" y="77116"/>
                    </a:cubicBezTo>
                    <a:cubicBezTo>
                      <a:pt x="932737" y="60346"/>
                      <a:pt x="931473" y="42494"/>
                      <a:pt x="925508" y="26691"/>
                    </a:cubicBezTo>
                    <a:cubicBezTo>
                      <a:pt x="920785" y="14186"/>
                      <a:pt x="911783" y="825"/>
                      <a:pt x="897048" y="185"/>
                    </a:cubicBezTo>
                    <a:cubicBezTo>
                      <a:pt x="886244" y="-287"/>
                      <a:pt x="875294" y="287"/>
                      <a:pt x="864483" y="338"/>
                    </a:cubicBezTo>
                    <a:cubicBezTo>
                      <a:pt x="840847" y="447"/>
                      <a:pt x="817218" y="556"/>
                      <a:pt x="793583" y="657"/>
                    </a:cubicBezTo>
                    <a:cubicBezTo>
                      <a:pt x="723359" y="970"/>
                      <a:pt x="653142" y="1261"/>
                      <a:pt x="582918" y="1529"/>
                    </a:cubicBezTo>
                    <a:cubicBezTo>
                      <a:pt x="507935" y="1813"/>
                      <a:pt x="432945" y="2081"/>
                      <a:pt x="357962" y="2263"/>
                    </a:cubicBezTo>
                    <a:cubicBezTo>
                      <a:pt x="308423" y="2379"/>
                      <a:pt x="258878" y="2612"/>
                      <a:pt x="209340" y="2328"/>
                    </a:cubicBezTo>
                    <a:cubicBezTo>
                      <a:pt x="188545" y="2212"/>
                      <a:pt x="164452" y="-2569"/>
                      <a:pt x="147130" y="11048"/>
                    </a:cubicBezTo>
                    <a:cubicBezTo>
                      <a:pt x="126589" y="27199"/>
                      <a:pt x="125790" y="57759"/>
                      <a:pt x="125122" y="81642"/>
                    </a:cubicBezTo>
                    <a:cubicBezTo>
                      <a:pt x="124926" y="88712"/>
                      <a:pt x="124940" y="95789"/>
                      <a:pt x="124897" y="102858"/>
                    </a:cubicBezTo>
                    <a:cubicBezTo>
                      <a:pt x="124453" y="172334"/>
                      <a:pt x="124679" y="241817"/>
                      <a:pt x="125056" y="311292"/>
                    </a:cubicBezTo>
                    <a:cubicBezTo>
                      <a:pt x="125420" y="379068"/>
                      <a:pt x="124352" y="447497"/>
                      <a:pt x="130143" y="515091"/>
                    </a:cubicBezTo>
                    <a:cubicBezTo>
                      <a:pt x="130397" y="518062"/>
                      <a:pt x="131072" y="521833"/>
                      <a:pt x="132002" y="525779"/>
                    </a:cubicBezTo>
                    <a:cubicBezTo>
                      <a:pt x="130222" y="529317"/>
                      <a:pt x="130564" y="533982"/>
                      <a:pt x="133041" y="537084"/>
                    </a:cubicBezTo>
                    <a:cubicBezTo>
                      <a:pt x="120051" y="547271"/>
                      <a:pt x="107887" y="558729"/>
                      <a:pt x="95790" y="569824"/>
                    </a:cubicBezTo>
                    <a:cubicBezTo>
                      <a:pt x="79987" y="584312"/>
                      <a:pt x="64816" y="599476"/>
                      <a:pt x="50974" y="615882"/>
                    </a:cubicBezTo>
                    <a:cubicBezTo>
                      <a:pt x="39996" y="628895"/>
                      <a:pt x="29235" y="642344"/>
                      <a:pt x="18888" y="655880"/>
                    </a:cubicBezTo>
                    <a:cubicBezTo>
                      <a:pt x="12705" y="663974"/>
                      <a:pt x="-5415" y="685241"/>
                      <a:pt x="1582" y="696634"/>
                    </a:cubicBezTo>
                    <a:cubicBezTo>
                      <a:pt x="1741" y="701989"/>
                      <a:pt x="5316" y="708027"/>
                      <a:pt x="8273" y="711682"/>
                    </a:cubicBezTo>
                    <a:cubicBezTo>
                      <a:pt x="14536" y="719427"/>
                      <a:pt x="23190" y="723844"/>
                      <a:pt x="32461" y="727049"/>
                    </a:cubicBezTo>
                    <a:cubicBezTo>
                      <a:pt x="49579" y="732978"/>
                      <a:pt x="70301" y="735615"/>
                      <a:pt x="88044" y="731735"/>
                    </a:cubicBezTo>
                    <a:cubicBezTo>
                      <a:pt x="88422" y="731655"/>
                      <a:pt x="88764" y="731524"/>
                      <a:pt x="89105" y="731394"/>
                    </a:cubicBezTo>
                    <a:cubicBezTo>
                      <a:pt x="114703" y="733777"/>
                      <a:pt x="140591" y="734409"/>
                      <a:pt x="166268" y="734692"/>
                    </a:cubicBezTo>
                    <a:cubicBezTo>
                      <a:pt x="196131" y="735027"/>
                      <a:pt x="225986" y="735521"/>
                      <a:pt x="255848" y="735521"/>
                    </a:cubicBezTo>
                    <a:cubicBezTo>
                      <a:pt x="315115" y="735521"/>
                      <a:pt x="374375" y="735521"/>
                      <a:pt x="433642" y="735521"/>
                    </a:cubicBezTo>
                    <a:cubicBezTo>
                      <a:pt x="552191" y="735521"/>
                      <a:pt x="670733" y="735521"/>
                      <a:pt x="789282" y="735521"/>
                    </a:cubicBezTo>
                    <a:cubicBezTo>
                      <a:pt x="822515" y="735521"/>
                      <a:pt x="855749" y="735521"/>
                      <a:pt x="888983" y="735521"/>
                    </a:cubicBezTo>
                    <a:cubicBezTo>
                      <a:pt x="905353" y="735521"/>
                      <a:pt x="921722" y="735521"/>
                      <a:pt x="938100" y="735521"/>
                    </a:cubicBezTo>
                    <a:cubicBezTo>
                      <a:pt x="954658" y="735521"/>
                      <a:pt x="971406" y="736749"/>
                      <a:pt x="987544" y="732738"/>
                    </a:cubicBezTo>
                    <a:cubicBezTo>
                      <a:pt x="999597" y="735819"/>
                      <a:pt x="1014078" y="726497"/>
                      <a:pt x="1022979" y="719485"/>
                    </a:cubicBezTo>
                    <a:cubicBezTo>
                      <a:pt x="1027251" y="716121"/>
                      <a:pt x="1031167" y="712299"/>
                      <a:pt x="1034328" y="708027"/>
                    </a:cubicBezTo>
                    <a:cubicBezTo>
                      <a:pt x="1051170" y="702330"/>
                      <a:pt x="1049775" y="678099"/>
                      <a:pt x="1042989" y="665137"/>
                    </a:cubicBezTo>
                    <a:close/>
                    <a:moveTo>
                      <a:pt x="896830" y="19745"/>
                    </a:moveTo>
                    <a:cubicBezTo>
                      <a:pt x="897818" y="19825"/>
                      <a:pt x="898130" y="20173"/>
                      <a:pt x="896830" y="19745"/>
                    </a:cubicBezTo>
                    <a:lnTo>
                      <a:pt x="896830" y="19745"/>
                    </a:lnTo>
                    <a:close/>
                    <a:moveTo>
                      <a:pt x="144282" y="144012"/>
                    </a:moveTo>
                    <a:cubicBezTo>
                      <a:pt x="144318" y="123696"/>
                      <a:pt x="144187" y="103367"/>
                      <a:pt x="144631" y="83052"/>
                    </a:cubicBezTo>
                    <a:cubicBezTo>
                      <a:pt x="145030" y="65156"/>
                      <a:pt x="143759" y="32939"/>
                      <a:pt x="163209" y="23799"/>
                    </a:cubicBezTo>
                    <a:cubicBezTo>
                      <a:pt x="173585" y="18924"/>
                      <a:pt x="185523" y="21532"/>
                      <a:pt x="196567" y="21736"/>
                    </a:cubicBezTo>
                    <a:cubicBezTo>
                      <a:pt x="235671" y="22462"/>
                      <a:pt x="274827" y="21954"/>
                      <a:pt x="313931" y="21888"/>
                    </a:cubicBezTo>
                    <a:cubicBezTo>
                      <a:pt x="384787" y="21765"/>
                      <a:pt x="455643" y="21525"/>
                      <a:pt x="526499" y="21271"/>
                    </a:cubicBezTo>
                    <a:cubicBezTo>
                      <a:pt x="599710" y="21009"/>
                      <a:pt x="672913" y="20711"/>
                      <a:pt x="746123" y="20399"/>
                    </a:cubicBezTo>
                    <a:cubicBezTo>
                      <a:pt x="792268" y="20203"/>
                      <a:pt x="838413" y="19999"/>
                      <a:pt x="884558" y="19781"/>
                    </a:cubicBezTo>
                    <a:cubicBezTo>
                      <a:pt x="888489" y="19767"/>
                      <a:pt x="892420" y="19803"/>
                      <a:pt x="896343" y="19730"/>
                    </a:cubicBezTo>
                    <a:cubicBezTo>
                      <a:pt x="896496" y="19730"/>
                      <a:pt x="896641" y="19730"/>
                      <a:pt x="896779" y="19745"/>
                    </a:cubicBezTo>
                    <a:cubicBezTo>
                      <a:pt x="904321" y="22506"/>
                      <a:pt x="907213" y="32540"/>
                      <a:pt x="909080" y="39566"/>
                    </a:cubicBezTo>
                    <a:cubicBezTo>
                      <a:pt x="914871" y="61385"/>
                      <a:pt x="913897" y="84897"/>
                      <a:pt x="914014" y="107312"/>
                    </a:cubicBezTo>
                    <a:cubicBezTo>
                      <a:pt x="914384" y="178888"/>
                      <a:pt x="913803" y="250470"/>
                      <a:pt x="913105" y="322038"/>
                    </a:cubicBezTo>
                    <a:cubicBezTo>
                      <a:pt x="912473" y="386748"/>
                      <a:pt x="912495" y="451624"/>
                      <a:pt x="909501" y="516282"/>
                    </a:cubicBezTo>
                    <a:cubicBezTo>
                      <a:pt x="909429" y="517794"/>
                      <a:pt x="909356" y="519312"/>
                      <a:pt x="909276" y="520824"/>
                    </a:cubicBezTo>
                    <a:cubicBezTo>
                      <a:pt x="810621" y="520824"/>
                      <a:pt x="711959" y="520824"/>
                      <a:pt x="613304" y="520824"/>
                    </a:cubicBezTo>
                    <a:cubicBezTo>
                      <a:pt x="512389" y="520824"/>
                      <a:pt x="411467" y="520824"/>
                      <a:pt x="310553" y="520824"/>
                    </a:cubicBezTo>
                    <a:cubicBezTo>
                      <a:pt x="255441" y="520824"/>
                      <a:pt x="200330" y="520824"/>
                      <a:pt x="145219" y="520824"/>
                    </a:cubicBezTo>
                    <a:cubicBezTo>
                      <a:pt x="145488" y="518448"/>
                      <a:pt x="145706" y="516478"/>
                      <a:pt x="145713" y="514015"/>
                    </a:cubicBezTo>
                    <a:cubicBezTo>
                      <a:pt x="145735" y="502092"/>
                      <a:pt x="145473" y="490162"/>
                      <a:pt x="145503" y="478238"/>
                    </a:cubicBezTo>
                    <a:cubicBezTo>
                      <a:pt x="145582" y="443479"/>
                      <a:pt x="145357" y="408712"/>
                      <a:pt x="145045" y="373952"/>
                    </a:cubicBezTo>
                    <a:cubicBezTo>
                      <a:pt x="144347" y="297306"/>
                      <a:pt x="144129" y="220659"/>
                      <a:pt x="144282" y="144012"/>
                    </a:cubicBezTo>
                    <a:close/>
                    <a:moveTo>
                      <a:pt x="23277" y="683897"/>
                    </a:moveTo>
                    <a:cubicBezTo>
                      <a:pt x="27121" y="677016"/>
                      <a:pt x="31778" y="670564"/>
                      <a:pt x="36588" y="664330"/>
                    </a:cubicBezTo>
                    <a:cubicBezTo>
                      <a:pt x="46738" y="651179"/>
                      <a:pt x="56671" y="637723"/>
                      <a:pt x="67134" y="624841"/>
                    </a:cubicBezTo>
                    <a:cubicBezTo>
                      <a:pt x="80132" y="608841"/>
                      <a:pt x="94431" y="593910"/>
                      <a:pt x="108330" y="578703"/>
                    </a:cubicBezTo>
                    <a:cubicBezTo>
                      <a:pt x="119447" y="566540"/>
                      <a:pt x="131210" y="554181"/>
                      <a:pt x="140474" y="540376"/>
                    </a:cubicBezTo>
                    <a:cubicBezTo>
                      <a:pt x="241382" y="540376"/>
                      <a:pt x="342282" y="540376"/>
                      <a:pt x="443190" y="540376"/>
                    </a:cubicBezTo>
                    <a:cubicBezTo>
                      <a:pt x="544111" y="540376"/>
                      <a:pt x="645034" y="540376"/>
                      <a:pt x="745956" y="540376"/>
                    </a:cubicBezTo>
                    <a:cubicBezTo>
                      <a:pt x="801459" y="540376"/>
                      <a:pt x="856970" y="540376"/>
                      <a:pt x="912481" y="540376"/>
                    </a:cubicBezTo>
                    <a:cubicBezTo>
                      <a:pt x="918424" y="552967"/>
                      <a:pt x="929468" y="563154"/>
                      <a:pt x="939284" y="572774"/>
                    </a:cubicBezTo>
                    <a:cubicBezTo>
                      <a:pt x="953111" y="586310"/>
                      <a:pt x="967323" y="599527"/>
                      <a:pt x="979413" y="614698"/>
                    </a:cubicBezTo>
                    <a:cubicBezTo>
                      <a:pt x="991634" y="630036"/>
                      <a:pt x="1002097" y="646674"/>
                      <a:pt x="1013882" y="662325"/>
                    </a:cubicBezTo>
                    <a:cubicBezTo>
                      <a:pt x="1018213" y="668080"/>
                      <a:pt x="1022565" y="674067"/>
                      <a:pt x="1025732" y="680555"/>
                    </a:cubicBezTo>
                    <a:cubicBezTo>
                      <a:pt x="1027098" y="683352"/>
                      <a:pt x="1028530" y="686193"/>
                      <a:pt x="1027927" y="688366"/>
                    </a:cubicBezTo>
                    <a:cubicBezTo>
                      <a:pt x="1027643" y="689368"/>
                      <a:pt x="1027135" y="690335"/>
                      <a:pt x="1026532" y="691272"/>
                    </a:cubicBezTo>
                    <a:cubicBezTo>
                      <a:pt x="1025783" y="691984"/>
                      <a:pt x="1025035" y="692689"/>
                      <a:pt x="1024287" y="693401"/>
                    </a:cubicBezTo>
                    <a:cubicBezTo>
                      <a:pt x="1008898" y="689957"/>
                      <a:pt x="993472" y="690589"/>
                      <a:pt x="977735" y="690589"/>
                    </a:cubicBezTo>
                    <a:cubicBezTo>
                      <a:pt x="961365" y="690589"/>
                      <a:pt x="944988" y="690589"/>
                      <a:pt x="928618" y="690589"/>
                    </a:cubicBezTo>
                    <a:cubicBezTo>
                      <a:pt x="895377" y="690589"/>
                      <a:pt x="862143" y="690589"/>
                      <a:pt x="828902" y="690589"/>
                    </a:cubicBezTo>
                    <a:cubicBezTo>
                      <a:pt x="763364" y="690589"/>
                      <a:pt x="697827" y="690589"/>
                      <a:pt x="632282" y="690589"/>
                    </a:cubicBezTo>
                    <a:cubicBezTo>
                      <a:pt x="500706" y="690589"/>
                      <a:pt x="369122" y="690589"/>
                      <a:pt x="237545" y="690589"/>
                    </a:cubicBezTo>
                    <a:cubicBezTo>
                      <a:pt x="200926" y="690589"/>
                      <a:pt x="164321" y="690916"/>
                      <a:pt x="127708" y="691286"/>
                    </a:cubicBezTo>
                    <a:cubicBezTo>
                      <a:pt x="91074" y="691657"/>
                      <a:pt x="54171" y="692049"/>
                      <a:pt x="17719" y="695740"/>
                    </a:cubicBezTo>
                    <a:cubicBezTo>
                      <a:pt x="19993" y="692173"/>
                      <a:pt x="21214" y="687595"/>
                      <a:pt x="23277" y="683897"/>
                    </a:cubicBezTo>
                    <a:close/>
                    <a:moveTo>
                      <a:pt x="945315" y="715954"/>
                    </a:moveTo>
                    <a:cubicBezTo>
                      <a:pt x="930391" y="715954"/>
                      <a:pt x="915459" y="715954"/>
                      <a:pt x="900536" y="715954"/>
                    </a:cubicBezTo>
                    <a:cubicBezTo>
                      <a:pt x="870673" y="715954"/>
                      <a:pt x="840811" y="715954"/>
                      <a:pt x="810948" y="715954"/>
                    </a:cubicBezTo>
                    <a:cubicBezTo>
                      <a:pt x="751681" y="715954"/>
                      <a:pt x="692421" y="715954"/>
                      <a:pt x="633154" y="715954"/>
                    </a:cubicBezTo>
                    <a:cubicBezTo>
                      <a:pt x="514605" y="715954"/>
                      <a:pt x="396064" y="715954"/>
                      <a:pt x="277515" y="715954"/>
                    </a:cubicBezTo>
                    <a:cubicBezTo>
                      <a:pt x="244274" y="715954"/>
                      <a:pt x="211047" y="716288"/>
                      <a:pt x="177813" y="716659"/>
                    </a:cubicBezTo>
                    <a:cubicBezTo>
                      <a:pt x="149484" y="716978"/>
                      <a:pt x="120937" y="717327"/>
                      <a:pt x="92680" y="719768"/>
                    </a:cubicBezTo>
                    <a:cubicBezTo>
                      <a:pt x="91743" y="718075"/>
                      <a:pt x="90202" y="716731"/>
                      <a:pt x="88023" y="716252"/>
                    </a:cubicBezTo>
                    <a:cubicBezTo>
                      <a:pt x="72394" y="712793"/>
                      <a:pt x="56308" y="713818"/>
                      <a:pt x="40759" y="709371"/>
                    </a:cubicBezTo>
                    <a:cubicBezTo>
                      <a:pt x="37838" y="708535"/>
                      <a:pt x="34888" y="707496"/>
                      <a:pt x="32011" y="706254"/>
                    </a:cubicBezTo>
                    <a:cubicBezTo>
                      <a:pt x="58996" y="708397"/>
                      <a:pt x="86206" y="709015"/>
                      <a:pt x="113242" y="709291"/>
                    </a:cubicBezTo>
                    <a:cubicBezTo>
                      <a:pt x="146476" y="709625"/>
                      <a:pt x="179717" y="710134"/>
                      <a:pt x="212958" y="710134"/>
                    </a:cubicBezTo>
                    <a:cubicBezTo>
                      <a:pt x="278496" y="710134"/>
                      <a:pt x="344041" y="710134"/>
                      <a:pt x="409578" y="710134"/>
                    </a:cubicBezTo>
                    <a:cubicBezTo>
                      <a:pt x="541154" y="710134"/>
                      <a:pt x="672738" y="710134"/>
                      <a:pt x="804314" y="710134"/>
                    </a:cubicBezTo>
                    <a:cubicBezTo>
                      <a:pt x="840927" y="710134"/>
                      <a:pt x="877539" y="710134"/>
                      <a:pt x="914152" y="710134"/>
                    </a:cubicBezTo>
                    <a:cubicBezTo>
                      <a:pt x="932934" y="710134"/>
                      <a:pt x="951716" y="710134"/>
                      <a:pt x="970498" y="710134"/>
                    </a:cubicBezTo>
                    <a:cubicBezTo>
                      <a:pt x="980445" y="710134"/>
                      <a:pt x="990421" y="710483"/>
                      <a:pt x="1000324" y="710134"/>
                    </a:cubicBezTo>
                    <a:cubicBezTo>
                      <a:pt x="995042" y="712481"/>
                      <a:pt x="989643" y="714791"/>
                      <a:pt x="985451" y="718257"/>
                    </a:cubicBezTo>
                    <a:cubicBezTo>
                      <a:pt x="972235" y="715351"/>
                      <a:pt x="958902" y="715954"/>
                      <a:pt x="945315" y="7159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3A78F94A-B3BF-8345-9710-D73F323BB391}"/>
                  </a:ext>
                </a:extLst>
              </p:cNvPr>
              <p:cNvSpPr/>
              <p:nvPr/>
            </p:nvSpPr>
            <p:spPr>
              <a:xfrm>
                <a:off x="7893260" y="3669090"/>
                <a:ext cx="742795" cy="461525"/>
              </a:xfrm>
              <a:custGeom>
                <a:avLst/>
                <a:gdLst>
                  <a:gd name="connsiteX0" fmla="*/ 9809 w 742795"/>
                  <a:gd name="connsiteY0" fmla="*/ 461526 h 461525"/>
                  <a:gd name="connsiteX1" fmla="*/ 572858 w 742795"/>
                  <a:gd name="connsiteY1" fmla="*/ 461526 h 461525"/>
                  <a:gd name="connsiteX2" fmla="*/ 731630 w 742795"/>
                  <a:gd name="connsiteY2" fmla="*/ 461526 h 461525"/>
                  <a:gd name="connsiteX3" fmla="*/ 739615 w 742795"/>
                  <a:gd name="connsiteY3" fmla="*/ 446311 h 461525"/>
                  <a:gd name="connsiteX4" fmla="*/ 739738 w 742795"/>
                  <a:gd name="connsiteY4" fmla="*/ 444756 h 461525"/>
                  <a:gd name="connsiteX5" fmla="*/ 741715 w 742795"/>
                  <a:gd name="connsiteY5" fmla="*/ 304119 h 461525"/>
                  <a:gd name="connsiteX6" fmla="*/ 742667 w 742795"/>
                  <a:gd name="connsiteY6" fmla="*/ 101280 h 461525"/>
                  <a:gd name="connsiteX7" fmla="*/ 741896 w 742795"/>
                  <a:gd name="connsiteY7" fmla="*/ 59029 h 461525"/>
                  <a:gd name="connsiteX8" fmla="*/ 738583 w 742795"/>
                  <a:gd name="connsiteY8" fmla="*/ 36847 h 461525"/>
                  <a:gd name="connsiteX9" fmla="*/ 732553 w 742795"/>
                  <a:gd name="connsiteY9" fmla="*/ 19336 h 461525"/>
                  <a:gd name="connsiteX10" fmla="*/ 375853 w 742795"/>
                  <a:gd name="connsiteY10" fmla="*/ 19336 h 461525"/>
                  <a:gd name="connsiteX11" fmla="*/ 378919 w 742795"/>
                  <a:gd name="connsiteY11" fmla="*/ 16081 h 461525"/>
                  <a:gd name="connsiteX12" fmla="*/ 379950 w 742795"/>
                  <a:gd name="connsiteY12" fmla="*/ 13625 h 461525"/>
                  <a:gd name="connsiteX13" fmla="*/ 379950 w 742795"/>
                  <a:gd name="connsiteY13" fmla="*/ 8256 h 461525"/>
                  <a:gd name="connsiteX14" fmla="*/ 377807 w 742795"/>
                  <a:gd name="connsiteY14" fmla="*/ 4013 h 461525"/>
                  <a:gd name="connsiteX15" fmla="*/ 374952 w 742795"/>
                  <a:gd name="connsiteY15" fmla="*/ 1390 h 461525"/>
                  <a:gd name="connsiteX16" fmla="*/ 372518 w 742795"/>
                  <a:gd name="connsiteY16" fmla="*/ 365 h 461525"/>
                  <a:gd name="connsiteX17" fmla="*/ 367104 w 742795"/>
                  <a:gd name="connsiteY17" fmla="*/ 365 h 461525"/>
                  <a:gd name="connsiteX18" fmla="*/ 364671 w 742795"/>
                  <a:gd name="connsiteY18" fmla="*/ 1390 h 461525"/>
                  <a:gd name="connsiteX19" fmla="*/ 361016 w 742795"/>
                  <a:gd name="connsiteY19" fmla="*/ 5044 h 461525"/>
                  <a:gd name="connsiteX20" fmla="*/ 359890 w 742795"/>
                  <a:gd name="connsiteY20" fmla="*/ 7740 h 461525"/>
                  <a:gd name="connsiteX21" fmla="*/ 359853 w 742795"/>
                  <a:gd name="connsiteY21" fmla="*/ 7885 h 461525"/>
                  <a:gd name="connsiteX22" fmla="*/ 359839 w 742795"/>
                  <a:gd name="connsiteY22" fmla="*/ 7958 h 461525"/>
                  <a:gd name="connsiteX23" fmla="*/ 359475 w 742795"/>
                  <a:gd name="connsiteY23" fmla="*/ 10661 h 461525"/>
                  <a:gd name="connsiteX24" fmla="*/ 360907 w 742795"/>
                  <a:gd name="connsiteY24" fmla="*/ 16154 h 461525"/>
                  <a:gd name="connsiteX25" fmla="*/ 363849 w 742795"/>
                  <a:gd name="connsiteY25" fmla="*/ 19343 h 461525"/>
                  <a:gd name="connsiteX26" fmla="*/ 172722 w 742795"/>
                  <a:gd name="connsiteY26" fmla="*/ 19343 h 461525"/>
                  <a:gd name="connsiteX27" fmla="*/ 13725 w 742795"/>
                  <a:gd name="connsiteY27" fmla="*/ 19343 h 461525"/>
                  <a:gd name="connsiteX28" fmla="*/ 4585 w 742795"/>
                  <a:gd name="connsiteY28" fmla="*/ 31717 h 461525"/>
                  <a:gd name="connsiteX29" fmla="*/ 4548 w 742795"/>
                  <a:gd name="connsiteY29" fmla="*/ 32211 h 461525"/>
                  <a:gd name="connsiteX30" fmla="*/ 2841 w 742795"/>
                  <a:gd name="connsiteY30" fmla="*/ 55781 h 461525"/>
                  <a:gd name="connsiteX31" fmla="*/ 2863 w 742795"/>
                  <a:gd name="connsiteY31" fmla="*/ 91238 h 461525"/>
                  <a:gd name="connsiteX32" fmla="*/ 2768 w 742795"/>
                  <a:gd name="connsiteY32" fmla="*/ 185759 h 461525"/>
                  <a:gd name="connsiteX33" fmla="*/ 574 w 742795"/>
                  <a:gd name="connsiteY33" fmla="*/ 385467 h 461525"/>
                  <a:gd name="connsiteX34" fmla="*/ 0 w 742795"/>
                  <a:gd name="connsiteY34" fmla="*/ 444763 h 461525"/>
                  <a:gd name="connsiteX35" fmla="*/ 770 w 742795"/>
                  <a:gd name="connsiteY35" fmla="*/ 448709 h 461525"/>
                  <a:gd name="connsiteX36" fmla="*/ 9809 w 742795"/>
                  <a:gd name="connsiteY36" fmla="*/ 461526 h 461525"/>
                  <a:gd name="connsiteX37" fmla="*/ 573809 w 742795"/>
                  <a:gd name="connsiteY37" fmla="*/ 38881 h 461525"/>
                  <a:gd name="connsiteX38" fmla="*/ 724444 w 742795"/>
                  <a:gd name="connsiteY38" fmla="*/ 38881 h 461525"/>
                  <a:gd name="connsiteX39" fmla="*/ 723034 w 742795"/>
                  <a:gd name="connsiteY39" fmla="*/ 55767 h 461525"/>
                  <a:gd name="connsiteX40" fmla="*/ 723056 w 742795"/>
                  <a:gd name="connsiteY40" fmla="*/ 91224 h 461525"/>
                  <a:gd name="connsiteX41" fmla="*/ 722962 w 742795"/>
                  <a:gd name="connsiteY41" fmla="*/ 185745 h 461525"/>
                  <a:gd name="connsiteX42" fmla="*/ 720768 w 742795"/>
                  <a:gd name="connsiteY42" fmla="*/ 385453 h 461525"/>
                  <a:gd name="connsiteX43" fmla="*/ 720208 w 742795"/>
                  <a:gd name="connsiteY43" fmla="*/ 441973 h 461525"/>
                  <a:gd name="connsiteX44" fmla="*/ 168632 w 742795"/>
                  <a:gd name="connsiteY44" fmla="*/ 441973 h 461525"/>
                  <a:gd name="connsiteX45" fmla="*/ 19596 w 742795"/>
                  <a:gd name="connsiteY45" fmla="*/ 441973 h 461525"/>
                  <a:gd name="connsiteX46" fmla="*/ 21565 w 742795"/>
                  <a:gd name="connsiteY46" fmla="*/ 304112 h 461525"/>
                  <a:gd name="connsiteX47" fmla="*/ 22517 w 742795"/>
                  <a:gd name="connsiteY47" fmla="*/ 101273 h 461525"/>
                  <a:gd name="connsiteX48" fmla="*/ 21754 w 742795"/>
                  <a:gd name="connsiteY48" fmla="*/ 59022 h 461525"/>
                  <a:gd name="connsiteX49" fmla="*/ 18789 w 742795"/>
                  <a:gd name="connsiteY49" fmla="*/ 38881 h 461525"/>
                  <a:gd name="connsiteX50" fmla="*/ 573809 w 742795"/>
                  <a:gd name="connsiteY50" fmla="*/ 38881 h 46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42795" h="461525">
                    <a:moveTo>
                      <a:pt x="9809" y="461526"/>
                    </a:moveTo>
                    <a:cubicBezTo>
                      <a:pt x="197492" y="461526"/>
                      <a:pt x="385174" y="461526"/>
                      <a:pt x="572858" y="461526"/>
                    </a:cubicBezTo>
                    <a:cubicBezTo>
                      <a:pt x="625782" y="461526"/>
                      <a:pt x="678706" y="461526"/>
                      <a:pt x="731630" y="461526"/>
                    </a:cubicBezTo>
                    <a:cubicBezTo>
                      <a:pt x="740378" y="461526"/>
                      <a:pt x="743044" y="452066"/>
                      <a:pt x="739615" y="446311"/>
                    </a:cubicBezTo>
                    <a:cubicBezTo>
                      <a:pt x="739688" y="445810"/>
                      <a:pt x="739738" y="445301"/>
                      <a:pt x="739738" y="444756"/>
                    </a:cubicBezTo>
                    <a:cubicBezTo>
                      <a:pt x="739760" y="397877"/>
                      <a:pt x="741119" y="350991"/>
                      <a:pt x="741715" y="304119"/>
                    </a:cubicBezTo>
                    <a:cubicBezTo>
                      <a:pt x="742572" y="236518"/>
                      <a:pt x="743037" y="168888"/>
                      <a:pt x="742667" y="101280"/>
                    </a:cubicBezTo>
                    <a:cubicBezTo>
                      <a:pt x="742587" y="87322"/>
                      <a:pt x="743335" y="72921"/>
                      <a:pt x="741896" y="59029"/>
                    </a:cubicBezTo>
                    <a:cubicBezTo>
                      <a:pt x="741119" y="51546"/>
                      <a:pt x="739869" y="44214"/>
                      <a:pt x="738583" y="36847"/>
                    </a:cubicBezTo>
                    <a:cubicBezTo>
                      <a:pt x="744629" y="31841"/>
                      <a:pt x="742630" y="19336"/>
                      <a:pt x="732553" y="19336"/>
                    </a:cubicBezTo>
                    <a:cubicBezTo>
                      <a:pt x="613655" y="19336"/>
                      <a:pt x="494757" y="19336"/>
                      <a:pt x="375853" y="19336"/>
                    </a:cubicBezTo>
                    <a:cubicBezTo>
                      <a:pt x="377102" y="18479"/>
                      <a:pt x="378141" y="17411"/>
                      <a:pt x="378919" y="16081"/>
                    </a:cubicBezTo>
                    <a:cubicBezTo>
                      <a:pt x="379362" y="15296"/>
                      <a:pt x="379711" y="14475"/>
                      <a:pt x="379950" y="13625"/>
                    </a:cubicBezTo>
                    <a:cubicBezTo>
                      <a:pt x="380430" y="11831"/>
                      <a:pt x="380430" y="10043"/>
                      <a:pt x="379950" y="8256"/>
                    </a:cubicBezTo>
                    <a:cubicBezTo>
                      <a:pt x="379638" y="6941"/>
                      <a:pt x="378708" y="4993"/>
                      <a:pt x="377807" y="4013"/>
                    </a:cubicBezTo>
                    <a:cubicBezTo>
                      <a:pt x="377088" y="2908"/>
                      <a:pt x="376136" y="2029"/>
                      <a:pt x="374952" y="1390"/>
                    </a:cubicBezTo>
                    <a:cubicBezTo>
                      <a:pt x="374138" y="1048"/>
                      <a:pt x="373332" y="707"/>
                      <a:pt x="372518" y="365"/>
                    </a:cubicBezTo>
                    <a:cubicBezTo>
                      <a:pt x="370716" y="-122"/>
                      <a:pt x="368914" y="-122"/>
                      <a:pt x="367104" y="365"/>
                    </a:cubicBezTo>
                    <a:cubicBezTo>
                      <a:pt x="366291" y="707"/>
                      <a:pt x="365484" y="1048"/>
                      <a:pt x="364671" y="1390"/>
                    </a:cubicBezTo>
                    <a:cubicBezTo>
                      <a:pt x="363138" y="2298"/>
                      <a:pt x="361924" y="3511"/>
                      <a:pt x="361016" y="5044"/>
                    </a:cubicBezTo>
                    <a:cubicBezTo>
                      <a:pt x="360602" y="5923"/>
                      <a:pt x="360158" y="6810"/>
                      <a:pt x="359890" y="7740"/>
                    </a:cubicBezTo>
                    <a:cubicBezTo>
                      <a:pt x="359875" y="7791"/>
                      <a:pt x="359868" y="7834"/>
                      <a:pt x="359853" y="7885"/>
                    </a:cubicBezTo>
                    <a:cubicBezTo>
                      <a:pt x="359846" y="7907"/>
                      <a:pt x="359846" y="7929"/>
                      <a:pt x="359839" y="7958"/>
                    </a:cubicBezTo>
                    <a:cubicBezTo>
                      <a:pt x="359715" y="8859"/>
                      <a:pt x="359599" y="9760"/>
                      <a:pt x="359475" y="10661"/>
                    </a:cubicBezTo>
                    <a:cubicBezTo>
                      <a:pt x="359359" y="12463"/>
                      <a:pt x="359999" y="14606"/>
                      <a:pt x="360907" y="16154"/>
                    </a:cubicBezTo>
                    <a:cubicBezTo>
                      <a:pt x="361648" y="17418"/>
                      <a:pt x="362665" y="18501"/>
                      <a:pt x="363849" y="19343"/>
                    </a:cubicBezTo>
                    <a:cubicBezTo>
                      <a:pt x="300143" y="19343"/>
                      <a:pt x="236429" y="19343"/>
                      <a:pt x="172722" y="19343"/>
                    </a:cubicBezTo>
                    <a:cubicBezTo>
                      <a:pt x="119726" y="19343"/>
                      <a:pt x="66722" y="19343"/>
                      <a:pt x="13725" y="19343"/>
                    </a:cubicBezTo>
                    <a:cubicBezTo>
                      <a:pt x="6307" y="19343"/>
                      <a:pt x="3262" y="26137"/>
                      <a:pt x="4585" y="31717"/>
                    </a:cubicBezTo>
                    <a:cubicBezTo>
                      <a:pt x="4570" y="31884"/>
                      <a:pt x="4548" y="32051"/>
                      <a:pt x="4548" y="32211"/>
                    </a:cubicBezTo>
                    <a:cubicBezTo>
                      <a:pt x="4440" y="40036"/>
                      <a:pt x="3357" y="47971"/>
                      <a:pt x="2841" y="55781"/>
                    </a:cubicBezTo>
                    <a:cubicBezTo>
                      <a:pt x="2071" y="67552"/>
                      <a:pt x="2768" y="79446"/>
                      <a:pt x="2863" y="91238"/>
                    </a:cubicBezTo>
                    <a:cubicBezTo>
                      <a:pt x="3117" y="122743"/>
                      <a:pt x="3066" y="154255"/>
                      <a:pt x="2768" y="185759"/>
                    </a:cubicBezTo>
                    <a:cubicBezTo>
                      <a:pt x="2136" y="252329"/>
                      <a:pt x="1148" y="318898"/>
                      <a:pt x="574" y="385467"/>
                    </a:cubicBezTo>
                    <a:cubicBezTo>
                      <a:pt x="407" y="405230"/>
                      <a:pt x="15" y="425000"/>
                      <a:pt x="0" y="444763"/>
                    </a:cubicBezTo>
                    <a:cubicBezTo>
                      <a:pt x="0" y="446260"/>
                      <a:pt x="283" y="447568"/>
                      <a:pt x="770" y="448709"/>
                    </a:cubicBezTo>
                    <a:cubicBezTo>
                      <a:pt x="-814" y="454354"/>
                      <a:pt x="2180" y="461526"/>
                      <a:pt x="9809" y="461526"/>
                    </a:cubicBezTo>
                    <a:close/>
                    <a:moveTo>
                      <a:pt x="573809" y="38881"/>
                    </a:moveTo>
                    <a:cubicBezTo>
                      <a:pt x="624023" y="38881"/>
                      <a:pt x="674230" y="38881"/>
                      <a:pt x="724444" y="38881"/>
                    </a:cubicBezTo>
                    <a:cubicBezTo>
                      <a:pt x="724059" y="44519"/>
                      <a:pt x="723398" y="50172"/>
                      <a:pt x="723034" y="55767"/>
                    </a:cubicBezTo>
                    <a:cubicBezTo>
                      <a:pt x="722264" y="67537"/>
                      <a:pt x="722962" y="79432"/>
                      <a:pt x="723056" y="91224"/>
                    </a:cubicBezTo>
                    <a:cubicBezTo>
                      <a:pt x="723318" y="122729"/>
                      <a:pt x="723259" y="154240"/>
                      <a:pt x="722962" y="185745"/>
                    </a:cubicBezTo>
                    <a:cubicBezTo>
                      <a:pt x="722330" y="252314"/>
                      <a:pt x="721341" y="318883"/>
                      <a:pt x="720768" y="385453"/>
                    </a:cubicBezTo>
                    <a:cubicBezTo>
                      <a:pt x="720608" y="404293"/>
                      <a:pt x="720251" y="423133"/>
                      <a:pt x="720208" y="441973"/>
                    </a:cubicBezTo>
                    <a:cubicBezTo>
                      <a:pt x="536347" y="441973"/>
                      <a:pt x="352486" y="441973"/>
                      <a:pt x="168632" y="441973"/>
                    </a:cubicBezTo>
                    <a:cubicBezTo>
                      <a:pt x="118956" y="441973"/>
                      <a:pt x="69279" y="441973"/>
                      <a:pt x="19596" y="441973"/>
                    </a:cubicBezTo>
                    <a:cubicBezTo>
                      <a:pt x="19668" y="396024"/>
                      <a:pt x="20984" y="350061"/>
                      <a:pt x="21565" y="304112"/>
                    </a:cubicBezTo>
                    <a:cubicBezTo>
                      <a:pt x="22422" y="236511"/>
                      <a:pt x="22887" y="168881"/>
                      <a:pt x="22517" y="101273"/>
                    </a:cubicBezTo>
                    <a:cubicBezTo>
                      <a:pt x="22444" y="87315"/>
                      <a:pt x="23185" y="72914"/>
                      <a:pt x="21754" y="59022"/>
                    </a:cubicBezTo>
                    <a:cubicBezTo>
                      <a:pt x="21049" y="52228"/>
                      <a:pt x="19952" y="45558"/>
                      <a:pt x="18789" y="38881"/>
                    </a:cubicBezTo>
                    <a:cubicBezTo>
                      <a:pt x="203799" y="38881"/>
                      <a:pt x="388800" y="38881"/>
                      <a:pt x="573809" y="388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ADF696B9-4F74-0E40-8727-DB18D6C15F87}"/>
                  </a:ext>
                </a:extLst>
              </p:cNvPr>
              <p:cNvSpPr/>
              <p:nvPr/>
            </p:nvSpPr>
            <p:spPr>
              <a:xfrm>
                <a:off x="8044668" y="4253679"/>
                <a:ext cx="370436" cy="73818"/>
              </a:xfrm>
              <a:custGeom>
                <a:avLst/>
                <a:gdLst>
                  <a:gd name="connsiteX0" fmla="*/ 9434 w 370436"/>
                  <a:gd name="connsiteY0" fmla="*/ 73818 h 73818"/>
                  <a:gd name="connsiteX1" fmla="*/ 360198 w 370436"/>
                  <a:gd name="connsiteY1" fmla="*/ 70672 h 73818"/>
                  <a:gd name="connsiteX2" fmla="*/ 365125 w 370436"/>
                  <a:gd name="connsiteY2" fmla="*/ 69284 h 73818"/>
                  <a:gd name="connsiteX3" fmla="*/ 370313 w 370436"/>
                  <a:gd name="connsiteY3" fmla="*/ 59257 h 73818"/>
                  <a:gd name="connsiteX4" fmla="*/ 363250 w 370436"/>
                  <a:gd name="connsiteY4" fmla="*/ 43963 h 73818"/>
                  <a:gd name="connsiteX5" fmla="*/ 357183 w 370436"/>
                  <a:gd name="connsiteY5" fmla="*/ 30136 h 73818"/>
                  <a:gd name="connsiteX6" fmla="*/ 346757 w 370436"/>
                  <a:gd name="connsiteY6" fmla="*/ 13032 h 73818"/>
                  <a:gd name="connsiteX7" fmla="*/ 337355 w 370436"/>
                  <a:gd name="connsiteY7" fmla="*/ 3383 h 73818"/>
                  <a:gd name="connsiteX8" fmla="*/ 32322 w 370436"/>
                  <a:gd name="connsiteY8" fmla="*/ 1756 h 73818"/>
                  <a:gd name="connsiteX9" fmla="*/ 23748 w 370436"/>
                  <a:gd name="connsiteY9" fmla="*/ 7474 h 73818"/>
                  <a:gd name="connsiteX10" fmla="*/ 22070 w 370436"/>
                  <a:gd name="connsiteY10" fmla="*/ 10097 h 73818"/>
                  <a:gd name="connsiteX11" fmla="*/ 1493 w 370436"/>
                  <a:gd name="connsiteY11" fmla="*/ 58560 h 73818"/>
                  <a:gd name="connsiteX12" fmla="*/ 9434 w 370436"/>
                  <a:gd name="connsiteY12" fmla="*/ 73818 h 73818"/>
                  <a:gd name="connsiteX13" fmla="*/ 335124 w 370436"/>
                  <a:gd name="connsiteY13" fmla="*/ 22834 h 73818"/>
                  <a:gd name="connsiteX14" fmla="*/ 337515 w 370436"/>
                  <a:gd name="connsiteY14" fmla="*/ 26968 h 73818"/>
                  <a:gd name="connsiteX15" fmla="*/ 343676 w 370436"/>
                  <a:gd name="connsiteY15" fmla="*/ 41659 h 73818"/>
                  <a:gd name="connsiteX16" fmla="*/ 347309 w 370436"/>
                  <a:gd name="connsiteY16" fmla="*/ 51425 h 73818"/>
                  <a:gd name="connsiteX17" fmla="*/ 23458 w 370436"/>
                  <a:gd name="connsiteY17" fmla="*/ 54266 h 73818"/>
                  <a:gd name="connsiteX18" fmla="*/ 38396 w 370436"/>
                  <a:gd name="connsiteY18" fmla="*/ 21148 h 73818"/>
                  <a:gd name="connsiteX19" fmla="*/ 335124 w 370436"/>
                  <a:gd name="connsiteY19" fmla="*/ 22834 h 7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70436" h="73818">
                    <a:moveTo>
                      <a:pt x="9434" y="73818"/>
                    </a:moveTo>
                    <a:cubicBezTo>
                      <a:pt x="126363" y="73825"/>
                      <a:pt x="243306" y="73803"/>
                      <a:pt x="360198" y="70672"/>
                    </a:cubicBezTo>
                    <a:cubicBezTo>
                      <a:pt x="362138" y="70621"/>
                      <a:pt x="363781" y="70105"/>
                      <a:pt x="365125" y="69284"/>
                    </a:cubicBezTo>
                    <a:cubicBezTo>
                      <a:pt x="368598" y="67642"/>
                      <a:pt x="371025" y="63152"/>
                      <a:pt x="370313" y="59257"/>
                    </a:cubicBezTo>
                    <a:cubicBezTo>
                      <a:pt x="369339" y="53902"/>
                      <a:pt x="365495" y="48925"/>
                      <a:pt x="363250" y="43963"/>
                    </a:cubicBezTo>
                    <a:cubicBezTo>
                      <a:pt x="361172" y="39378"/>
                      <a:pt x="359349" y="34677"/>
                      <a:pt x="357183" y="30136"/>
                    </a:cubicBezTo>
                    <a:cubicBezTo>
                      <a:pt x="354488" y="24476"/>
                      <a:pt x="351327" y="17849"/>
                      <a:pt x="346757" y="13032"/>
                    </a:cubicBezTo>
                    <a:cubicBezTo>
                      <a:pt x="346539" y="8317"/>
                      <a:pt x="343407" y="3630"/>
                      <a:pt x="337355" y="3383"/>
                    </a:cubicBezTo>
                    <a:cubicBezTo>
                      <a:pt x="235728" y="-795"/>
                      <a:pt x="133992" y="-817"/>
                      <a:pt x="32322" y="1756"/>
                    </a:cubicBezTo>
                    <a:cubicBezTo>
                      <a:pt x="27933" y="1865"/>
                      <a:pt x="25078" y="4328"/>
                      <a:pt x="23748" y="7474"/>
                    </a:cubicBezTo>
                    <a:cubicBezTo>
                      <a:pt x="23109" y="8179"/>
                      <a:pt x="22535" y="9043"/>
                      <a:pt x="22070" y="10097"/>
                    </a:cubicBezTo>
                    <a:cubicBezTo>
                      <a:pt x="14884" y="26125"/>
                      <a:pt x="6260" y="41565"/>
                      <a:pt x="1493" y="58560"/>
                    </a:cubicBezTo>
                    <a:cubicBezTo>
                      <a:pt x="-2002" y="64292"/>
                      <a:pt x="636" y="73818"/>
                      <a:pt x="9434" y="73818"/>
                    </a:cubicBezTo>
                    <a:close/>
                    <a:moveTo>
                      <a:pt x="335124" y="22834"/>
                    </a:moveTo>
                    <a:cubicBezTo>
                      <a:pt x="335945" y="24200"/>
                      <a:pt x="336773" y="25558"/>
                      <a:pt x="337515" y="26968"/>
                    </a:cubicBezTo>
                    <a:cubicBezTo>
                      <a:pt x="340000" y="31684"/>
                      <a:pt x="341736" y="36711"/>
                      <a:pt x="343676" y="41659"/>
                    </a:cubicBezTo>
                    <a:cubicBezTo>
                      <a:pt x="344868" y="44711"/>
                      <a:pt x="346016" y="48075"/>
                      <a:pt x="347309" y="51425"/>
                    </a:cubicBezTo>
                    <a:cubicBezTo>
                      <a:pt x="239383" y="54106"/>
                      <a:pt x="131413" y="54266"/>
                      <a:pt x="23458" y="54266"/>
                    </a:cubicBezTo>
                    <a:cubicBezTo>
                      <a:pt x="27701" y="42931"/>
                      <a:pt x="33376" y="32192"/>
                      <a:pt x="38396" y="21148"/>
                    </a:cubicBezTo>
                    <a:cubicBezTo>
                      <a:pt x="137298" y="18750"/>
                      <a:pt x="236266" y="18830"/>
                      <a:pt x="335124" y="228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98" name="Graphic 153" descr="illustration of a rolling chair">
            <a:extLst>
              <a:ext uri="{FF2B5EF4-FFF2-40B4-BE49-F238E27FC236}">
                <a16:creationId xmlns:a16="http://schemas.microsoft.com/office/drawing/2014/main" id="{236442CD-25E7-204D-A112-37CC4AEB853C}"/>
              </a:ext>
            </a:extLst>
          </p:cNvPr>
          <p:cNvGrpSpPr/>
          <p:nvPr/>
        </p:nvGrpSpPr>
        <p:grpSpPr>
          <a:xfrm>
            <a:off x="6580669" y="4215311"/>
            <a:ext cx="1448204" cy="2208609"/>
            <a:chOff x="6655486" y="4215311"/>
            <a:chExt cx="1448204" cy="2208609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A4AEB080-E896-E94B-8515-25FAAE899D9C}"/>
                </a:ext>
              </a:extLst>
            </p:cNvPr>
            <p:cNvSpPr/>
            <p:nvPr/>
          </p:nvSpPr>
          <p:spPr>
            <a:xfrm>
              <a:off x="6668529" y="4228632"/>
              <a:ext cx="1314890" cy="1200453"/>
            </a:xfrm>
            <a:custGeom>
              <a:avLst/>
              <a:gdLst>
                <a:gd name="connsiteX0" fmla="*/ 1275053 w 1314890"/>
                <a:gd name="connsiteY0" fmla="*/ 895887 h 1200453"/>
                <a:gd name="connsiteX1" fmla="*/ 1168472 w 1314890"/>
                <a:gd name="connsiteY1" fmla="*/ 851094 h 1200453"/>
                <a:gd name="connsiteX2" fmla="*/ 855686 w 1314890"/>
                <a:gd name="connsiteY2" fmla="*/ 802434 h 1200453"/>
                <a:gd name="connsiteX3" fmla="*/ 843327 w 1314890"/>
                <a:gd name="connsiteY3" fmla="*/ 786217 h 1200453"/>
                <a:gd name="connsiteX4" fmla="*/ 725933 w 1314890"/>
                <a:gd name="connsiteY4" fmla="*/ 421685 h 1200453"/>
                <a:gd name="connsiteX5" fmla="*/ 702763 w 1314890"/>
                <a:gd name="connsiteY5" fmla="*/ 121258 h 1200453"/>
                <a:gd name="connsiteX6" fmla="*/ 591552 w 1314890"/>
                <a:gd name="connsiteY6" fmla="*/ 2310 h 1200453"/>
                <a:gd name="connsiteX7" fmla="*/ 359083 w 1314890"/>
                <a:gd name="connsiteY7" fmla="*/ 4635 h 1200453"/>
                <a:gd name="connsiteX8" fmla="*/ 21579 w 1314890"/>
                <a:gd name="connsiteY8" fmla="*/ 76457 h 1200453"/>
                <a:gd name="connsiteX9" fmla="*/ 59049 w 1314890"/>
                <a:gd name="connsiteY9" fmla="*/ 295797 h 1200453"/>
                <a:gd name="connsiteX10" fmla="*/ 106538 w 1314890"/>
                <a:gd name="connsiteY10" fmla="*/ 740653 h 1200453"/>
                <a:gd name="connsiteX11" fmla="*/ 115032 w 1314890"/>
                <a:gd name="connsiteY11" fmla="*/ 1036451 h 1200453"/>
                <a:gd name="connsiteX12" fmla="*/ 155626 w 1314890"/>
                <a:gd name="connsiteY12" fmla="*/ 1050576 h 1200453"/>
                <a:gd name="connsiteX13" fmla="*/ 171262 w 1314890"/>
                <a:gd name="connsiteY13" fmla="*/ 1053105 h 1200453"/>
                <a:gd name="connsiteX14" fmla="*/ 306566 w 1314890"/>
                <a:gd name="connsiteY14" fmla="*/ 1163879 h 1200453"/>
                <a:gd name="connsiteX15" fmla="*/ 1017096 w 1314890"/>
                <a:gd name="connsiteY15" fmla="*/ 1180874 h 1200453"/>
                <a:gd name="connsiteX16" fmla="*/ 1288953 w 1314890"/>
                <a:gd name="connsiteY16" fmla="*/ 1105956 h 1200453"/>
                <a:gd name="connsiteX17" fmla="*/ 1314441 w 1314890"/>
                <a:gd name="connsiteY17" fmla="*/ 976203 h 1200453"/>
                <a:gd name="connsiteX18" fmla="*/ 1275053 w 1314890"/>
                <a:gd name="connsiteY18" fmla="*/ 895887 h 120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4890" h="1200453">
                  <a:moveTo>
                    <a:pt x="1275053" y="895887"/>
                  </a:moveTo>
                  <a:cubicBezTo>
                    <a:pt x="1250996" y="863525"/>
                    <a:pt x="1205549" y="859355"/>
                    <a:pt x="1168472" y="851094"/>
                  </a:cubicBezTo>
                  <a:cubicBezTo>
                    <a:pt x="1062754" y="826484"/>
                    <a:pt x="964440" y="804999"/>
                    <a:pt x="855686" y="802434"/>
                  </a:cubicBezTo>
                  <a:cubicBezTo>
                    <a:pt x="850862" y="800160"/>
                    <a:pt x="846335" y="789625"/>
                    <a:pt x="843327" y="786217"/>
                  </a:cubicBezTo>
                  <a:cubicBezTo>
                    <a:pt x="757089" y="686523"/>
                    <a:pt x="733780" y="549723"/>
                    <a:pt x="725933" y="421685"/>
                  </a:cubicBezTo>
                  <a:cubicBezTo>
                    <a:pt x="722373" y="320995"/>
                    <a:pt x="725388" y="220059"/>
                    <a:pt x="702763" y="121258"/>
                  </a:cubicBezTo>
                  <a:cubicBezTo>
                    <a:pt x="692169" y="55924"/>
                    <a:pt x="667342" y="6764"/>
                    <a:pt x="591552" y="2310"/>
                  </a:cubicBezTo>
                  <a:cubicBezTo>
                    <a:pt x="512776" y="-2318"/>
                    <a:pt x="436544" y="820"/>
                    <a:pt x="359083" y="4635"/>
                  </a:cubicBezTo>
                  <a:cubicBezTo>
                    <a:pt x="243920" y="17394"/>
                    <a:pt x="128103" y="30879"/>
                    <a:pt x="21579" y="76457"/>
                  </a:cubicBezTo>
                  <a:cubicBezTo>
                    <a:pt x="-35537" y="144480"/>
                    <a:pt x="36234" y="228066"/>
                    <a:pt x="59049" y="295797"/>
                  </a:cubicBezTo>
                  <a:cubicBezTo>
                    <a:pt x="109786" y="439341"/>
                    <a:pt x="110694" y="589583"/>
                    <a:pt x="106538" y="740653"/>
                  </a:cubicBezTo>
                  <a:cubicBezTo>
                    <a:pt x="103748" y="841939"/>
                    <a:pt x="99905" y="937339"/>
                    <a:pt x="115032" y="1036451"/>
                  </a:cubicBezTo>
                  <a:cubicBezTo>
                    <a:pt x="116282" y="1071945"/>
                    <a:pt x="136916" y="1069998"/>
                    <a:pt x="155626" y="1050576"/>
                  </a:cubicBezTo>
                  <a:cubicBezTo>
                    <a:pt x="160327" y="1045693"/>
                    <a:pt x="168472" y="1046929"/>
                    <a:pt x="171262" y="1053105"/>
                  </a:cubicBezTo>
                  <a:cubicBezTo>
                    <a:pt x="197070" y="1110308"/>
                    <a:pt x="243542" y="1156337"/>
                    <a:pt x="306566" y="1163879"/>
                  </a:cubicBezTo>
                  <a:cubicBezTo>
                    <a:pt x="541527" y="1206152"/>
                    <a:pt x="780398" y="1211731"/>
                    <a:pt x="1017096" y="1180874"/>
                  </a:cubicBezTo>
                  <a:cubicBezTo>
                    <a:pt x="1091003" y="1164707"/>
                    <a:pt x="1246949" y="1169481"/>
                    <a:pt x="1288953" y="1105956"/>
                  </a:cubicBezTo>
                  <a:cubicBezTo>
                    <a:pt x="1312029" y="1067121"/>
                    <a:pt x="1312836" y="1020292"/>
                    <a:pt x="1314441" y="976203"/>
                  </a:cubicBezTo>
                  <a:cubicBezTo>
                    <a:pt x="1318096" y="942672"/>
                    <a:pt x="1298965" y="917089"/>
                    <a:pt x="1275053" y="895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3BD2E8-338D-2141-8AC4-537AE72098FF}"/>
                </a:ext>
              </a:extLst>
            </p:cNvPr>
            <p:cNvSpPr/>
            <p:nvPr/>
          </p:nvSpPr>
          <p:spPr>
            <a:xfrm>
              <a:off x="6868924" y="5853853"/>
              <a:ext cx="1211811" cy="459115"/>
            </a:xfrm>
            <a:custGeom>
              <a:avLst/>
              <a:gdLst>
                <a:gd name="connsiteX0" fmla="*/ 1204135 w 1211811"/>
                <a:gd name="connsiteY0" fmla="*/ 215031 h 459115"/>
                <a:gd name="connsiteX1" fmla="*/ 1175922 w 1211811"/>
                <a:gd name="connsiteY1" fmla="*/ 175440 h 459115"/>
                <a:gd name="connsiteX2" fmla="*/ 1175552 w 1211811"/>
                <a:gd name="connsiteY2" fmla="*/ 175309 h 459115"/>
                <a:gd name="connsiteX3" fmla="*/ 880160 w 1211811"/>
                <a:gd name="connsiteY3" fmla="*/ 101954 h 459115"/>
                <a:gd name="connsiteX4" fmla="*/ 876527 w 1211811"/>
                <a:gd name="connsiteY4" fmla="*/ 95138 h 459115"/>
                <a:gd name="connsiteX5" fmla="*/ 873774 w 1211811"/>
                <a:gd name="connsiteY5" fmla="*/ 48005 h 459115"/>
                <a:gd name="connsiteX6" fmla="*/ 824460 w 1211811"/>
                <a:gd name="connsiteY6" fmla="*/ 850 h 459115"/>
                <a:gd name="connsiteX7" fmla="*/ 750357 w 1211811"/>
                <a:gd name="connsiteY7" fmla="*/ 13688 h 459115"/>
                <a:gd name="connsiteX8" fmla="*/ 696713 w 1211811"/>
                <a:gd name="connsiteY8" fmla="*/ 23555 h 459115"/>
                <a:gd name="connsiteX9" fmla="*/ 692710 w 1211811"/>
                <a:gd name="connsiteY9" fmla="*/ 34127 h 459115"/>
                <a:gd name="connsiteX10" fmla="*/ 698617 w 1211811"/>
                <a:gd name="connsiteY10" fmla="*/ 42599 h 459115"/>
                <a:gd name="connsiteX11" fmla="*/ 699242 w 1211811"/>
                <a:gd name="connsiteY11" fmla="*/ 45113 h 459115"/>
                <a:gd name="connsiteX12" fmla="*/ 697862 w 1211811"/>
                <a:gd name="connsiteY12" fmla="*/ 65356 h 459115"/>
                <a:gd name="connsiteX13" fmla="*/ 696953 w 1211811"/>
                <a:gd name="connsiteY13" fmla="*/ 67928 h 459115"/>
                <a:gd name="connsiteX14" fmla="*/ 621062 w 1211811"/>
                <a:gd name="connsiteY14" fmla="*/ 106959 h 459115"/>
                <a:gd name="connsiteX15" fmla="*/ 620408 w 1211811"/>
                <a:gd name="connsiteY15" fmla="*/ 107047 h 459115"/>
                <a:gd name="connsiteX16" fmla="*/ 464731 w 1211811"/>
                <a:gd name="connsiteY16" fmla="*/ 75332 h 459115"/>
                <a:gd name="connsiteX17" fmla="*/ 463546 w 1211811"/>
                <a:gd name="connsiteY17" fmla="*/ 72788 h 459115"/>
                <a:gd name="connsiteX18" fmla="*/ 461774 w 1211811"/>
                <a:gd name="connsiteY18" fmla="*/ 60967 h 459115"/>
                <a:gd name="connsiteX19" fmla="*/ 458192 w 1211811"/>
                <a:gd name="connsiteY19" fmla="*/ 43536 h 459115"/>
                <a:gd name="connsiteX20" fmla="*/ 452524 w 1211811"/>
                <a:gd name="connsiteY20" fmla="*/ 40056 h 459115"/>
                <a:gd name="connsiteX21" fmla="*/ 245740 w 1211811"/>
                <a:gd name="connsiteY21" fmla="*/ 35522 h 459115"/>
                <a:gd name="connsiteX22" fmla="*/ 165917 w 1211811"/>
                <a:gd name="connsiteY22" fmla="*/ 47482 h 459115"/>
                <a:gd name="connsiteX23" fmla="*/ 149882 w 1211811"/>
                <a:gd name="connsiteY23" fmla="*/ 90641 h 459115"/>
                <a:gd name="connsiteX24" fmla="*/ 146263 w 1211811"/>
                <a:gd name="connsiteY24" fmla="*/ 104170 h 459115"/>
                <a:gd name="connsiteX25" fmla="*/ 146975 w 1211811"/>
                <a:gd name="connsiteY25" fmla="*/ 109822 h 459115"/>
                <a:gd name="connsiteX26" fmla="*/ 151858 w 1211811"/>
                <a:gd name="connsiteY26" fmla="*/ 112750 h 459115"/>
                <a:gd name="connsiteX27" fmla="*/ 286632 w 1211811"/>
                <a:gd name="connsiteY27" fmla="*/ 121288 h 459115"/>
                <a:gd name="connsiteX28" fmla="*/ 288128 w 1211811"/>
                <a:gd name="connsiteY28" fmla="*/ 131227 h 459115"/>
                <a:gd name="connsiteX29" fmla="*/ 32815 w 1211811"/>
                <a:gd name="connsiteY29" fmla="*/ 232186 h 459115"/>
                <a:gd name="connsiteX30" fmla="*/ 7327 w 1211811"/>
                <a:gd name="connsiteY30" fmla="*/ 266938 h 459115"/>
                <a:gd name="connsiteX31" fmla="*/ 5779 w 1211811"/>
                <a:gd name="connsiteY31" fmla="*/ 354208 h 459115"/>
                <a:gd name="connsiteX32" fmla="*/ 107726 w 1211811"/>
                <a:gd name="connsiteY32" fmla="*/ 322543 h 459115"/>
                <a:gd name="connsiteX33" fmla="*/ 254466 w 1211811"/>
                <a:gd name="connsiteY33" fmla="*/ 264620 h 459115"/>
                <a:gd name="connsiteX34" fmla="*/ 415846 w 1211811"/>
                <a:gd name="connsiteY34" fmla="*/ 221999 h 459115"/>
                <a:gd name="connsiteX35" fmla="*/ 416108 w 1211811"/>
                <a:gd name="connsiteY35" fmla="*/ 221926 h 459115"/>
                <a:gd name="connsiteX36" fmla="*/ 528350 w 1211811"/>
                <a:gd name="connsiteY36" fmla="*/ 181201 h 459115"/>
                <a:gd name="connsiteX37" fmla="*/ 528554 w 1211811"/>
                <a:gd name="connsiteY37" fmla="*/ 180969 h 459115"/>
                <a:gd name="connsiteX38" fmla="*/ 538755 w 1211811"/>
                <a:gd name="connsiteY38" fmla="*/ 178797 h 459115"/>
                <a:gd name="connsiteX39" fmla="*/ 553926 w 1211811"/>
                <a:gd name="connsiteY39" fmla="*/ 194294 h 459115"/>
                <a:gd name="connsiteX40" fmla="*/ 576232 w 1211811"/>
                <a:gd name="connsiteY40" fmla="*/ 228117 h 459115"/>
                <a:gd name="connsiteX41" fmla="*/ 598930 w 1211811"/>
                <a:gd name="connsiteY41" fmla="*/ 319942 h 459115"/>
                <a:gd name="connsiteX42" fmla="*/ 624484 w 1211811"/>
                <a:gd name="connsiteY42" fmla="*/ 415407 h 459115"/>
                <a:gd name="connsiteX43" fmla="*/ 637991 w 1211811"/>
                <a:gd name="connsiteY43" fmla="*/ 447348 h 459115"/>
                <a:gd name="connsiteX44" fmla="*/ 647219 w 1211811"/>
                <a:gd name="connsiteY44" fmla="*/ 457287 h 459115"/>
                <a:gd name="connsiteX45" fmla="*/ 649340 w 1211811"/>
                <a:gd name="connsiteY45" fmla="*/ 458079 h 459115"/>
                <a:gd name="connsiteX46" fmla="*/ 680808 w 1211811"/>
                <a:gd name="connsiteY46" fmla="*/ 459075 h 459115"/>
                <a:gd name="connsiteX47" fmla="*/ 681259 w 1211811"/>
                <a:gd name="connsiteY47" fmla="*/ 459067 h 459115"/>
                <a:gd name="connsiteX48" fmla="*/ 698493 w 1211811"/>
                <a:gd name="connsiteY48" fmla="*/ 453190 h 459115"/>
                <a:gd name="connsiteX49" fmla="*/ 680017 w 1211811"/>
                <a:gd name="connsiteY49" fmla="*/ 288554 h 459115"/>
                <a:gd name="connsiteX50" fmla="*/ 654070 w 1211811"/>
                <a:gd name="connsiteY50" fmla="*/ 201292 h 459115"/>
                <a:gd name="connsiteX51" fmla="*/ 660014 w 1211811"/>
                <a:gd name="connsiteY51" fmla="*/ 195065 h 459115"/>
                <a:gd name="connsiteX52" fmla="*/ 1124110 w 1211811"/>
                <a:gd name="connsiteY52" fmla="*/ 265296 h 459115"/>
                <a:gd name="connsiteX53" fmla="*/ 1124698 w 1211811"/>
                <a:gd name="connsiteY53" fmla="*/ 265441 h 459115"/>
                <a:gd name="connsiteX54" fmla="*/ 1141242 w 1211811"/>
                <a:gd name="connsiteY54" fmla="*/ 273456 h 459115"/>
                <a:gd name="connsiteX55" fmla="*/ 1202043 w 1211811"/>
                <a:gd name="connsiteY55" fmla="*/ 288183 h 459115"/>
                <a:gd name="connsiteX56" fmla="*/ 1211808 w 1211811"/>
                <a:gd name="connsiteY56" fmla="*/ 276369 h 459115"/>
                <a:gd name="connsiteX57" fmla="*/ 1204135 w 1211811"/>
                <a:gd name="connsiteY57" fmla="*/ 215031 h 459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211811" h="459115">
                  <a:moveTo>
                    <a:pt x="1204135" y="215031"/>
                  </a:moveTo>
                  <a:cubicBezTo>
                    <a:pt x="1200306" y="197005"/>
                    <a:pt x="1198315" y="184108"/>
                    <a:pt x="1175922" y="175440"/>
                  </a:cubicBezTo>
                  <a:cubicBezTo>
                    <a:pt x="1175799" y="175396"/>
                    <a:pt x="1175675" y="175345"/>
                    <a:pt x="1175552" y="175309"/>
                  </a:cubicBezTo>
                  <a:cubicBezTo>
                    <a:pt x="1068766" y="141603"/>
                    <a:pt x="987157" y="126665"/>
                    <a:pt x="880160" y="101954"/>
                  </a:cubicBezTo>
                  <a:cubicBezTo>
                    <a:pt x="877130" y="101256"/>
                    <a:pt x="875372" y="98023"/>
                    <a:pt x="876527" y="95138"/>
                  </a:cubicBezTo>
                  <a:cubicBezTo>
                    <a:pt x="881497" y="82779"/>
                    <a:pt x="873861" y="54544"/>
                    <a:pt x="873774" y="48005"/>
                  </a:cubicBezTo>
                  <a:cubicBezTo>
                    <a:pt x="871209" y="8566"/>
                    <a:pt x="853938" y="-3531"/>
                    <a:pt x="824460" y="850"/>
                  </a:cubicBezTo>
                  <a:cubicBezTo>
                    <a:pt x="799575" y="4039"/>
                    <a:pt x="774552" y="8944"/>
                    <a:pt x="750357" y="13688"/>
                  </a:cubicBezTo>
                  <a:cubicBezTo>
                    <a:pt x="732774" y="17140"/>
                    <a:pt x="714595" y="20700"/>
                    <a:pt x="696713" y="23555"/>
                  </a:cubicBezTo>
                  <a:cubicBezTo>
                    <a:pt x="691889" y="24180"/>
                    <a:pt x="689476" y="30458"/>
                    <a:pt x="692710" y="34127"/>
                  </a:cubicBezTo>
                  <a:cubicBezTo>
                    <a:pt x="695071" y="36997"/>
                    <a:pt x="697091" y="39896"/>
                    <a:pt x="698617" y="42599"/>
                  </a:cubicBezTo>
                  <a:cubicBezTo>
                    <a:pt x="699053" y="43369"/>
                    <a:pt x="699256" y="44227"/>
                    <a:pt x="699242" y="45113"/>
                  </a:cubicBezTo>
                  <a:cubicBezTo>
                    <a:pt x="699169" y="50177"/>
                    <a:pt x="698312" y="59274"/>
                    <a:pt x="697862" y="65356"/>
                  </a:cubicBezTo>
                  <a:cubicBezTo>
                    <a:pt x="697796" y="66278"/>
                    <a:pt x="697484" y="67172"/>
                    <a:pt x="696953" y="67928"/>
                  </a:cubicBezTo>
                  <a:cubicBezTo>
                    <a:pt x="683119" y="87495"/>
                    <a:pt x="659505" y="99635"/>
                    <a:pt x="621062" y="106959"/>
                  </a:cubicBezTo>
                  <a:cubicBezTo>
                    <a:pt x="620844" y="107003"/>
                    <a:pt x="620626" y="107032"/>
                    <a:pt x="620408" y="107047"/>
                  </a:cubicBezTo>
                  <a:cubicBezTo>
                    <a:pt x="544844" y="112300"/>
                    <a:pt x="488599" y="102397"/>
                    <a:pt x="464731" y="75332"/>
                  </a:cubicBezTo>
                  <a:cubicBezTo>
                    <a:pt x="464099" y="74612"/>
                    <a:pt x="463699" y="73733"/>
                    <a:pt x="463546" y="72788"/>
                  </a:cubicBezTo>
                  <a:cubicBezTo>
                    <a:pt x="463038" y="69737"/>
                    <a:pt x="462311" y="64665"/>
                    <a:pt x="461774" y="60967"/>
                  </a:cubicBezTo>
                  <a:cubicBezTo>
                    <a:pt x="459514" y="45317"/>
                    <a:pt x="459434" y="45215"/>
                    <a:pt x="458192" y="43536"/>
                  </a:cubicBezTo>
                  <a:cubicBezTo>
                    <a:pt x="456891" y="41706"/>
                    <a:pt x="455016" y="40419"/>
                    <a:pt x="452524" y="40056"/>
                  </a:cubicBezTo>
                  <a:cubicBezTo>
                    <a:pt x="383717" y="37026"/>
                    <a:pt x="314401" y="41073"/>
                    <a:pt x="245740" y="35522"/>
                  </a:cubicBezTo>
                  <a:cubicBezTo>
                    <a:pt x="220745" y="34890"/>
                    <a:pt x="178792" y="24682"/>
                    <a:pt x="165917" y="47482"/>
                  </a:cubicBezTo>
                  <a:cubicBezTo>
                    <a:pt x="158172" y="60480"/>
                    <a:pt x="153769" y="76501"/>
                    <a:pt x="149882" y="90641"/>
                  </a:cubicBezTo>
                  <a:cubicBezTo>
                    <a:pt x="148494" y="95131"/>
                    <a:pt x="147746" y="99621"/>
                    <a:pt x="146263" y="104170"/>
                  </a:cubicBezTo>
                  <a:cubicBezTo>
                    <a:pt x="145624" y="106066"/>
                    <a:pt x="145886" y="108144"/>
                    <a:pt x="146975" y="109822"/>
                  </a:cubicBezTo>
                  <a:cubicBezTo>
                    <a:pt x="148065" y="111493"/>
                    <a:pt x="149867" y="112576"/>
                    <a:pt x="151858" y="112750"/>
                  </a:cubicBezTo>
                  <a:cubicBezTo>
                    <a:pt x="182360" y="115417"/>
                    <a:pt x="239767" y="118875"/>
                    <a:pt x="286632" y="121288"/>
                  </a:cubicBezTo>
                  <a:cubicBezTo>
                    <a:pt x="292212" y="121571"/>
                    <a:pt x="293367" y="129309"/>
                    <a:pt x="288128" y="131227"/>
                  </a:cubicBezTo>
                  <a:cubicBezTo>
                    <a:pt x="199028" y="163807"/>
                    <a:pt x="121007" y="187770"/>
                    <a:pt x="32815" y="232186"/>
                  </a:cubicBezTo>
                  <a:cubicBezTo>
                    <a:pt x="20674" y="238594"/>
                    <a:pt x="10182" y="256199"/>
                    <a:pt x="7327" y="266938"/>
                  </a:cubicBezTo>
                  <a:cubicBezTo>
                    <a:pt x="3657" y="280642"/>
                    <a:pt x="-6253" y="352013"/>
                    <a:pt x="5779" y="354208"/>
                  </a:cubicBezTo>
                  <a:cubicBezTo>
                    <a:pt x="38098" y="362926"/>
                    <a:pt x="78176" y="338957"/>
                    <a:pt x="107726" y="322543"/>
                  </a:cubicBezTo>
                  <a:cubicBezTo>
                    <a:pt x="152417" y="294279"/>
                    <a:pt x="203344" y="275374"/>
                    <a:pt x="254466" y="264620"/>
                  </a:cubicBezTo>
                  <a:cubicBezTo>
                    <a:pt x="310136" y="250873"/>
                    <a:pt x="360677" y="234547"/>
                    <a:pt x="415846" y="221999"/>
                  </a:cubicBezTo>
                  <a:cubicBezTo>
                    <a:pt x="415934" y="221977"/>
                    <a:pt x="416021" y="221955"/>
                    <a:pt x="416108" y="221926"/>
                  </a:cubicBezTo>
                  <a:cubicBezTo>
                    <a:pt x="449916" y="211805"/>
                    <a:pt x="505492" y="209575"/>
                    <a:pt x="528350" y="181201"/>
                  </a:cubicBezTo>
                  <a:cubicBezTo>
                    <a:pt x="528415" y="181122"/>
                    <a:pt x="528481" y="181042"/>
                    <a:pt x="528554" y="180969"/>
                  </a:cubicBezTo>
                  <a:cubicBezTo>
                    <a:pt x="531918" y="177387"/>
                    <a:pt x="534817" y="174793"/>
                    <a:pt x="538755" y="178797"/>
                  </a:cubicBezTo>
                  <a:cubicBezTo>
                    <a:pt x="543543" y="184166"/>
                    <a:pt x="548825" y="189317"/>
                    <a:pt x="553926" y="194294"/>
                  </a:cubicBezTo>
                  <a:cubicBezTo>
                    <a:pt x="564541" y="204656"/>
                    <a:pt x="569729" y="215365"/>
                    <a:pt x="576232" y="228117"/>
                  </a:cubicBezTo>
                  <a:cubicBezTo>
                    <a:pt x="589870" y="256199"/>
                    <a:pt x="591926" y="289542"/>
                    <a:pt x="598930" y="319942"/>
                  </a:cubicBezTo>
                  <a:cubicBezTo>
                    <a:pt x="606385" y="351802"/>
                    <a:pt x="608034" y="386831"/>
                    <a:pt x="624484" y="415407"/>
                  </a:cubicBezTo>
                  <a:cubicBezTo>
                    <a:pt x="630071" y="426103"/>
                    <a:pt x="635347" y="436202"/>
                    <a:pt x="637991" y="447348"/>
                  </a:cubicBezTo>
                  <a:cubicBezTo>
                    <a:pt x="638471" y="449375"/>
                    <a:pt x="644102" y="455238"/>
                    <a:pt x="647219" y="457287"/>
                  </a:cubicBezTo>
                  <a:cubicBezTo>
                    <a:pt x="647858" y="457709"/>
                    <a:pt x="648585" y="457970"/>
                    <a:pt x="649340" y="458079"/>
                  </a:cubicBezTo>
                  <a:cubicBezTo>
                    <a:pt x="659788" y="459554"/>
                    <a:pt x="670244" y="458631"/>
                    <a:pt x="680808" y="459075"/>
                  </a:cubicBezTo>
                  <a:cubicBezTo>
                    <a:pt x="680961" y="459082"/>
                    <a:pt x="681106" y="459075"/>
                    <a:pt x="681259" y="459067"/>
                  </a:cubicBezTo>
                  <a:cubicBezTo>
                    <a:pt x="687290" y="458631"/>
                    <a:pt x="697004" y="461131"/>
                    <a:pt x="698493" y="453190"/>
                  </a:cubicBezTo>
                  <a:cubicBezTo>
                    <a:pt x="708070" y="394220"/>
                    <a:pt x="701690" y="340664"/>
                    <a:pt x="680017" y="288554"/>
                  </a:cubicBezTo>
                  <a:cubicBezTo>
                    <a:pt x="667687" y="257812"/>
                    <a:pt x="661874" y="233799"/>
                    <a:pt x="654070" y="201292"/>
                  </a:cubicBezTo>
                  <a:cubicBezTo>
                    <a:pt x="653198" y="197666"/>
                    <a:pt x="656352" y="194367"/>
                    <a:pt x="660014" y="195065"/>
                  </a:cubicBezTo>
                  <a:cubicBezTo>
                    <a:pt x="808490" y="223307"/>
                    <a:pt x="976962" y="236603"/>
                    <a:pt x="1124110" y="265296"/>
                  </a:cubicBezTo>
                  <a:cubicBezTo>
                    <a:pt x="1124306" y="265332"/>
                    <a:pt x="1124502" y="265383"/>
                    <a:pt x="1124698" y="265441"/>
                  </a:cubicBezTo>
                  <a:cubicBezTo>
                    <a:pt x="1130220" y="267105"/>
                    <a:pt x="1135858" y="270731"/>
                    <a:pt x="1141242" y="273456"/>
                  </a:cubicBezTo>
                  <a:cubicBezTo>
                    <a:pt x="1160475" y="283352"/>
                    <a:pt x="1181066" y="291838"/>
                    <a:pt x="1202043" y="288183"/>
                  </a:cubicBezTo>
                  <a:cubicBezTo>
                    <a:pt x="1207768" y="287188"/>
                    <a:pt x="1211960" y="282182"/>
                    <a:pt x="1211808" y="276369"/>
                  </a:cubicBezTo>
                  <a:cubicBezTo>
                    <a:pt x="1211219" y="254274"/>
                    <a:pt x="1208647" y="233646"/>
                    <a:pt x="1204135" y="2150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66543182-EAEF-F74F-AE07-61E8430DDC8B}"/>
                </a:ext>
              </a:extLst>
            </p:cNvPr>
            <p:cNvSpPr/>
            <p:nvPr/>
          </p:nvSpPr>
          <p:spPr>
            <a:xfrm>
              <a:off x="7396605" y="5631878"/>
              <a:ext cx="96948" cy="105359"/>
            </a:xfrm>
            <a:custGeom>
              <a:avLst/>
              <a:gdLst>
                <a:gd name="connsiteX0" fmla="*/ 96949 w 96948"/>
                <a:gd name="connsiteY0" fmla="*/ 86242 h 105359"/>
                <a:gd name="connsiteX1" fmla="*/ 89443 w 96948"/>
                <a:gd name="connsiteY1" fmla="*/ 5686 h 105359"/>
                <a:gd name="connsiteX2" fmla="*/ 81567 w 96948"/>
                <a:gd name="connsiteY2" fmla="*/ 171 h 105359"/>
                <a:gd name="connsiteX3" fmla="*/ 56834 w 96948"/>
                <a:gd name="connsiteY3" fmla="*/ 3448 h 105359"/>
                <a:gd name="connsiteX4" fmla="*/ 18645 w 96948"/>
                <a:gd name="connsiteY4" fmla="*/ 2039 h 105359"/>
                <a:gd name="connsiteX5" fmla="*/ 13247 w 96948"/>
                <a:gd name="connsiteY5" fmla="*/ 3048 h 105359"/>
                <a:gd name="connsiteX6" fmla="*/ 10536 w 96948"/>
                <a:gd name="connsiteY6" fmla="*/ 7822 h 105359"/>
                <a:gd name="connsiteX7" fmla="*/ 5552 w 96948"/>
                <a:gd name="connsiteY7" fmla="*/ 41601 h 105359"/>
                <a:gd name="connsiteX8" fmla="*/ 19299 w 96948"/>
                <a:gd name="connsiteY8" fmla="*/ 102300 h 105359"/>
                <a:gd name="connsiteX9" fmla="*/ 96949 w 96948"/>
                <a:gd name="connsiteY9" fmla="*/ 86242 h 10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48" h="105359">
                  <a:moveTo>
                    <a:pt x="96949" y="86242"/>
                  </a:moveTo>
                  <a:cubicBezTo>
                    <a:pt x="94035" y="59228"/>
                    <a:pt x="92974" y="32780"/>
                    <a:pt x="89443" y="5686"/>
                  </a:cubicBezTo>
                  <a:cubicBezTo>
                    <a:pt x="89043" y="1995"/>
                    <a:pt x="85178" y="-722"/>
                    <a:pt x="81567" y="171"/>
                  </a:cubicBezTo>
                  <a:cubicBezTo>
                    <a:pt x="72536" y="2184"/>
                    <a:pt x="62712" y="2976"/>
                    <a:pt x="56834" y="3448"/>
                  </a:cubicBezTo>
                  <a:cubicBezTo>
                    <a:pt x="42106" y="4894"/>
                    <a:pt x="27967" y="4553"/>
                    <a:pt x="18645" y="2039"/>
                  </a:cubicBezTo>
                  <a:cubicBezTo>
                    <a:pt x="16785" y="1566"/>
                    <a:pt x="14816" y="1930"/>
                    <a:pt x="13247" y="3048"/>
                  </a:cubicBezTo>
                  <a:cubicBezTo>
                    <a:pt x="11684" y="4160"/>
                    <a:pt x="10689" y="5911"/>
                    <a:pt x="10536" y="7822"/>
                  </a:cubicBezTo>
                  <a:cubicBezTo>
                    <a:pt x="9614" y="19063"/>
                    <a:pt x="7550" y="30520"/>
                    <a:pt x="5552" y="41601"/>
                  </a:cubicBezTo>
                  <a:cubicBezTo>
                    <a:pt x="3503" y="60652"/>
                    <a:pt x="-11770" y="102386"/>
                    <a:pt x="19299" y="102300"/>
                  </a:cubicBezTo>
                  <a:cubicBezTo>
                    <a:pt x="41794" y="105329"/>
                    <a:pt x="85433" y="111941"/>
                    <a:pt x="96949" y="86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2" name="Graphic 153">
              <a:extLst>
                <a:ext uri="{FF2B5EF4-FFF2-40B4-BE49-F238E27FC236}">
                  <a16:creationId xmlns:a16="http://schemas.microsoft.com/office/drawing/2014/main" id="{D06FAA44-18AA-A247-84DC-0EBC55404B0C}"/>
                </a:ext>
              </a:extLst>
            </p:cNvPr>
            <p:cNvGrpSpPr/>
            <p:nvPr/>
          </p:nvGrpSpPr>
          <p:grpSpPr>
            <a:xfrm>
              <a:off x="7339182" y="5433020"/>
              <a:ext cx="218332" cy="517166"/>
              <a:chOff x="7339182" y="5433020"/>
              <a:chExt cx="218332" cy="517166"/>
            </a:xfrm>
            <a:solidFill>
              <a:srgbClr val="FFFFFF"/>
            </a:solidFill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9C137D9-7828-264A-9D41-BDEEA12FD9D9}"/>
                  </a:ext>
                </a:extLst>
              </p:cNvPr>
              <p:cNvSpPr/>
              <p:nvPr/>
            </p:nvSpPr>
            <p:spPr>
              <a:xfrm>
                <a:off x="7339182" y="5738694"/>
                <a:ext cx="218332" cy="211492"/>
              </a:xfrm>
              <a:custGeom>
                <a:avLst/>
                <a:gdLst>
                  <a:gd name="connsiteX0" fmla="*/ 218333 w 218332"/>
                  <a:gd name="connsiteY0" fmla="*/ 166193 h 211492"/>
                  <a:gd name="connsiteX1" fmla="*/ 201810 w 218332"/>
                  <a:gd name="connsiteY1" fmla="*/ 145290 h 211492"/>
                  <a:gd name="connsiteX2" fmla="*/ 191050 w 218332"/>
                  <a:gd name="connsiteY2" fmla="*/ 125192 h 211492"/>
                  <a:gd name="connsiteX3" fmla="*/ 170088 w 218332"/>
                  <a:gd name="connsiteY3" fmla="*/ 40386 h 211492"/>
                  <a:gd name="connsiteX4" fmla="*/ 151938 w 218332"/>
                  <a:gd name="connsiteY4" fmla="*/ 976 h 211492"/>
                  <a:gd name="connsiteX5" fmla="*/ 56894 w 218332"/>
                  <a:gd name="connsiteY5" fmla="*/ 2233 h 211492"/>
                  <a:gd name="connsiteX6" fmla="*/ 50841 w 218332"/>
                  <a:gd name="connsiteY6" fmla="*/ 1841 h 211492"/>
                  <a:gd name="connsiteX7" fmla="*/ 40858 w 218332"/>
                  <a:gd name="connsiteY7" fmla="*/ 43663 h 211492"/>
                  <a:gd name="connsiteX8" fmla="*/ 3694 w 218332"/>
                  <a:gd name="connsiteY8" fmla="*/ 167276 h 211492"/>
                  <a:gd name="connsiteX9" fmla="*/ 2495 w 218332"/>
                  <a:gd name="connsiteY9" fmla="*/ 180645 h 211492"/>
                  <a:gd name="connsiteX10" fmla="*/ 218333 w 218332"/>
                  <a:gd name="connsiteY10" fmla="*/ 166193 h 21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332" h="211492">
                    <a:moveTo>
                      <a:pt x="218333" y="166193"/>
                    </a:moveTo>
                    <a:cubicBezTo>
                      <a:pt x="214067" y="157787"/>
                      <a:pt x="207666" y="151189"/>
                      <a:pt x="201810" y="145290"/>
                    </a:cubicBezTo>
                    <a:cubicBezTo>
                      <a:pt x="193854" y="138700"/>
                      <a:pt x="191551" y="133199"/>
                      <a:pt x="191050" y="125192"/>
                    </a:cubicBezTo>
                    <a:cubicBezTo>
                      <a:pt x="183529" y="96979"/>
                      <a:pt x="176692" y="68214"/>
                      <a:pt x="170088" y="40386"/>
                    </a:cubicBezTo>
                    <a:cubicBezTo>
                      <a:pt x="165997" y="32096"/>
                      <a:pt x="165423" y="-6595"/>
                      <a:pt x="151938" y="976"/>
                    </a:cubicBezTo>
                    <a:cubicBezTo>
                      <a:pt x="128404" y="15319"/>
                      <a:pt x="83298" y="14629"/>
                      <a:pt x="56894" y="2233"/>
                    </a:cubicBezTo>
                    <a:cubicBezTo>
                      <a:pt x="55063" y="1114"/>
                      <a:pt x="52803" y="969"/>
                      <a:pt x="50841" y="1841"/>
                    </a:cubicBezTo>
                    <a:cubicBezTo>
                      <a:pt x="43038" y="7952"/>
                      <a:pt x="44040" y="33425"/>
                      <a:pt x="40858" y="43663"/>
                    </a:cubicBezTo>
                    <a:cubicBezTo>
                      <a:pt x="32655" y="84729"/>
                      <a:pt x="30526" y="133017"/>
                      <a:pt x="3694" y="167276"/>
                    </a:cubicBezTo>
                    <a:cubicBezTo>
                      <a:pt x="-1436" y="171933"/>
                      <a:pt x="-622" y="177324"/>
                      <a:pt x="2495" y="180645"/>
                    </a:cubicBezTo>
                    <a:cubicBezTo>
                      <a:pt x="35082" y="220847"/>
                      <a:pt x="206366" y="227364"/>
                      <a:pt x="218333" y="1661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1938C46B-E3AC-7643-AA6E-0E9847C204E6}"/>
                  </a:ext>
                </a:extLst>
              </p:cNvPr>
              <p:cNvSpPr/>
              <p:nvPr/>
            </p:nvSpPr>
            <p:spPr>
              <a:xfrm>
                <a:off x="7405572" y="5433020"/>
                <a:ext cx="79293" cy="190667"/>
              </a:xfrm>
              <a:custGeom>
                <a:avLst/>
                <a:gdLst>
                  <a:gd name="connsiteX0" fmla="*/ 79008 w 79293"/>
                  <a:gd name="connsiteY0" fmla="*/ 38332 h 190667"/>
                  <a:gd name="connsiteX1" fmla="*/ 78899 w 79293"/>
                  <a:gd name="connsiteY1" fmla="*/ 6501 h 190667"/>
                  <a:gd name="connsiteX2" fmla="*/ 72120 w 79293"/>
                  <a:gd name="connsiteY2" fmla="*/ 12 h 190667"/>
                  <a:gd name="connsiteX3" fmla="*/ 8000 w 79293"/>
                  <a:gd name="connsiteY3" fmla="*/ 1712 h 190667"/>
                  <a:gd name="connsiteX4" fmla="*/ 1569 w 79293"/>
                  <a:gd name="connsiteY4" fmla="*/ 8150 h 190667"/>
                  <a:gd name="connsiteX5" fmla="*/ 4505 w 79293"/>
                  <a:gd name="connsiteY5" fmla="*/ 184534 h 190667"/>
                  <a:gd name="connsiteX6" fmla="*/ 74096 w 79293"/>
                  <a:gd name="connsiteY6" fmla="*/ 185087 h 190667"/>
                  <a:gd name="connsiteX7" fmla="*/ 79285 w 79293"/>
                  <a:gd name="connsiteY7" fmla="*/ 178715 h 190667"/>
                  <a:gd name="connsiteX8" fmla="*/ 79008 w 79293"/>
                  <a:gd name="connsiteY8" fmla="*/ 38332 h 19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293" h="190667">
                    <a:moveTo>
                      <a:pt x="79008" y="38332"/>
                    </a:moveTo>
                    <a:lnTo>
                      <a:pt x="78899" y="6501"/>
                    </a:lnTo>
                    <a:cubicBezTo>
                      <a:pt x="78950" y="2919"/>
                      <a:pt x="75724" y="-220"/>
                      <a:pt x="72120" y="12"/>
                    </a:cubicBezTo>
                    <a:cubicBezTo>
                      <a:pt x="50512" y="877"/>
                      <a:pt x="28940" y="1451"/>
                      <a:pt x="8000" y="1712"/>
                    </a:cubicBezTo>
                    <a:cubicBezTo>
                      <a:pt x="4461" y="1756"/>
                      <a:pt x="1606" y="4618"/>
                      <a:pt x="1569" y="8150"/>
                    </a:cubicBezTo>
                    <a:cubicBezTo>
                      <a:pt x="3815" y="66632"/>
                      <a:pt x="-4977" y="129736"/>
                      <a:pt x="4505" y="184534"/>
                    </a:cubicBezTo>
                    <a:cubicBezTo>
                      <a:pt x="25002" y="195324"/>
                      <a:pt x="50715" y="189483"/>
                      <a:pt x="74096" y="185087"/>
                    </a:cubicBezTo>
                    <a:cubicBezTo>
                      <a:pt x="77119" y="184455"/>
                      <a:pt x="79285" y="181795"/>
                      <a:pt x="79285" y="178715"/>
                    </a:cubicBezTo>
                    <a:cubicBezTo>
                      <a:pt x="79335" y="131915"/>
                      <a:pt x="79168" y="84339"/>
                      <a:pt x="79008" y="3833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DB782CBD-004C-1B46-9E0D-E7E1A4D07D14}"/>
                </a:ext>
              </a:extLst>
            </p:cNvPr>
            <p:cNvSpPr/>
            <p:nvPr/>
          </p:nvSpPr>
          <p:spPr>
            <a:xfrm>
              <a:off x="6655486" y="4215311"/>
              <a:ext cx="1448204" cy="2208609"/>
            </a:xfrm>
            <a:custGeom>
              <a:avLst/>
              <a:gdLst>
                <a:gd name="connsiteX0" fmla="*/ 13494 w 1448204"/>
                <a:gd name="connsiteY0" fmla="*/ 211524 h 2208609"/>
                <a:gd name="connsiteX1" fmla="*/ 117322 w 1448204"/>
                <a:gd name="connsiteY1" fmla="*/ 1058164 h 2208609"/>
                <a:gd name="connsiteX2" fmla="*/ 176698 w 1448204"/>
                <a:gd name="connsiteY2" fmla="*/ 1079780 h 2208609"/>
                <a:gd name="connsiteX3" fmla="*/ 316601 w 1448204"/>
                <a:gd name="connsiteY3" fmla="*/ 1189544 h 2208609"/>
                <a:gd name="connsiteX4" fmla="*/ 732299 w 1448204"/>
                <a:gd name="connsiteY4" fmla="*/ 1226142 h 2208609"/>
                <a:gd name="connsiteX5" fmla="*/ 733941 w 1448204"/>
                <a:gd name="connsiteY5" fmla="*/ 1408434 h 2208609"/>
                <a:gd name="connsiteX6" fmla="*/ 721670 w 1448204"/>
                <a:gd name="connsiteY6" fmla="*/ 1502366 h 2208609"/>
                <a:gd name="connsiteX7" fmla="*/ 702750 w 1448204"/>
                <a:gd name="connsiteY7" fmla="*/ 1583976 h 2208609"/>
                <a:gd name="connsiteX8" fmla="*/ 683044 w 1448204"/>
                <a:gd name="connsiteY8" fmla="*/ 1662054 h 2208609"/>
                <a:gd name="connsiteX9" fmla="*/ 629452 w 1448204"/>
                <a:gd name="connsiteY9" fmla="*/ 1657985 h 2208609"/>
                <a:gd name="connsiteX10" fmla="*/ 448759 w 1448204"/>
                <a:gd name="connsiteY10" fmla="*/ 1654105 h 2208609"/>
                <a:gd name="connsiteX11" fmla="*/ 342140 w 1448204"/>
                <a:gd name="connsiteY11" fmla="*/ 1733186 h 2208609"/>
                <a:gd name="connsiteX12" fmla="*/ 347488 w 1448204"/>
                <a:gd name="connsiteY12" fmla="*/ 1764400 h 2208609"/>
                <a:gd name="connsiteX13" fmla="*/ 317851 w 1448204"/>
                <a:gd name="connsiteY13" fmla="*/ 1823275 h 2208609"/>
                <a:gd name="connsiteX14" fmla="*/ 265050 w 1448204"/>
                <a:gd name="connsiteY14" fmla="*/ 1846634 h 2208609"/>
                <a:gd name="connsiteX15" fmla="*/ 210709 w 1448204"/>
                <a:gd name="connsiteY15" fmla="*/ 1891312 h 2208609"/>
                <a:gd name="connsiteX16" fmla="*/ 198292 w 1448204"/>
                <a:gd name="connsiteY16" fmla="*/ 1965154 h 2208609"/>
                <a:gd name="connsiteX17" fmla="*/ 199840 w 1448204"/>
                <a:gd name="connsiteY17" fmla="*/ 1991652 h 2208609"/>
                <a:gd name="connsiteX18" fmla="*/ 225321 w 1448204"/>
                <a:gd name="connsiteY18" fmla="*/ 2094100 h 2208609"/>
                <a:gd name="connsiteX19" fmla="*/ 264520 w 1448204"/>
                <a:gd name="connsiteY19" fmla="*/ 2002028 h 2208609"/>
                <a:gd name="connsiteX20" fmla="*/ 374909 w 1448204"/>
                <a:gd name="connsiteY20" fmla="*/ 1946437 h 2208609"/>
                <a:gd name="connsiteX21" fmla="*/ 444871 w 1448204"/>
                <a:gd name="connsiteY21" fmla="*/ 1924640 h 2208609"/>
                <a:gd name="connsiteX22" fmla="*/ 676433 w 1448204"/>
                <a:gd name="connsiteY22" fmla="*/ 1869521 h 2208609"/>
                <a:gd name="connsiteX23" fmla="*/ 747964 w 1448204"/>
                <a:gd name="connsiteY23" fmla="*/ 1840814 h 2208609"/>
                <a:gd name="connsiteX24" fmla="*/ 796115 w 1448204"/>
                <a:gd name="connsiteY24" fmla="*/ 1946183 h 2208609"/>
                <a:gd name="connsiteX25" fmla="*/ 823892 w 1448204"/>
                <a:gd name="connsiteY25" fmla="*/ 2057684 h 2208609"/>
                <a:gd name="connsiteX26" fmla="*/ 838140 w 1448204"/>
                <a:gd name="connsiteY26" fmla="*/ 2089123 h 2208609"/>
                <a:gd name="connsiteX27" fmla="*/ 852977 w 1448204"/>
                <a:gd name="connsiteY27" fmla="*/ 2107528 h 2208609"/>
                <a:gd name="connsiteX28" fmla="*/ 880878 w 1448204"/>
                <a:gd name="connsiteY28" fmla="*/ 2208609 h 2208609"/>
                <a:gd name="connsiteX29" fmla="*/ 913530 w 1448204"/>
                <a:gd name="connsiteY29" fmla="*/ 2110724 h 2208609"/>
                <a:gd name="connsiteX30" fmla="*/ 934020 w 1448204"/>
                <a:gd name="connsiteY30" fmla="*/ 2056311 h 2208609"/>
                <a:gd name="connsiteX31" fmla="*/ 882062 w 1448204"/>
                <a:gd name="connsiteY31" fmla="*/ 1851655 h 2208609"/>
                <a:gd name="connsiteX32" fmla="*/ 1333203 w 1448204"/>
                <a:gd name="connsiteY32" fmla="*/ 1922497 h 2208609"/>
                <a:gd name="connsiteX33" fmla="*/ 1344603 w 1448204"/>
                <a:gd name="connsiteY33" fmla="*/ 1928549 h 2208609"/>
                <a:gd name="connsiteX34" fmla="*/ 1365129 w 1448204"/>
                <a:gd name="connsiteY34" fmla="*/ 1938002 h 2208609"/>
                <a:gd name="connsiteX35" fmla="*/ 1393923 w 1448204"/>
                <a:gd name="connsiteY35" fmla="*/ 2038531 h 2208609"/>
                <a:gd name="connsiteX36" fmla="*/ 1429751 w 1448204"/>
                <a:gd name="connsiteY36" fmla="*/ 1943240 h 2208609"/>
                <a:gd name="connsiteX37" fmla="*/ 1444631 w 1448204"/>
                <a:gd name="connsiteY37" fmla="*/ 1924291 h 2208609"/>
                <a:gd name="connsiteX38" fmla="*/ 1432882 w 1448204"/>
                <a:gd name="connsiteY38" fmla="*/ 1835263 h 2208609"/>
                <a:gd name="connsiteX39" fmla="*/ 1400419 w 1448204"/>
                <a:gd name="connsiteY39" fmla="*/ 1797852 h 2208609"/>
                <a:gd name="connsiteX40" fmla="*/ 1103647 w 1448204"/>
                <a:gd name="connsiteY40" fmla="*/ 1727562 h 2208609"/>
                <a:gd name="connsiteX41" fmla="*/ 1101794 w 1448204"/>
                <a:gd name="connsiteY41" fmla="*/ 1672996 h 2208609"/>
                <a:gd name="connsiteX42" fmla="*/ 1061665 w 1448204"/>
                <a:gd name="connsiteY42" fmla="*/ 1621067 h 2208609"/>
                <a:gd name="connsiteX43" fmla="*/ 983202 w 1448204"/>
                <a:gd name="connsiteY43" fmla="*/ 1629321 h 2208609"/>
                <a:gd name="connsiteX44" fmla="*/ 893978 w 1448204"/>
                <a:gd name="connsiteY44" fmla="*/ 1645597 h 2208609"/>
                <a:gd name="connsiteX45" fmla="*/ 892801 w 1448204"/>
                <a:gd name="connsiteY45" fmla="*/ 1641477 h 2208609"/>
                <a:gd name="connsiteX46" fmla="*/ 864515 w 1448204"/>
                <a:gd name="connsiteY46" fmla="*/ 1525435 h 2208609"/>
                <a:gd name="connsiteX47" fmla="*/ 857387 w 1448204"/>
                <a:gd name="connsiteY47" fmla="*/ 1502787 h 2208609"/>
                <a:gd name="connsiteX48" fmla="*/ 848334 w 1448204"/>
                <a:gd name="connsiteY48" fmla="*/ 1223047 h 2208609"/>
                <a:gd name="connsiteX49" fmla="*/ 1189936 w 1448204"/>
                <a:gd name="connsiteY49" fmla="*/ 1180331 h 2208609"/>
                <a:gd name="connsiteX50" fmla="*/ 1341363 w 1448204"/>
                <a:gd name="connsiteY50" fmla="*/ 988173 h 2208609"/>
                <a:gd name="connsiteX51" fmla="*/ 1299366 w 1448204"/>
                <a:gd name="connsiteY51" fmla="*/ 901520 h 2208609"/>
                <a:gd name="connsiteX52" fmla="*/ 874927 w 1448204"/>
                <a:gd name="connsiteY52" fmla="*/ 803381 h 2208609"/>
                <a:gd name="connsiteX53" fmla="*/ 724728 w 1448204"/>
                <a:gd name="connsiteY53" fmla="*/ 129100 h 2208609"/>
                <a:gd name="connsiteX54" fmla="*/ 605402 w 1448204"/>
                <a:gd name="connsiteY54" fmla="*/ 3097 h 2208609"/>
                <a:gd name="connsiteX55" fmla="*/ 37456 w 1448204"/>
                <a:gd name="connsiteY55" fmla="*/ 74701 h 2208609"/>
                <a:gd name="connsiteX56" fmla="*/ 22968 w 1448204"/>
                <a:gd name="connsiteY56" fmla="*/ 84634 h 2208609"/>
                <a:gd name="connsiteX57" fmla="*/ 13494 w 1448204"/>
                <a:gd name="connsiteY57" fmla="*/ 211524 h 2208609"/>
                <a:gd name="connsiteX58" fmla="*/ 844033 w 1448204"/>
                <a:gd name="connsiteY58" fmla="*/ 802568 h 2208609"/>
                <a:gd name="connsiteX59" fmla="*/ 230138 w 1448204"/>
                <a:gd name="connsiteY59" fmla="*/ 937602 h 2208609"/>
                <a:gd name="connsiteX60" fmla="*/ 118935 w 1448204"/>
                <a:gd name="connsiteY60" fmla="*/ 77477 h 2208609"/>
                <a:gd name="connsiteX61" fmla="*/ 635679 w 1448204"/>
                <a:gd name="connsiteY61" fmla="*/ 33308 h 2208609"/>
                <a:gd name="connsiteX62" fmla="*/ 696675 w 1448204"/>
                <a:gd name="connsiteY62" fmla="*/ 121682 h 2208609"/>
                <a:gd name="connsiteX63" fmla="*/ 722353 w 1448204"/>
                <a:gd name="connsiteY63" fmla="*/ 273283 h 2208609"/>
                <a:gd name="connsiteX64" fmla="*/ 844033 w 1448204"/>
                <a:gd name="connsiteY64" fmla="*/ 802568 h 2208609"/>
                <a:gd name="connsiteX65" fmla="*/ 1247205 w 1448204"/>
                <a:gd name="connsiteY65" fmla="*/ 964806 h 2208609"/>
                <a:gd name="connsiteX66" fmla="*/ 1153883 w 1448204"/>
                <a:gd name="connsiteY66" fmla="*/ 985535 h 2208609"/>
                <a:gd name="connsiteX67" fmla="*/ 236314 w 1448204"/>
                <a:gd name="connsiteY67" fmla="*/ 963302 h 2208609"/>
                <a:gd name="connsiteX68" fmla="*/ 1233531 w 1448204"/>
                <a:gd name="connsiteY68" fmla="*/ 888384 h 2208609"/>
                <a:gd name="connsiteX69" fmla="*/ 1280039 w 1448204"/>
                <a:gd name="connsiteY69" fmla="*/ 918791 h 2208609"/>
                <a:gd name="connsiteX70" fmla="*/ 1247205 w 1448204"/>
                <a:gd name="connsiteY70" fmla="*/ 964806 h 2208609"/>
                <a:gd name="connsiteX71" fmla="*/ 1074940 w 1448204"/>
                <a:gd name="connsiteY71" fmla="*/ 1721415 h 2208609"/>
                <a:gd name="connsiteX72" fmla="*/ 918573 w 1448204"/>
                <a:gd name="connsiteY72" fmla="*/ 1679499 h 2208609"/>
                <a:gd name="connsiteX73" fmla="*/ 911183 w 1448204"/>
                <a:gd name="connsiteY73" fmla="*/ 1668527 h 2208609"/>
                <a:gd name="connsiteX74" fmla="*/ 1038735 w 1448204"/>
                <a:gd name="connsiteY74" fmla="*/ 1645851 h 2208609"/>
                <a:gd name="connsiteX75" fmla="*/ 1074373 w 1448204"/>
                <a:gd name="connsiteY75" fmla="*/ 1667052 h 2208609"/>
                <a:gd name="connsiteX76" fmla="*/ 1080113 w 1448204"/>
                <a:gd name="connsiteY76" fmla="*/ 1717296 h 2208609"/>
                <a:gd name="connsiteX77" fmla="*/ 1074940 w 1448204"/>
                <a:gd name="connsiteY77" fmla="*/ 1721415 h 2208609"/>
                <a:gd name="connsiteX78" fmla="*/ 874702 w 1448204"/>
                <a:gd name="connsiteY78" fmla="*/ 1823718 h 2208609"/>
                <a:gd name="connsiteX79" fmla="*/ 857867 w 1448204"/>
                <a:gd name="connsiteY79" fmla="*/ 1746969 h 2208609"/>
                <a:gd name="connsiteX80" fmla="*/ 917236 w 1448204"/>
                <a:gd name="connsiteY80" fmla="*/ 1707959 h 2208609"/>
                <a:gd name="connsiteX81" fmla="*/ 1387195 w 1448204"/>
                <a:gd name="connsiteY81" fmla="*/ 1820114 h 2208609"/>
                <a:gd name="connsiteX82" fmla="*/ 1411216 w 1448204"/>
                <a:gd name="connsiteY82" fmla="*/ 1855033 h 2208609"/>
                <a:gd name="connsiteX83" fmla="*/ 1418809 w 1448204"/>
                <a:gd name="connsiteY83" fmla="*/ 1919336 h 2208609"/>
                <a:gd name="connsiteX84" fmla="*/ 1357645 w 1448204"/>
                <a:gd name="connsiteY84" fmla="*/ 1906214 h 2208609"/>
                <a:gd name="connsiteX85" fmla="*/ 874702 w 1448204"/>
                <a:gd name="connsiteY85" fmla="*/ 1823718 h 2208609"/>
                <a:gd name="connsiteX86" fmla="*/ 665135 w 1448204"/>
                <a:gd name="connsiteY86" fmla="*/ 1685072 h 2208609"/>
                <a:gd name="connsiteX87" fmla="*/ 503027 w 1448204"/>
                <a:gd name="connsiteY87" fmla="*/ 1752687 h 2208609"/>
                <a:gd name="connsiteX88" fmla="*/ 365871 w 1448204"/>
                <a:gd name="connsiteY88" fmla="*/ 1744811 h 2208609"/>
                <a:gd name="connsiteX89" fmla="*/ 458793 w 1448204"/>
                <a:gd name="connsiteY89" fmla="*/ 1680574 h 2208609"/>
                <a:gd name="connsiteX90" fmla="*/ 665135 w 1448204"/>
                <a:gd name="connsiteY90" fmla="*/ 1685072 h 2208609"/>
                <a:gd name="connsiteX91" fmla="*/ 439829 w 1448204"/>
                <a:gd name="connsiteY91" fmla="*/ 1775487 h 2208609"/>
                <a:gd name="connsiteX92" fmla="*/ 417051 w 1448204"/>
                <a:gd name="connsiteY92" fmla="*/ 1783850 h 2208609"/>
                <a:gd name="connsiteX93" fmla="*/ 408957 w 1448204"/>
                <a:gd name="connsiteY93" fmla="*/ 1774020 h 2208609"/>
                <a:gd name="connsiteX94" fmla="*/ 439829 w 1448204"/>
                <a:gd name="connsiteY94" fmla="*/ 1775487 h 2208609"/>
                <a:gd name="connsiteX95" fmla="*/ 832531 w 1448204"/>
                <a:gd name="connsiteY95" fmla="*/ 1751866 h 2208609"/>
                <a:gd name="connsiteX96" fmla="*/ 864239 w 1448204"/>
                <a:gd name="connsiteY96" fmla="*/ 1882731 h 2208609"/>
                <a:gd name="connsiteX97" fmla="*/ 905473 w 1448204"/>
                <a:gd name="connsiteY97" fmla="*/ 2085098 h 2208609"/>
                <a:gd name="connsiteX98" fmla="*/ 863578 w 1448204"/>
                <a:gd name="connsiteY98" fmla="*/ 2084400 h 2208609"/>
                <a:gd name="connsiteX99" fmla="*/ 843997 w 1448204"/>
                <a:gd name="connsiteY99" fmla="*/ 2040180 h 2208609"/>
                <a:gd name="connsiteX100" fmla="*/ 819656 w 1448204"/>
                <a:gd name="connsiteY100" fmla="*/ 1932283 h 2208609"/>
                <a:gd name="connsiteX101" fmla="*/ 801274 w 1448204"/>
                <a:gd name="connsiteY101" fmla="*/ 1863709 h 2208609"/>
                <a:gd name="connsiteX102" fmla="*/ 757054 w 1448204"/>
                <a:gd name="connsiteY102" fmla="*/ 1813015 h 2208609"/>
                <a:gd name="connsiteX103" fmla="*/ 736746 w 1448204"/>
                <a:gd name="connsiteY103" fmla="*/ 1815631 h 2208609"/>
                <a:gd name="connsiteX104" fmla="*/ 690310 w 1448204"/>
                <a:gd name="connsiteY104" fmla="*/ 1839746 h 2208609"/>
                <a:gd name="connsiteX105" fmla="*/ 474160 w 1448204"/>
                <a:gd name="connsiteY105" fmla="*/ 1890672 h 2208609"/>
                <a:gd name="connsiteX106" fmla="*/ 337112 w 1448204"/>
                <a:gd name="connsiteY106" fmla="*/ 1937340 h 2208609"/>
                <a:gd name="connsiteX107" fmla="*/ 223875 w 1448204"/>
                <a:gd name="connsiteY107" fmla="*/ 1978719 h 2208609"/>
                <a:gd name="connsiteX108" fmla="*/ 248695 w 1448204"/>
                <a:gd name="connsiteY108" fmla="*/ 1882796 h 2208609"/>
                <a:gd name="connsiteX109" fmla="*/ 669152 w 1448204"/>
                <a:gd name="connsiteY109" fmla="*/ 1713096 h 2208609"/>
                <a:gd name="connsiteX110" fmla="*/ 832531 w 1448204"/>
                <a:gd name="connsiteY110" fmla="*/ 1751866 h 2208609"/>
                <a:gd name="connsiteX111" fmla="*/ 737182 w 1448204"/>
                <a:gd name="connsiteY111" fmla="*/ 1531182 h 2208609"/>
                <a:gd name="connsiteX112" fmla="*/ 838998 w 1448204"/>
                <a:gd name="connsiteY112" fmla="*/ 1529954 h 2208609"/>
                <a:gd name="connsiteX113" fmla="*/ 868439 w 1448204"/>
                <a:gd name="connsiteY113" fmla="*/ 1650268 h 2208609"/>
                <a:gd name="connsiteX114" fmla="*/ 896209 w 1448204"/>
                <a:gd name="connsiteY114" fmla="*/ 1692505 h 2208609"/>
                <a:gd name="connsiteX115" fmla="*/ 691415 w 1448204"/>
                <a:gd name="connsiteY115" fmla="*/ 1700148 h 2208609"/>
                <a:gd name="connsiteX116" fmla="*/ 692395 w 1448204"/>
                <a:gd name="connsiteY116" fmla="*/ 1694852 h 2208609"/>
                <a:gd name="connsiteX117" fmla="*/ 737182 w 1448204"/>
                <a:gd name="connsiteY117" fmla="*/ 1531182 h 2208609"/>
                <a:gd name="connsiteX118" fmla="*/ 824103 w 1448204"/>
                <a:gd name="connsiteY118" fmla="*/ 1423096 h 2208609"/>
                <a:gd name="connsiteX119" fmla="*/ 831587 w 1448204"/>
                <a:gd name="connsiteY119" fmla="*/ 1503514 h 2208609"/>
                <a:gd name="connsiteX120" fmla="*/ 763520 w 1448204"/>
                <a:gd name="connsiteY120" fmla="*/ 1512698 h 2208609"/>
                <a:gd name="connsiteX121" fmla="*/ 747543 w 1448204"/>
                <a:gd name="connsiteY121" fmla="*/ 1503114 h 2208609"/>
                <a:gd name="connsiteX122" fmla="*/ 758151 w 1448204"/>
                <a:gd name="connsiteY122" fmla="*/ 1424920 h 2208609"/>
                <a:gd name="connsiteX123" fmla="*/ 824103 w 1448204"/>
                <a:gd name="connsiteY123" fmla="*/ 1423096 h 2208609"/>
                <a:gd name="connsiteX124" fmla="*/ 757860 w 1448204"/>
                <a:gd name="connsiteY124" fmla="*/ 1396612 h 2208609"/>
                <a:gd name="connsiteX125" fmla="*/ 758166 w 1448204"/>
                <a:gd name="connsiteY125" fmla="*/ 1225938 h 2208609"/>
                <a:gd name="connsiteX126" fmla="*/ 822468 w 1448204"/>
                <a:gd name="connsiteY126" fmla="*/ 1224231 h 2208609"/>
                <a:gd name="connsiteX127" fmla="*/ 822861 w 1448204"/>
                <a:gd name="connsiteY127" fmla="*/ 1396431 h 2208609"/>
                <a:gd name="connsiteX128" fmla="*/ 757860 w 1448204"/>
                <a:gd name="connsiteY128" fmla="*/ 1396612 h 2208609"/>
                <a:gd name="connsiteX129" fmla="*/ 193090 w 1448204"/>
                <a:gd name="connsiteY129" fmla="*/ 1054117 h 2208609"/>
                <a:gd name="connsiteX130" fmla="*/ 215374 w 1448204"/>
                <a:gd name="connsiteY130" fmla="*/ 983472 h 2208609"/>
                <a:gd name="connsiteX131" fmla="*/ 1252843 w 1448204"/>
                <a:gd name="connsiteY131" fmla="*/ 990061 h 2208609"/>
                <a:gd name="connsiteX132" fmla="*/ 1308972 w 1448204"/>
                <a:gd name="connsiteY132" fmla="*/ 952018 h 2208609"/>
                <a:gd name="connsiteX133" fmla="*/ 1311994 w 1448204"/>
                <a:gd name="connsiteY133" fmla="*/ 1038444 h 2208609"/>
                <a:gd name="connsiteX134" fmla="*/ 1195313 w 1448204"/>
                <a:gd name="connsiteY134" fmla="*/ 1152910 h 2208609"/>
                <a:gd name="connsiteX135" fmla="*/ 363226 w 1448204"/>
                <a:gd name="connsiteY135" fmla="*/ 1171438 h 2208609"/>
                <a:gd name="connsiteX136" fmla="*/ 193090 w 1448204"/>
                <a:gd name="connsiteY136" fmla="*/ 1054117 h 2208609"/>
                <a:gd name="connsiteX137" fmla="*/ 46190 w 1448204"/>
                <a:gd name="connsiteY137" fmla="*/ 99056 h 2208609"/>
                <a:gd name="connsiteX138" fmla="*/ 210978 w 1448204"/>
                <a:gd name="connsiteY138" fmla="*/ 211524 h 2208609"/>
                <a:gd name="connsiteX139" fmla="*/ 179190 w 1448204"/>
                <a:gd name="connsiteY139" fmla="*/ 1014540 h 2208609"/>
                <a:gd name="connsiteX140" fmla="*/ 150454 w 1448204"/>
                <a:gd name="connsiteY140" fmla="*/ 1068060 h 2208609"/>
                <a:gd name="connsiteX141" fmla="*/ 144104 w 1448204"/>
                <a:gd name="connsiteY141" fmla="*/ 1063570 h 2208609"/>
                <a:gd name="connsiteX142" fmla="*/ 62792 w 1448204"/>
                <a:gd name="connsiteY142" fmla="*/ 255852 h 2208609"/>
                <a:gd name="connsiteX143" fmla="*/ 26412 w 1448204"/>
                <a:gd name="connsiteY143" fmla="*/ 161084 h 2208609"/>
                <a:gd name="connsiteX144" fmla="*/ 46190 w 1448204"/>
                <a:gd name="connsiteY144" fmla="*/ 99056 h 22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448204" h="2208609">
                  <a:moveTo>
                    <a:pt x="13494" y="211524"/>
                  </a:moveTo>
                  <a:cubicBezTo>
                    <a:pt x="163692" y="480322"/>
                    <a:pt x="78406" y="769763"/>
                    <a:pt x="117322" y="1058164"/>
                  </a:cubicBezTo>
                  <a:cubicBezTo>
                    <a:pt x="117831" y="1097879"/>
                    <a:pt x="150905" y="1107143"/>
                    <a:pt x="176698" y="1079780"/>
                  </a:cubicBezTo>
                  <a:cubicBezTo>
                    <a:pt x="205638" y="1144148"/>
                    <a:pt x="246195" y="1178195"/>
                    <a:pt x="316601" y="1189544"/>
                  </a:cubicBezTo>
                  <a:cubicBezTo>
                    <a:pt x="453663" y="1214313"/>
                    <a:pt x="593036" y="1226208"/>
                    <a:pt x="732299" y="1226142"/>
                  </a:cubicBezTo>
                  <a:cubicBezTo>
                    <a:pt x="733280" y="1286622"/>
                    <a:pt x="728187" y="1348658"/>
                    <a:pt x="733941" y="1408434"/>
                  </a:cubicBezTo>
                  <a:cubicBezTo>
                    <a:pt x="732357" y="1440069"/>
                    <a:pt x="722527" y="1470781"/>
                    <a:pt x="721670" y="1502366"/>
                  </a:cubicBezTo>
                  <a:cubicBezTo>
                    <a:pt x="708112" y="1515888"/>
                    <a:pt x="707399" y="1563893"/>
                    <a:pt x="702750" y="1583976"/>
                  </a:cubicBezTo>
                  <a:cubicBezTo>
                    <a:pt x="698012" y="1610394"/>
                    <a:pt x="691589" y="1636602"/>
                    <a:pt x="683044" y="1662054"/>
                  </a:cubicBezTo>
                  <a:cubicBezTo>
                    <a:pt x="665483" y="1657956"/>
                    <a:pt x="647435" y="1657687"/>
                    <a:pt x="629452" y="1657985"/>
                  </a:cubicBezTo>
                  <a:cubicBezTo>
                    <a:pt x="569204" y="1659162"/>
                    <a:pt x="508898" y="1657970"/>
                    <a:pt x="448759" y="1654105"/>
                  </a:cubicBezTo>
                  <a:cubicBezTo>
                    <a:pt x="372650" y="1646018"/>
                    <a:pt x="360952" y="1661698"/>
                    <a:pt x="342140" y="1733186"/>
                  </a:cubicBezTo>
                  <a:cubicBezTo>
                    <a:pt x="338987" y="1743634"/>
                    <a:pt x="337999" y="1756851"/>
                    <a:pt x="347488" y="1764400"/>
                  </a:cubicBezTo>
                  <a:cubicBezTo>
                    <a:pt x="325269" y="1775212"/>
                    <a:pt x="313382" y="1799545"/>
                    <a:pt x="317851" y="1823275"/>
                  </a:cubicBezTo>
                  <a:cubicBezTo>
                    <a:pt x="300144" y="1830824"/>
                    <a:pt x="282539" y="1838613"/>
                    <a:pt x="265050" y="1846634"/>
                  </a:cubicBezTo>
                  <a:cubicBezTo>
                    <a:pt x="242083" y="1856828"/>
                    <a:pt x="218113" y="1864363"/>
                    <a:pt x="210709" y="1891312"/>
                  </a:cubicBezTo>
                  <a:cubicBezTo>
                    <a:pt x="203088" y="1914882"/>
                    <a:pt x="199593" y="1940494"/>
                    <a:pt x="198292" y="1965154"/>
                  </a:cubicBezTo>
                  <a:cubicBezTo>
                    <a:pt x="197856" y="1973408"/>
                    <a:pt x="196526" y="1983718"/>
                    <a:pt x="199840" y="1991652"/>
                  </a:cubicBezTo>
                  <a:cubicBezTo>
                    <a:pt x="150541" y="2017613"/>
                    <a:pt x="168720" y="2094013"/>
                    <a:pt x="225321" y="2094100"/>
                  </a:cubicBezTo>
                  <a:cubicBezTo>
                    <a:pt x="272977" y="2094485"/>
                    <a:pt x="297536" y="2035581"/>
                    <a:pt x="264520" y="2002028"/>
                  </a:cubicBezTo>
                  <a:cubicBezTo>
                    <a:pt x="303872" y="1989153"/>
                    <a:pt x="337752" y="1964129"/>
                    <a:pt x="374909" y="1946437"/>
                  </a:cubicBezTo>
                  <a:cubicBezTo>
                    <a:pt x="396859" y="1935495"/>
                    <a:pt x="421236" y="1930583"/>
                    <a:pt x="444871" y="1924640"/>
                  </a:cubicBezTo>
                  <a:cubicBezTo>
                    <a:pt x="521824" y="1905298"/>
                    <a:pt x="599023" y="1886930"/>
                    <a:pt x="676433" y="1869521"/>
                  </a:cubicBezTo>
                  <a:cubicBezTo>
                    <a:pt x="701369" y="1863883"/>
                    <a:pt x="728427" y="1858477"/>
                    <a:pt x="747964" y="1840814"/>
                  </a:cubicBezTo>
                  <a:cubicBezTo>
                    <a:pt x="788391" y="1875400"/>
                    <a:pt x="786052" y="1897713"/>
                    <a:pt x="796115" y="1946183"/>
                  </a:cubicBezTo>
                  <a:cubicBezTo>
                    <a:pt x="804652" y="1983413"/>
                    <a:pt x="806737" y="2023063"/>
                    <a:pt x="823892" y="2057684"/>
                  </a:cubicBezTo>
                  <a:cubicBezTo>
                    <a:pt x="829211" y="2068074"/>
                    <a:pt x="834769" y="2077898"/>
                    <a:pt x="838140" y="2089123"/>
                  </a:cubicBezTo>
                  <a:cubicBezTo>
                    <a:pt x="840792" y="2097937"/>
                    <a:pt x="845697" y="2104127"/>
                    <a:pt x="852977" y="2107528"/>
                  </a:cubicBezTo>
                  <a:cubicBezTo>
                    <a:pt x="806287" y="2135137"/>
                    <a:pt x="825781" y="2208631"/>
                    <a:pt x="880878" y="2208609"/>
                  </a:cubicBezTo>
                  <a:cubicBezTo>
                    <a:pt x="932959" y="2208820"/>
                    <a:pt x="954814" y="2141197"/>
                    <a:pt x="913530" y="2110724"/>
                  </a:cubicBezTo>
                  <a:cubicBezTo>
                    <a:pt x="935531" y="2106939"/>
                    <a:pt x="931804" y="2073276"/>
                    <a:pt x="934020" y="2056311"/>
                  </a:cubicBezTo>
                  <a:cubicBezTo>
                    <a:pt x="939702" y="1983638"/>
                    <a:pt x="900060" y="1919721"/>
                    <a:pt x="882062" y="1851655"/>
                  </a:cubicBezTo>
                  <a:cubicBezTo>
                    <a:pt x="1028236" y="1878996"/>
                    <a:pt x="1197492" y="1896507"/>
                    <a:pt x="1333203" y="1922497"/>
                  </a:cubicBezTo>
                  <a:cubicBezTo>
                    <a:pt x="1334903" y="1921988"/>
                    <a:pt x="1342816" y="1927641"/>
                    <a:pt x="1344603" y="1928549"/>
                  </a:cubicBezTo>
                  <a:cubicBezTo>
                    <a:pt x="1351302" y="1931971"/>
                    <a:pt x="1358139" y="1935182"/>
                    <a:pt x="1365129" y="1938002"/>
                  </a:cubicBezTo>
                  <a:cubicBezTo>
                    <a:pt x="1319420" y="1966186"/>
                    <a:pt x="1339379" y="2038589"/>
                    <a:pt x="1393923" y="2038531"/>
                  </a:cubicBezTo>
                  <a:cubicBezTo>
                    <a:pt x="1443905" y="2038836"/>
                    <a:pt x="1467163" y="1975340"/>
                    <a:pt x="1429751" y="1943240"/>
                  </a:cubicBezTo>
                  <a:cubicBezTo>
                    <a:pt x="1438332" y="1939978"/>
                    <a:pt x="1443817" y="1934245"/>
                    <a:pt x="1444631" y="1924291"/>
                  </a:cubicBezTo>
                  <a:cubicBezTo>
                    <a:pt x="1445307" y="1894392"/>
                    <a:pt x="1440730" y="1864087"/>
                    <a:pt x="1432882" y="1835263"/>
                  </a:cubicBezTo>
                  <a:cubicBezTo>
                    <a:pt x="1427630" y="1817077"/>
                    <a:pt x="1417624" y="1805641"/>
                    <a:pt x="1400419" y="1797852"/>
                  </a:cubicBezTo>
                  <a:cubicBezTo>
                    <a:pt x="1304634" y="1763848"/>
                    <a:pt x="1202506" y="1750152"/>
                    <a:pt x="1103647" y="1727562"/>
                  </a:cubicBezTo>
                  <a:cubicBezTo>
                    <a:pt x="1110070" y="1710539"/>
                    <a:pt x="1103684" y="1690572"/>
                    <a:pt x="1101794" y="1672996"/>
                  </a:cubicBezTo>
                  <a:cubicBezTo>
                    <a:pt x="1098307" y="1649339"/>
                    <a:pt x="1087226" y="1626335"/>
                    <a:pt x="1061665" y="1621067"/>
                  </a:cubicBezTo>
                  <a:cubicBezTo>
                    <a:pt x="1035327" y="1616490"/>
                    <a:pt x="1009112" y="1625485"/>
                    <a:pt x="983202" y="1629321"/>
                  </a:cubicBezTo>
                  <a:cubicBezTo>
                    <a:pt x="953485" y="1634829"/>
                    <a:pt x="923637" y="1639820"/>
                    <a:pt x="893978" y="1645597"/>
                  </a:cubicBezTo>
                  <a:cubicBezTo>
                    <a:pt x="893738" y="1644158"/>
                    <a:pt x="893353" y="1642770"/>
                    <a:pt x="892801" y="1641477"/>
                  </a:cubicBezTo>
                  <a:cubicBezTo>
                    <a:pt x="885353" y="1612247"/>
                    <a:pt x="873132" y="1561721"/>
                    <a:pt x="864515" y="1525435"/>
                  </a:cubicBezTo>
                  <a:cubicBezTo>
                    <a:pt x="862110" y="1518184"/>
                    <a:pt x="862256" y="1508753"/>
                    <a:pt x="857387" y="1502787"/>
                  </a:cubicBezTo>
                  <a:cubicBezTo>
                    <a:pt x="845740" y="1409945"/>
                    <a:pt x="848930" y="1316783"/>
                    <a:pt x="848334" y="1223047"/>
                  </a:cubicBezTo>
                  <a:cubicBezTo>
                    <a:pt x="963039" y="1217161"/>
                    <a:pt x="1077302" y="1202811"/>
                    <a:pt x="1189936" y="1180331"/>
                  </a:cubicBezTo>
                  <a:cubicBezTo>
                    <a:pt x="1314348" y="1165254"/>
                    <a:pt x="1340294" y="1107034"/>
                    <a:pt x="1341363" y="988173"/>
                  </a:cubicBezTo>
                  <a:cubicBezTo>
                    <a:pt x="1344334" y="950906"/>
                    <a:pt x="1325407" y="925658"/>
                    <a:pt x="1299366" y="901520"/>
                  </a:cubicBezTo>
                  <a:cubicBezTo>
                    <a:pt x="1249573" y="835104"/>
                    <a:pt x="962872" y="807930"/>
                    <a:pt x="874927" y="803381"/>
                  </a:cubicBezTo>
                  <a:cubicBezTo>
                    <a:pt x="700831" y="589796"/>
                    <a:pt x="782702" y="370630"/>
                    <a:pt x="724728" y="129100"/>
                  </a:cubicBezTo>
                  <a:cubicBezTo>
                    <a:pt x="711221" y="57503"/>
                    <a:pt x="687244" y="4383"/>
                    <a:pt x="605402" y="3097"/>
                  </a:cubicBezTo>
                  <a:cubicBezTo>
                    <a:pt x="413919" y="-9204"/>
                    <a:pt x="219828" y="15238"/>
                    <a:pt x="37456" y="74701"/>
                  </a:cubicBezTo>
                  <a:cubicBezTo>
                    <a:pt x="31760" y="76242"/>
                    <a:pt x="24407" y="78698"/>
                    <a:pt x="22968" y="84634"/>
                  </a:cubicBezTo>
                  <a:cubicBezTo>
                    <a:pt x="-9336" y="118354"/>
                    <a:pt x="-2774" y="171584"/>
                    <a:pt x="13494" y="211524"/>
                  </a:cubicBezTo>
                  <a:close/>
                  <a:moveTo>
                    <a:pt x="844033" y="802568"/>
                  </a:moveTo>
                  <a:cubicBezTo>
                    <a:pt x="632613" y="799378"/>
                    <a:pt x="420706" y="845995"/>
                    <a:pt x="230138" y="937602"/>
                  </a:cubicBezTo>
                  <a:cubicBezTo>
                    <a:pt x="304671" y="700040"/>
                    <a:pt x="373151" y="225191"/>
                    <a:pt x="118935" y="77477"/>
                  </a:cubicBezTo>
                  <a:cubicBezTo>
                    <a:pt x="286303" y="34020"/>
                    <a:pt x="463508" y="12564"/>
                    <a:pt x="635679" y="33308"/>
                  </a:cubicBezTo>
                  <a:cubicBezTo>
                    <a:pt x="676404" y="43945"/>
                    <a:pt x="688487" y="85070"/>
                    <a:pt x="696675" y="121682"/>
                  </a:cubicBezTo>
                  <a:cubicBezTo>
                    <a:pt x="707835" y="171627"/>
                    <a:pt x="718705" y="222139"/>
                    <a:pt x="722353" y="273283"/>
                  </a:cubicBezTo>
                  <a:cubicBezTo>
                    <a:pt x="725455" y="454412"/>
                    <a:pt x="721095" y="655406"/>
                    <a:pt x="844033" y="802568"/>
                  </a:cubicBezTo>
                  <a:close/>
                  <a:moveTo>
                    <a:pt x="1247205" y="964806"/>
                  </a:moveTo>
                  <a:cubicBezTo>
                    <a:pt x="1216318" y="972653"/>
                    <a:pt x="1185184" y="979526"/>
                    <a:pt x="1153883" y="985535"/>
                  </a:cubicBezTo>
                  <a:cubicBezTo>
                    <a:pt x="851575" y="1038735"/>
                    <a:pt x="535476" y="1032879"/>
                    <a:pt x="236314" y="963302"/>
                  </a:cubicBezTo>
                  <a:cubicBezTo>
                    <a:pt x="543955" y="811163"/>
                    <a:pt x="906141" y="791327"/>
                    <a:pt x="1233531" y="888384"/>
                  </a:cubicBezTo>
                  <a:cubicBezTo>
                    <a:pt x="1251942" y="893594"/>
                    <a:pt x="1266183" y="905553"/>
                    <a:pt x="1280039" y="918791"/>
                  </a:cubicBezTo>
                  <a:cubicBezTo>
                    <a:pt x="1297957" y="945493"/>
                    <a:pt x="1271589" y="961471"/>
                    <a:pt x="1247205" y="964806"/>
                  </a:cubicBezTo>
                  <a:close/>
                  <a:moveTo>
                    <a:pt x="1074940" y="1721415"/>
                  </a:moveTo>
                  <a:cubicBezTo>
                    <a:pt x="1022823" y="1708562"/>
                    <a:pt x="967413" y="1701681"/>
                    <a:pt x="918573" y="1679499"/>
                  </a:cubicBezTo>
                  <a:cubicBezTo>
                    <a:pt x="916640" y="1675764"/>
                    <a:pt x="913988" y="1671950"/>
                    <a:pt x="911183" y="1668527"/>
                  </a:cubicBezTo>
                  <a:cubicBezTo>
                    <a:pt x="953761" y="1661741"/>
                    <a:pt x="995997" y="1651329"/>
                    <a:pt x="1038735" y="1645851"/>
                  </a:cubicBezTo>
                  <a:cubicBezTo>
                    <a:pt x="1056848" y="1643649"/>
                    <a:pt x="1070072" y="1647675"/>
                    <a:pt x="1074373" y="1667052"/>
                  </a:cubicBezTo>
                  <a:cubicBezTo>
                    <a:pt x="1077600" y="1683466"/>
                    <a:pt x="1080658" y="1700570"/>
                    <a:pt x="1080113" y="1717296"/>
                  </a:cubicBezTo>
                  <a:cubicBezTo>
                    <a:pt x="1079939" y="1722563"/>
                    <a:pt x="1075035" y="1721437"/>
                    <a:pt x="1074940" y="1721415"/>
                  </a:cubicBezTo>
                  <a:close/>
                  <a:moveTo>
                    <a:pt x="874702" y="1823718"/>
                  </a:moveTo>
                  <a:cubicBezTo>
                    <a:pt x="868431" y="1798302"/>
                    <a:pt x="863084" y="1772632"/>
                    <a:pt x="857867" y="1746969"/>
                  </a:cubicBezTo>
                  <a:cubicBezTo>
                    <a:pt x="880718" y="1740582"/>
                    <a:pt x="903925" y="1728318"/>
                    <a:pt x="917236" y="1707959"/>
                  </a:cubicBezTo>
                  <a:cubicBezTo>
                    <a:pt x="1070639" y="1757170"/>
                    <a:pt x="1233589" y="1771419"/>
                    <a:pt x="1387195" y="1820114"/>
                  </a:cubicBezTo>
                  <a:cubicBezTo>
                    <a:pt x="1406246" y="1827830"/>
                    <a:pt x="1407125" y="1836360"/>
                    <a:pt x="1411216" y="1855033"/>
                  </a:cubicBezTo>
                  <a:cubicBezTo>
                    <a:pt x="1416324" y="1876060"/>
                    <a:pt x="1418496" y="1897800"/>
                    <a:pt x="1418809" y="1919336"/>
                  </a:cubicBezTo>
                  <a:cubicBezTo>
                    <a:pt x="1397694" y="1925018"/>
                    <a:pt x="1376224" y="1915775"/>
                    <a:pt x="1357645" y="1906214"/>
                  </a:cubicBezTo>
                  <a:cubicBezTo>
                    <a:pt x="1202121" y="1860396"/>
                    <a:pt x="1033460" y="1860621"/>
                    <a:pt x="874702" y="1823718"/>
                  </a:cubicBezTo>
                  <a:close/>
                  <a:moveTo>
                    <a:pt x="665135" y="1685072"/>
                  </a:moveTo>
                  <a:cubicBezTo>
                    <a:pt x="614521" y="1713997"/>
                    <a:pt x="557528" y="1731755"/>
                    <a:pt x="503027" y="1752687"/>
                  </a:cubicBezTo>
                  <a:cubicBezTo>
                    <a:pt x="457434" y="1748996"/>
                    <a:pt x="411398" y="1748837"/>
                    <a:pt x="365871" y="1744811"/>
                  </a:cubicBezTo>
                  <a:cubicBezTo>
                    <a:pt x="383802" y="1674202"/>
                    <a:pt x="385713" y="1673570"/>
                    <a:pt x="458793" y="1680574"/>
                  </a:cubicBezTo>
                  <a:cubicBezTo>
                    <a:pt x="527447" y="1686103"/>
                    <a:pt x="596524" y="1682173"/>
                    <a:pt x="665135" y="1685072"/>
                  </a:cubicBezTo>
                  <a:close/>
                  <a:moveTo>
                    <a:pt x="439829" y="1775487"/>
                  </a:moveTo>
                  <a:cubicBezTo>
                    <a:pt x="432229" y="1778248"/>
                    <a:pt x="424636" y="1781039"/>
                    <a:pt x="417051" y="1783850"/>
                  </a:cubicBezTo>
                  <a:cubicBezTo>
                    <a:pt x="414718" y="1780217"/>
                    <a:pt x="411994" y="1776926"/>
                    <a:pt x="408957" y="1774020"/>
                  </a:cubicBezTo>
                  <a:cubicBezTo>
                    <a:pt x="419238" y="1774572"/>
                    <a:pt x="429533" y="1775051"/>
                    <a:pt x="439829" y="1775487"/>
                  </a:cubicBezTo>
                  <a:close/>
                  <a:moveTo>
                    <a:pt x="832531" y="1751866"/>
                  </a:moveTo>
                  <a:cubicBezTo>
                    <a:pt x="841453" y="1795861"/>
                    <a:pt x="850594" y="1839913"/>
                    <a:pt x="864239" y="1882731"/>
                  </a:cubicBezTo>
                  <a:cubicBezTo>
                    <a:pt x="887693" y="1947956"/>
                    <a:pt x="919430" y="2013893"/>
                    <a:pt x="905473" y="2085098"/>
                  </a:cubicBezTo>
                  <a:cubicBezTo>
                    <a:pt x="891595" y="2085330"/>
                    <a:pt x="877347" y="2085730"/>
                    <a:pt x="863578" y="2084400"/>
                  </a:cubicBezTo>
                  <a:cubicBezTo>
                    <a:pt x="859792" y="2068503"/>
                    <a:pt x="851088" y="2054727"/>
                    <a:pt x="843997" y="2040180"/>
                  </a:cubicBezTo>
                  <a:cubicBezTo>
                    <a:pt x="830737" y="2005770"/>
                    <a:pt x="828092" y="1968082"/>
                    <a:pt x="819656" y="1932283"/>
                  </a:cubicBezTo>
                  <a:cubicBezTo>
                    <a:pt x="815122" y="1909309"/>
                    <a:pt x="812049" y="1884816"/>
                    <a:pt x="801274" y="1863709"/>
                  </a:cubicBezTo>
                  <a:cubicBezTo>
                    <a:pt x="791058" y="1843692"/>
                    <a:pt x="771753" y="1829501"/>
                    <a:pt x="757054" y="1813015"/>
                  </a:cubicBezTo>
                  <a:cubicBezTo>
                    <a:pt x="750238" y="1805481"/>
                    <a:pt x="741643" y="1809346"/>
                    <a:pt x="736746" y="1815631"/>
                  </a:cubicBezTo>
                  <a:cubicBezTo>
                    <a:pt x="725869" y="1829777"/>
                    <a:pt x="706818" y="1835532"/>
                    <a:pt x="690310" y="1839746"/>
                  </a:cubicBezTo>
                  <a:cubicBezTo>
                    <a:pt x="618241" y="1856588"/>
                    <a:pt x="545946" y="1872588"/>
                    <a:pt x="474160" y="1890672"/>
                  </a:cubicBezTo>
                  <a:cubicBezTo>
                    <a:pt x="427049" y="1902080"/>
                    <a:pt x="379014" y="1911772"/>
                    <a:pt x="337112" y="1937340"/>
                  </a:cubicBezTo>
                  <a:cubicBezTo>
                    <a:pt x="306509" y="1952424"/>
                    <a:pt x="258017" y="1989211"/>
                    <a:pt x="223875" y="1978719"/>
                  </a:cubicBezTo>
                  <a:cubicBezTo>
                    <a:pt x="224304" y="1957212"/>
                    <a:pt x="227522" y="1891667"/>
                    <a:pt x="248695" y="1882796"/>
                  </a:cubicBezTo>
                  <a:cubicBezTo>
                    <a:pt x="384006" y="1814498"/>
                    <a:pt x="532417" y="1777791"/>
                    <a:pt x="669152" y="1713096"/>
                  </a:cubicBezTo>
                  <a:cubicBezTo>
                    <a:pt x="700926" y="1755979"/>
                    <a:pt x="783821" y="1755608"/>
                    <a:pt x="832531" y="1751866"/>
                  </a:cubicBezTo>
                  <a:close/>
                  <a:moveTo>
                    <a:pt x="737182" y="1531182"/>
                  </a:moveTo>
                  <a:cubicBezTo>
                    <a:pt x="764559" y="1544667"/>
                    <a:pt x="813255" y="1545757"/>
                    <a:pt x="838998" y="1529954"/>
                  </a:cubicBezTo>
                  <a:cubicBezTo>
                    <a:pt x="848749" y="1570207"/>
                    <a:pt x="857765" y="1610234"/>
                    <a:pt x="868439" y="1650268"/>
                  </a:cubicBezTo>
                  <a:cubicBezTo>
                    <a:pt x="868700" y="1669218"/>
                    <a:pt x="889342" y="1676796"/>
                    <a:pt x="896209" y="1692505"/>
                  </a:cubicBezTo>
                  <a:cubicBezTo>
                    <a:pt x="865365" y="1742363"/>
                    <a:pt x="730141" y="1737066"/>
                    <a:pt x="691415" y="1700148"/>
                  </a:cubicBezTo>
                  <a:cubicBezTo>
                    <a:pt x="689308" y="1697329"/>
                    <a:pt x="689809" y="1697932"/>
                    <a:pt x="692395" y="1694852"/>
                  </a:cubicBezTo>
                  <a:cubicBezTo>
                    <a:pt x="726741" y="1648786"/>
                    <a:pt x="725092" y="1585414"/>
                    <a:pt x="737182" y="1531182"/>
                  </a:cubicBezTo>
                  <a:close/>
                  <a:moveTo>
                    <a:pt x="824103" y="1423096"/>
                  </a:moveTo>
                  <a:cubicBezTo>
                    <a:pt x="827591" y="1449827"/>
                    <a:pt x="828688" y="1476725"/>
                    <a:pt x="831587" y="1503514"/>
                  </a:cubicBezTo>
                  <a:cubicBezTo>
                    <a:pt x="812957" y="1519746"/>
                    <a:pt x="786154" y="1515888"/>
                    <a:pt x="763520" y="1512698"/>
                  </a:cubicBezTo>
                  <a:cubicBezTo>
                    <a:pt x="756051" y="1511674"/>
                    <a:pt x="749272" y="1511826"/>
                    <a:pt x="747543" y="1503114"/>
                  </a:cubicBezTo>
                  <a:cubicBezTo>
                    <a:pt x="748110" y="1476805"/>
                    <a:pt x="755993" y="1451193"/>
                    <a:pt x="758151" y="1424920"/>
                  </a:cubicBezTo>
                  <a:cubicBezTo>
                    <a:pt x="783080" y="1429708"/>
                    <a:pt x="798099" y="1427165"/>
                    <a:pt x="824103" y="1423096"/>
                  </a:cubicBezTo>
                  <a:close/>
                  <a:moveTo>
                    <a:pt x="757860" y="1396612"/>
                  </a:moveTo>
                  <a:cubicBezTo>
                    <a:pt x="757396" y="1339721"/>
                    <a:pt x="757497" y="1282830"/>
                    <a:pt x="758166" y="1225938"/>
                  </a:cubicBezTo>
                  <a:cubicBezTo>
                    <a:pt x="779607" y="1225663"/>
                    <a:pt x="801041" y="1225096"/>
                    <a:pt x="822468" y="1224231"/>
                  </a:cubicBezTo>
                  <a:cubicBezTo>
                    <a:pt x="822657" y="1281631"/>
                    <a:pt x="822911" y="1339031"/>
                    <a:pt x="822861" y="1396431"/>
                  </a:cubicBezTo>
                  <a:cubicBezTo>
                    <a:pt x="804500" y="1400245"/>
                    <a:pt x="774274" y="1406116"/>
                    <a:pt x="757860" y="1396612"/>
                  </a:cubicBezTo>
                  <a:close/>
                  <a:moveTo>
                    <a:pt x="193090" y="1054117"/>
                  </a:moveTo>
                  <a:cubicBezTo>
                    <a:pt x="202434" y="1031186"/>
                    <a:pt x="207948" y="1007034"/>
                    <a:pt x="215374" y="983472"/>
                  </a:cubicBezTo>
                  <a:cubicBezTo>
                    <a:pt x="552413" y="1066767"/>
                    <a:pt x="914606" y="1068605"/>
                    <a:pt x="1252843" y="990061"/>
                  </a:cubicBezTo>
                  <a:cubicBezTo>
                    <a:pt x="1276079" y="984576"/>
                    <a:pt x="1299403" y="975900"/>
                    <a:pt x="1308972" y="952018"/>
                  </a:cubicBezTo>
                  <a:cubicBezTo>
                    <a:pt x="1321651" y="978429"/>
                    <a:pt x="1314319" y="1010457"/>
                    <a:pt x="1311994" y="1038444"/>
                  </a:cubicBezTo>
                  <a:cubicBezTo>
                    <a:pt x="1305717" y="1118928"/>
                    <a:pt x="1271502" y="1141830"/>
                    <a:pt x="1195313" y="1152910"/>
                  </a:cubicBezTo>
                  <a:cubicBezTo>
                    <a:pt x="922133" y="1209264"/>
                    <a:pt x="638658" y="1215316"/>
                    <a:pt x="363226" y="1171438"/>
                  </a:cubicBezTo>
                  <a:cubicBezTo>
                    <a:pt x="274772" y="1160394"/>
                    <a:pt x="227464" y="1141466"/>
                    <a:pt x="193090" y="1054117"/>
                  </a:cubicBezTo>
                  <a:close/>
                  <a:moveTo>
                    <a:pt x="46190" y="99056"/>
                  </a:moveTo>
                  <a:cubicBezTo>
                    <a:pt x="121943" y="74825"/>
                    <a:pt x="182053" y="150825"/>
                    <a:pt x="210978" y="211524"/>
                  </a:cubicBezTo>
                  <a:cubicBezTo>
                    <a:pt x="324441" y="455284"/>
                    <a:pt x="261257" y="769886"/>
                    <a:pt x="179190" y="1014540"/>
                  </a:cubicBezTo>
                  <a:cubicBezTo>
                    <a:pt x="173138" y="1033540"/>
                    <a:pt x="168531" y="1056725"/>
                    <a:pt x="150454" y="1068060"/>
                  </a:cubicBezTo>
                  <a:cubicBezTo>
                    <a:pt x="144423" y="1071235"/>
                    <a:pt x="145143" y="1069593"/>
                    <a:pt x="144104" y="1063570"/>
                  </a:cubicBezTo>
                  <a:cubicBezTo>
                    <a:pt x="103503" y="796094"/>
                    <a:pt x="183586" y="509051"/>
                    <a:pt x="62792" y="255852"/>
                  </a:cubicBezTo>
                  <a:cubicBezTo>
                    <a:pt x="48319" y="225532"/>
                    <a:pt x="30089" y="195146"/>
                    <a:pt x="26412" y="161084"/>
                  </a:cubicBezTo>
                  <a:cubicBezTo>
                    <a:pt x="24356" y="139650"/>
                    <a:pt x="26550" y="111931"/>
                    <a:pt x="46190" y="99056"/>
                  </a:cubicBez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6" name="Graphic 153" descr="illustration of a succulent plant">
            <a:extLst>
              <a:ext uri="{FF2B5EF4-FFF2-40B4-BE49-F238E27FC236}">
                <a16:creationId xmlns:a16="http://schemas.microsoft.com/office/drawing/2014/main" id="{29DD3644-A274-274D-83CF-C93175B50379}"/>
              </a:ext>
            </a:extLst>
          </p:cNvPr>
          <p:cNvGrpSpPr/>
          <p:nvPr/>
        </p:nvGrpSpPr>
        <p:grpSpPr>
          <a:xfrm>
            <a:off x="8827603" y="3799623"/>
            <a:ext cx="334370" cy="503827"/>
            <a:chOff x="8827603" y="3799623"/>
            <a:chExt cx="334370" cy="503827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D92E1762-30C4-874E-BF69-5BB7BEB4F8B5}"/>
                </a:ext>
              </a:extLst>
            </p:cNvPr>
            <p:cNvSpPr/>
            <p:nvPr/>
          </p:nvSpPr>
          <p:spPr>
            <a:xfrm>
              <a:off x="8875010" y="3830043"/>
              <a:ext cx="238339" cy="187240"/>
            </a:xfrm>
            <a:custGeom>
              <a:avLst/>
              <a:gdLst>
                <a:gd name="connsiteX0" fmla="*/ 236092 w 238339"/>
                <a:gd name="connsiteY0" fmla="*/ 19524 h 187240"/>
                <a:gd name="connsiteX1" fmla="*/ 230498 w 238339"/>
                <a:gd name="connsiteY1" fmla="*/ 17468 h 187240"/>
                <a:gd name="connsiteX2" fmla="*/ 226174 w 238339"/>
                <a:gd name="connsiteY2" fmla="*/ 20628 h 187240"/>
                <a:gd name="connsiteX3" fmla="*/ 151082 w 238339"/>
                <a:gd name="connsiteY3" fmla="*/ 98860 h 187240"/>
                <a:gd name="connsiteX4" fmla="*/ 147987 w 238339"/>
                <a:gd name="connsiteY4" fmla="*/ 103982 h 187240"/>
                <a:gd name="connsiteX5" fmla="*/ 139987 w 238339"/>
                <a:gd name="connsiteY5" fmla="*/ 91884 h 187240"/>
                <a:gd name="connsiteX6" fmla="*/ 135831 w 238339"/>
                <a:gd name="connsiteY6" fmla="*/ 90693 h 187240"/>
                <a:gd name="connsiteX7" fmla="*/ 98718 w 238339"/>
                <a:gd name="connsiteY7" fmla="*/ 116530 h 187240"/>
                <a:gd name="connsiteX8" fmla="*/ 90791 w 238339"/>
                <a:gd name="connsiteY8" fmla="*/ 107876 h 187240"/>
                <a:gd name="connsiteX9" fmla="*/ 55406 w 238339"/>
                <a:gd name="connsiteY9" fmla="*/ 66330 h 187240"/>
                <a:gd name="connsiteX10" fmla="*/ 56641 w 238339"/>
                <a:gd name="connsiteY10" fmla="*/ 57212 h 187240"/>
                <a:gd name="connsiteX11" fmla="*/ 66160 w 238339"/>
                <a:gd name="connsiteY11" fmla="*/ 25329 h 187240"/>
                <a:gd name="connsiteX12" fmla="*/ 64946 w 238339"/>
                <a:gd name="connsiteY12" fmla="*/ 20345 h 187240"/>
                <a:gd name="connsiteX13" fmla="*/ 35563 w 238339"/>
                <a:gd name="connsiteY13" fmla="*/ 452 h 187240"/>
                <a:gd name="connsiteX14" fmla="*/ 30288 w 238339"/>
                <a:gd name="connsiteY14" fmla="*/ 3416 h 187240"/>
                <a:gd name="connsiteX15" fmla="*/ 29649 w 238339"/>
                <a:gd name="connsiteY15" fmla="*/ 11081 h 187240"/>
                <a:gd name="connsiteX16" fmla="*/ 32933 w 238339"/>
                <a:gd name="connsiteY16" fmla="*/ 47541 h 187240"/>
                <a:gd name="connsiteX17" fmla="*/ 32483 w 238339"/>
                <a:gd name="connsiteY17" fmla="*/ 50229 h 187240"/>
                <a:gd name="connsiteX18" fmla="*/ 15321 w 238339"/>
                <a:gd name="connsiteY18" fmla="*/ 39542 h 187240"/>
                <a:gd name="connsiteX19" fmla="*/ 8556 w 238339"/>
                <a:gd name="connsiteY19" fmla="*/ 36918 h 187240"/>
                <a:gd name="connsiteX20" fmla="*/ 3601 w 238339"/>
                <a:gd name="connsiteY20" fmla="*/ 38197 h 187240"/>
                <a:gd name="connsiteX21" fmla="*/ 84 w 238339"/>
                <a:gd name="connsiteY21" fmla="*/ 69913 h 187240"/>
                <a:gd name="connsiteX22" fmla="*/ 3456 w 238339"/>
                <a:gd name="connsiteY22" fmla="*/ 104570 h 187240"/>
                <a:gd name="connsiteX23" fmla="*/ 5287 w 238339"/>
                <a:gd name="connsiteY23" fmla="*/ 107346 h 187240"/>
                <a:gd name="connsiteX24" fmla="*/ 60856 w 238339"/>
                <a:gd name="connsiteY24" fmla="*/ 162166 h 187240"/>
                <a:gd name="connsiteX25" fmla="*/ 72256 w 238339"/>
                <a:gd name="connsiteY25" fmla="*/ 175158 h 187240"/>
                <a:gd name="connsiteX26" fmla="*/ 71863 w 238339"/>
                <a:gd name="connsiteY26" fmla="*/ 179939 h 187240"/>
                <a:gd name="connsiteX27" fmla="*/ 73767 w 238339"/>
                <a:gd name="connsiteY27" fmla="*/ 186500 h 187240"/>
                <a:gd name="connsiteX28" fmla="*/ 161930 w 238339"/>
                <a:gd name="connsiteY28" fmla="*/ 185446 h 187240"/>
                <a:gd name="connsiteX29" fmla="*/ 165294 w 238339"/>
                <a:gd name="connsiteY29" fmla="*/ 181987 h 187240"/>
                <a:gd name="connsiteX30" fmla="*/ 163369 w 238339"/>
                <a:gd name="connsiteY30" fmla="*/ 144576 h 187240"/>
                <a:gd name="connsiteX31" fmla="*/ 174057 w 238339"/>
                <a:gd name="connsiteY31" fmla="*/ 132536 h 187240"/>
                <a:gd name="connsiteX32" fmla="*/ 230236 w 238339"/>
                <a:gd name="connsiteY32" fmla="*/ 89247 h 187240"/>
                <a:gd name="connsiteX33" fmla="*/ 232561 w 238339"/>
                <a:gd name="connsiteY33" fmla="*/ 86522 h 187240"/>
                <a:gd name="connsiteX34" fmla="*/ 236092 w 238339"/>
                <a:gd name="connsiteY34" fmla="*/ 19524 h 18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8339" h="187240">
                  <a:moveTo>
                    <a:pt x="236092" y="19524"/>
                  </a:moveTo>
                  <a:cubicBezTo>
                    <a:pt x="235606" y="17090"/>
                    <a:pt x="232452" y="15913"/>
                    <a:pt x="230498" y="17468"/>
                  </a:cubicBezTo>
                  <a:cubicBezTo>
                    <a:pt x="229073" y="18536"/>
                    <a:pt x="227584" y="19561"/>
                    <a:pt x="226174" y="20628"/>
                  </a:cubicBezTo>
                  <a:cubicBezTo>
                    <a:pt x="196791" y="42019"/>
                    <a:pt x="173963" y="61288"/>
                    <a:pt x="151082" y="98860"/>
                  </a:cubicBezTo>
                  <a:cubicBezTo>
                    <a:pt x="150995" y="99005"/>
                    <a:pt x="149702" y="101141"/>
                    <a:pt x="147987" y="103982"/>
                  </a:cubicBezTo>
                  <a:cubicBezTo>
                    <a:pt x="145553" y="99804"/>
                    <a:pt x="142886" y="95764"/>
                    <a:pt x="139987" y="91884"/>
                  </a:cubicBezTo>
                  <a:cubicBezTo>
                    <a:pt x="139028" y="90598"/>
                    <a:pt x="137328" y="90104"/>
                    <a:pt x="135831" y="90693"/>
                  </a:cubicBezTo>
                  <a:cubicBezTo>
                    <a:pt x="121561" y="96309"/>
                    <a:pt x="108926" y="105304"/>
                    <a:pt x="98718" y="116530"/>
                  </a:cubicBezTo>
                  <a:cubicBezTo>
                    <a:pt x="95027" y="112548"/>
                    <a:pt x="91103" y="108508"/>
                    <a:pt x="90791" y="107876"/>
                  </a:cubicBezTo>
                  <a:cubicBezTo>
                    <a:pt x="82399" y="90925"/>
                    <a:pt x="69800" y="77716"/>
                    <a:pt x="55406" y="66330"/>
                  </a:cubicBezTo>
                  <a:cubicBezTo>
                    <a:pt x="56184" y="62051"/>
                    <a:pt x="56692" y="58251"/>
                    <a:pt x="56641" y="57212"/>
                  </a:cubicBezTo>
                  <a:cubicBezTo>
                    <a:pt x="56467" y="46575"/>
                    <a:pt x="59846" y="35255"/>
                    <a:pt x="66160" y="25329"/>
                  </a:cubicBezTo>
                  <a:cubicBezTo>
                    <a:pt x="67250" y="23695"/>
                    <a:pt x="66668" y="21297"/>
                    <a:pt x="64946" y="20345"/>
                  </a:cubicBezTo>
                  <a:cubicBezTo>
                    <a:pt x="54854" y="14467"/>
                    <a:pt x="46004" y="6221"/>
                    <a:pt x="35563" y="452"/>
                  </a:cubicBezTo>
                  <a:cubicBezTo>
                    <a:pt x="33362" y="-856"/>
                    <a:pt x="30318" y="844"/>
                    <a:pt x="30288" y="3416"/>
                  </a:cubicBezTo>
                  <a:cubicBezTo>
                    <a:pt x="30187" y="5930"/>
                    <a:pt x="29911" y="8553"/>
                    <a:pt x="29649" y="11081"/>
                  </a:cubicBezTo>
                  <a:cubicBezTo>
                    <a:pt x="28050" y="23302"/>
                    <a:pt x="29177" y="35545"/>
                    <a:pt x="32933" y="47541"/>
                  </a:cubicBezTo>
                  <a:cubicBezTo>
                    <a:pt x="32962" y="47788"/>
                    <a:pt x="32781" y="48798"/>
                    <a:pt x="32483" y="50229"/>
                  </a:cubicBezTo>
                  <a:cubicBezTo>
                    <a:pt x="26801" y="46582"/>
                    <a:pt x="21039" y="43051"/>
                    <a:pt x="15321" y="39542"/>
                  </a:cubicBezTo>
                  <a:cubicBezTo>
                    <a:pt x="13199" y="38241"/>
                    <a:pt x="10649" y="38212"/>
                    <a:pt x="8556" y="36918"/>
                  </a:cubicBezTo>
                  <a:cubicBezTo>
                    <a:pt x="6471" y="35553"/>
                    <a:pt x="3877" y="35712"/>
                    <a:pt x="3601" y="38197"/>
                  </a:cubicBezTo>
                  <a:cubicBezTo>
                    <a:pt x="1443" y="49169"/>
                    <a:pt x="-424" y="58643"/>
                    <a:pt x="84" y="69913"/>
                  </a:cubicBezTo>
                  <a:cubicBezTo>
                    <a:pt x="346" y="81705"/>
                    <a:pt x="2330" y="92974"/>
                    <a:pt x="3456" y="104570"/>
                  </a:cubicBezTo>
                  <a:cubicBezTo>
                    <a:pt x="3572" y="105740"/>
                    <a:pt x="4255" y="106779"/>
                    <a:pt x="5287" y="107346"/>
                  </a:cubicBezTo>
                  <a:cubicBezTo>
                    <a:pt x="28007" y="119821"/>
                    <a:pt x="47741" y="139286"/>
                    <a:pt x="60856" y="162166"/>
                  </a:cubicBezTo>
                  <a:cubicBezTo>
                    <a:pt x="61735" y="163823"/>
                    <a:pt x="67504" y="170500"/>
                    <a:pt x="72256" y="175158"/>
                  </a:cubicBezTo>
                  <a:cubicBezTo>
                    <a:pt x="72089" y="176749"/>
                    <a:pt x="71950" y="178340"/>
                    <a:pt x="71863" y="179939"/>
                  </a:cubicBezTo>
                  <a:cubicBezTo>
                    <a:pt x="69328" y="182126"/>
                    <a:pt x="70221" y="186194"/>
                    <a:pt x="73767" y="186500"/>
                  </a:cubicBezTo>
                  <a:cubicBezTo>
                    <a:pt x="102532" y="188025"/>
                    <a:pt x="135279" y="186957"/>
                    <a:pt x="161930" y="185446"/>
                  </a:cubicBezTo>
                  <a:cubicBezTo>
                    <a:pt x="163783" y="185344"/>
                    <a:pt x="165243" y="183840"/>
                    <a:pt x="165294" y="181987"/>
                  </a:cubicBezTo>
                  <a:cubicBezTo>
                    <a:pt x="166522" y="169512"/>
                    <a:pt x="165825" y="156877"/>
                    <a:pt x="163369" y="144576"/>
                  </a:cubicBezTo>
                  <a:cubicBezTo>
                    <a:pt x="168550" y="139257"/>
                    <a:pt x="173418" y="133772"/>
                    <a:pt x="174057" y="132536"/>
                  </a:cubicBezTo>
                  <a:cubicBezTo>
                    <a:pt x="184628" y="113609"/>
                    <a:pt x="204581" y="98242"/>
                    <a:pt x="230236" y="89247"/>
                  </a:cubicBezTo>
                  <a:cubicBezTo>
                    <a:pt x="231442" y="88825"/>
                    <a:pt x="232336" y="87786"/>
                    <a:pt x="232561" y="86522"/>
                  </a:cubicBezTo>
                  <a:cubicBezTo>
                    <a:pt x="236514" y="64558"/>
                    <a:pt x="241215" y="41983"/>
                    <a:pt x="236092" y="1952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08" name="Graphic 153">
              <a:extLst>
                <a:ext uri="{FF2B5EF4-FFF2-40B4-BE49-F238E27FC236}">
                  <a16:creationId xmlns:a16="http://schemas.microsoft.com/office/drawing/2014/main" id="{C4B1FC47-D9E5-4C44-8E72-4B4FA7E55A62}"/>
                </a:ext>
              </a:extLst>
            </p:cNvPr>
            <p:cNvGrpSpPr/>
            <p:nvPr/>
          </p:nvGrpSpPr>
          <p:grpSpPr>
            <a:xfrm>
              <a:off x="8846799" y="3809668"/>
              <a:ext cx="297002" cy="205753"/>
              <a:chOff x="8846799" y="3809668"/>
              <a:chExt cx="297002" cy="205753"/>
            </a:xfrm>
            <a:solidFill>
              <a:srgbClr val="FFFFFF"/>
            </a:solidFill>
          </p:grpSpPr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213983AD-040B-DF46-B3B2-02106A0B0183}"/>
                  </a:ext>
                </a:extLst>
              </p:cNvPr>
              <p:cNvSpPr/>
              <p:nvPr/>
            </p:nvSpPr>
            <p:spPr>
              <a:xfrm>
                <a:off x="9045247" y="3922805"/>
                <a:ext cx="98555" cy="92615"/>
              </a:xfrm>
              <a:custGeom>
                <a:avLst/>
                <a:gdLst>
                  <a:gd name="connsiteX0" fmla="*/ 97789 w 98555"/>
                  <a:gd name="connsiteY0" fmla="*/ 1352 h 92615"/>
                  <a:gd name="connsiteX1" fmla="*/ 94759 w 98555"/>
                  <a:gd name="connsiteY1" fmla="*/ 8 h 92615"/>
                  <a:gd name="connsiteX2" fmla="*/ 88365 w 98555"/>
                  <a:gd name="connsiteY2" fmla="*/ 430 h 92615"/>
                  <a:gd name="connsiteX3" fmla="*/ 921 w 98555"/>
                  <a:gd name="connsiteY3" fmla="*/ 48653 h 92615"/>
                  <a:gd name="connsiteX4" fmla="*/ 64 w 98555"/>
                  <a:gd name="connsiteY4" fmla="*/ 51704 h 92615"/>
                  <a:gd name="connsiteX5" fmla="*/ 1575 w 98555"/>
                  <a:gd name="connsiteY5" fmla="*/ 88513 h 92615"/>
                  <a:gd name="connsiteX6" fmla="*/ 5186 w 98555"/>
                  <a:gd name="connsiteY6" fmla="*/ 92611 h 92615"/>
                  <a:gd name="connsiteX7" fmla="*/ 15547 w 98555"/>
                  <a:gd name="connsiteY7" fmla="*/ 92349 h 92615"/>
                  <a:gd name="connsiteX8" fmla="*/ 53722 w 98555"/>
                  <a:gd name="connsiteY8" fmla="*/ 90911 h 92615"/>
                  <a:gd name="connsiteX9" fmla="*/ 56904 w 98555"/>
                  <a:gd name="connsiteY9" fmla="*/ 86355 h 92615"/>
                  <a:gd name="connsiteX10" fmla="*/ 68914 w 98555"/>
                  <a:gd name="connsiteY10" fmla="*/ 64005 h 92615"/>
                  <a:gd name="connsiteX11" fmla="*/ 98399 w 98555"/>
                  <a:gd name="connsiteY11" fmla="*/ 4608 h 92615"/>
                  <a:gd name="connsiteX12" fmla="*/ 97789 w 98555"/>
                  <a:gd name="connsiteY12" fmla="*/ 1352 h 9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555" h="92615">
                    <a:moveTo>
                      <a:pt x="97789" y="1352"/>
                    </a:moveTo>
                    <a:cubicBezTo>
                      <a:pt x="97062" y="430"/>
                      <a:pt x="95936" y="-72"/>
                      <a:pt x="94759" y="8"/>
                    </a:cubicBezTo>
                    <a:cubicBezTo>
                      <a:pt x="92630" y="154"/>
                      <a:pt x="90494" y="255"/>
                      <a:pt x="88365" y="430"/>
                    </a:cubicBezTo>
                    <a:cubicBezTo>
                      <a:pt x="49268" y="3685"/>
                      <a:pt x="19231" y="28454"/>
                      <a:pt x="921" y="48653"/>
                    </a:cubicBezTo>
                    <a:cubicBezTo>
                      <a:pt x="173" y="49481"/>
                      <a:pt x="-147" y="50607"/>
                      <a:pt x="64" y="51704"/>
                    </a:cubicBezTo>
                    <a:cubicBezTo>
                      <a:pt x="2781" y="65953"/>
                      <a:pt x="3261" y="77651"/>
                      <a:pt x="1575" y="88513"/>
                    </a:cubicBezTo>
                    <a:cubicBezTo>
                      <a:pt x="1197" y="90627"/>
                      <a:pt x="3035" y="92727"/>
                      <a:pt x="5186" y="92611"/>
                    </a:cubicBezTo>
                    <a:cubicBezTo>
                      <a:pt x="8637" y="92516"/>
                      <a:pt x="12096" y="92437"/>
                      <a:pt x="15547" y="92349"/>
                    </a:cubicBezTo>
                    <a:cubicBezTo>
                      <a:pt x="28059" y="92051"/>
                      <a:pt x="40999" y="91739"/>
                      <a:pt x="53722" y="90911"/>
                    </a:cubicBezTo>
                    <a:cubicBezTo>
                      <a:pt x="55931" y="90816"/>
                      <a:pt x="57580" y="88462"/>
                      <a:pt x="56904" y="86355"/>
                    </a:cubicBezTo>
                    <a:cubicBezTo>
                      <a:pt x="55581" y="80601"/>
                      <a:pt x="65013" y="69913"/>
                      <a:pt x="68914" y="64005"/>
                    </a:cubicBezTo>
                    <a:cubicBezTo>
                      <a:pt x="82254" y="44577"/>
                      <a:pt x="92172" y="24596"/>
                      <a:pt x="98399" y="4608"/>
                    </a:cubicBezTo>
                    <a:cubicBezTo>
                      <a:pt x="98740" y="3489"/>
                      <a:pt x="98515" y="2268"/>
                      <a:pt x="97789" y="135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259399F8-1D6F-D940-98DA-423DE0499D8B}"/>
                  </a:ext>
                </a:extLst>
              </p:cNvPr>
              <p:cNvSpPr/>
              <p:nvPr/>
            </p:nvSpPr>
            <p:spPr>
              <a:xfrm>
                <a:off x="8930534" y="3809668"/>
                <a:ext cx="151727" cy="126301"/>
              </a:xfrm>
              <a:custGeom>
                <a:avLst/>
                <a:gdLst>
                  <a:gd name="connsiteX0" fmla="*/ 139102 w 151727"/>
                  <a:gd name="connsiteY0" fmla="*/ 13888 h 126301"/>
                  <a:gd name="connsiteX1" fmla="*/ 133980 w 151727"/>
                  <a:gd name="connsiteY1" fmla="*/ 14222 h 126301"/>
                  <a:gd name="connsiteX2" fmla="*/ 129264 w 151727"/>
                  <a:gd name="connsiteY2" fmla="*/ 18749 h 126301"/>
                  <a:gd name="connsiteX3" fmla="*/ 122449 w 151727"/>
                  <a:gd name="connsiteY3" fmla="*/ 24358 h 126301"/>
                  <a:gd name="connsiteX4" fmla="*/ 105534 w 151727"/>
                  <a:gd name="connsiteY4" fmla="*/ 39848 h 126301"/>
                  <a:gd name="connsiteX5" fmla="*/ 79232 w 151727"/>
                  <a:gd name="connsiteY5" fmla="*/ 279 h 126301"/>
                  <a:gd name="connsiteX6" fmla="*/ 5 w 151727"/>
                  <a:gd name="connsiteY6" fmla="*/ 81830 h 126301"/>
                  <a:gd name="connsiteX7" fmla="*/ 1459 w 151727"/>
                  <a:gd name="connsiteY7" fmla="*/ 84896 h 126301"/>
                  <a:gd name="connsiteX8" fmla="*/ 36080 w 151727"/>
                  <a:gd name="connsiteY8" fmla="*/ 124480 h 126301"/>
                  <a:gd name="connsiteX9" fmla="*/ 38703 w 151727"/>
                  <a:gd name="connsiteY9" fmla="*/ 126268 h 126301"/>
                  <a:gd name="connsiteX10" fmla="*/ 41711 w 151727"/>
                  <a:gd name="connsiteY10" fmla="*/ 125243 h 126301"/>
                  <a:gd name="connsiteX11" fmla="*/ 80358 w 151727"/>
                  <a:gd name="connsiteY11" fmla="*/ 104463 h 126301"/>
                  <a:gd name="connsiteX12" fmla="*/ 83177 w 151727"/>
                  <a:gd name="connsiteY12" fmla="*/ 106607 h 126301"/>
                  <a:gd name="connsiteX13" fmla="*/ 84347 w 151727"/>
                  <a:gd name="connsiteY13" fmla="*/ 108641 h 126301"/>
                  <a:gd name="connsiteX14" fmla="*/ 91351 w 151727"/>
                  <a:gd name="connsiteY14" fmla="*/ 115485 h 126301"/>
                  <a:gd name="connsiteX15" fmla="*/ 97302 w 151727"/>
                  <a:gd name="connsiteY15" fmla="*/ 114367 h 126301"/>
                  <a:gd name="connsiteX16" fmla="*/ 119935 w 151727"/>
                  <a:gd name="connsiteY16" fmla="*/ 75756 h 126301"/>
                  <a:gd name="connsiteX17" fmla="*/ 120451 w 151727"/>
                  <a:gd name="connsiteY17" fmla="*/ 72058 h 126301"/>
                  <a:gd name="connsiteX18" fmla="*/ 120240 w 151727"/>
                  <a:gd name="connsiteY18" fmla="*/ 71564 h 126301"/>
                  <a:gd name="connsiteX19" fmla="*/ 129046 w 151727"/>
                  <a:gd name="connsiteY19" fmla="*/ 65809 h 126301"/>
                  <a:gd name="connsiteX20" fmla="*/ 149950 w 151727"/>
                  <a:gd name="connsiteY20" fmla="*/ 47841 h 126301"/>
                  <a:gd name="connsiteX21" fmla="*/ 151309 w 151727"/>
                  <a:gd name="connsiteY21" fmla="*/ 45581 h 126301"/>
                  <a:gd name="connsiteX22" fmla="*/ 139102 w 151727"/>
                  <a:gd name="connsiteY22" fmla="*/ 13888 h 12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1727" h="126301">
                    <a:moveTo>
                      <a:pt x="139102" y="13888"/>
                    </a:moveTo>
                    <a:cubicBezTo>
                      <a:pt x="137685" y="12529"/>
                      <a:pt x="135208" y="12689"/>
                      <a:pt x="133980" y="14222"/>
                    </a:cubicBezTo>
                    <a:cubicBezTo>
                      <a:pt x="132781" y="15653"/>
                      <a:pt x="131226" y="17143"/>
                      <a:pt x="129264" y="18749"/>
                    </a:cubicBezTo>
                    <a:cubicBezTo>
                      <a:pt x="126968" y="20601"/>
                      <a:pt x="124672" y="22512"/>
                      <a:pt x="122449" y="24358"/>
                    </a:cubicBezTo>
                    <a:cubicBezTo>
                      <a:pt x="114115" y="31369"/>
                      <a:pt x="108346" y="35002"/>
                      <a:pt x="105534" y="39848"/>
                    </a:cubicBezTo>
                    <a:cubicBezTo>
                      <a:pt x="95420" y="19243"/>
                      <a:pt x="83322" y="-2736"/>
                      <a:pt x="79232" y="279"/>
                    </a:cubicBezTo>
                    <a:cubicBezTo>
                      <a:pt x="48519" y="11563"/>
                      <a:pt x="2759" y="45981"/>
                      <a:pt x="5" y="81830"/>
                    </a:cubicBezTo>
                    <a:cubicBezTo>
                      <a:pt x="-60" y="83029"/>
                      <a:pt x="485" y="84184"/>
                      <a:pt x="1459" y="84896"/>
                    </a:cubicBezTo>
                    <a:cubicBezTo>
                      <a:pt x="15489" y="95178"/>
                      <a:pt x="27136" y="108496"/>
                      <a:pt x="36080" y="124480"/>
                    </a:cubicBezTo>
                    <a:cubicBezTo>
                      <a:pt x="36625" y="125454"/>
                      <a:pt x="37599" y="126115"/>
                      <a:pt x="38703" y="126268"/>
                    </a:cubicBezTo>
                    <a:cubicBezTo>
                      <a:pt x="39800" y="126420"/>
                      <a:pt x="40926" y="126043"/>
                      <a:pt x="41711" y="125243"/>
                    </a:cubicBezTo>
                    <a:cubicBezTo>
                      <a:pt x="53627" y="113190"/>
                      <a:pt x="67011" y="106004"/>
                      <a:pt x="80358" y="104463"/>
                    </a:cubicBezTo>
                    <a:cubicBezTo>
                      <a:pt x="81382" y="104361"/>
                      <a:pt x="82981" y="105582"/>
                      <a:pt x="83177" y="106607"/>
                    </a:cubicBezTo>
                    <a:cubicBezTo>
                      <a:pt x="83322" y="107398"/>
                      <a:pt x="83737" y="108111"/>
                      <a:pt x="84347" y="108641"/>
                    </a:cubicBezTo>
                    <a:cubicBezTo>
                      <a:pt x="86759" y="110719"/>
                      <a:pt x="89113" y="113022"/>
                      <a:pt x="91351" y="115485"/>
                    </a:cubicBezTo>
                    <a:cubicBezTo>
                      <a:pt x="93015" y="117433"/>
                      <a:pt x="96459" y="116793"/>
                      <a:pt x="97302" y="114367"/>
                    </a:cubicBezTo>
                    <a:cubicBezTo>
                      <a:pt x="102548" y="100670"/>
                      <a:pt x="110373" y="87316"/>
                      <a:pt x="119935" y="75756"/>
                    </a:cubicBezTo>
                    <a:cubicBezTo>
                      <a:pt x="120792" y="74717"/>
                      <a:pt x="120988" y="73293"/>
                      <a:pt x="120451" y="72058"/>
                    </a:cubicBezTo>
                    <a:cubicBezTo>
                      <a:pt x="120385" y="71905"/>
                      <a:pt x="120313" y="71738"/>
                      <a:pt x="120240" y="71564"/>
                    </a:cubicBezTo>
                    <a:cubicBezTo>
                      <a:pt x="124280" y="69275"/>
                      <a:pt x="128225" y="66674"/>
                      <a:pt x="129046" y="65809"/>
                    </a:cubicBezTo>
                    <a:cubicBezTo>
                      <a:pt x="135091" y="59822"/>
                      <a:pt x="141928" y="53944"/>
                      <a:pt x="149950" y="47841"/>
                    </a:cubicBezTo>
                    <a:cubicBezTo>
                      <a:pt x="150676" y="47289"/>
                      <a:pt x="151163" y="46475"/>
                      <a:pt x="151309" y="45581"/>
                    </a:cubicBezTo>
                    <a:cubicBezTo>
                      <a:pt x="153161" y="34043"/>
                      <a:pt x="148831" y="22796"/>
                      <a:pt x="139102" y="1388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96D9A484-493D-BA4C-93C1-C6C1BD948CC2}"/>
                  </a:ext>
                </a:extLst>
              </p:cNvPr>
              <p:cNvSpPr/>
              <p:nvPr/>
            </p:nvSpPr>
            <p:spPr>
              <a:xfrm>
                <a:off x="8846799" y="3927876"/>
                <a:ext cx="93383" cy="87003"/>
              </a:xfrm>
              <a:custGeom>
                <a:avLst/>
                <a:gdLst>
                  <a:gd name="connsiteX0" fmla="*/ 35154 w 93383"/>
                  <a:gd name="connsiteY0" fmla="*/ 15020 h 87003"/>
                  <a:gd name="connsiteX1" fmla="*/ 32299 w 93383"/>
                  <a:gd name="connsiteY1" fmla="*/ 13283 h 87003"/>
                  <a:gd name="connsiteX2" fmla="*/ 4776 w 93383"/>
                  <a:gd name="connsiteY2" fmla="*/ 227 h 87003"/>
                  <a:gd name="connsiteX3" fmla="*/ 264 w 93383"/>
                  <a:gd name="connsiteY3" fmla="*/ 4870 h 87003"/>
                  <a:gd name="connsiteX4" fmla="*/ 30294 w 93383"/>
                  <a:gd name="connsiteY4" fmla="*/ 61020 h 87003"/>
                  <a:gd name="connsiteX5" fmla="*/ 49853 w 93383"/>
                  <a:gd name="connsiteY5" fmla="*/ 84648 h 87003"/>
                  <a:gd name="connsiteX6" fmla="*/ 89662 w 93383"/>
                  <a:gd name="connsiteY6" fmla="*/ 86995 h 87003"/>
                  <a:gd name="connsiteX7" fmla="*/ 93106 w 93383"/>
                  <a:gd name="connsiteY7" fmla="*/ 82090 h 87003"/>
                  <a:gd name="connsiteX8" fmla="*/ 35154 w 93383"/>
                  <a:gd name="connsiteY8" fmla="*/ 15020 h 8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83" h="87003">
                    <a:moveTo>
                      <a:pt x="35154" y="15020"/>
                    </a:moveTo>
                    <a:cubicBezTo>
                      <a:pt x="34711" y="14707"/>
                      <a:pt x="32793" y="13574"/>
                      <a:pt x="32299" y="13283"/>
                    </a:cubicBezTo>
                    <a:cubicBezTo>
                      <a:pt x="22824" y="7739"/>
                      <a:pt x="13822" y="3467"/>
                      <a:pt x="4776" y="227"/>
                    </a:cubicBezTo>
                    <a:cubicBezTo>
                      <a:pt x="2030" y="-856"/>
                      <a:pt x="-906" y="2145"/>
                      <a:pt x="264" y="4870"/>
                    </a:cubicBezTo>
                    <a:cubicBezTo>
                      <a:pt x="8482" y="25839"/>
                      <a:pt x="18581" y="44730"/>
                      <a:pt x="30294" y="61020"/>
                    </a:cubicBezTo>
                    <a:cubicBezTo>
                      <a:pt x="31711" y="63279"/>
                      <a:pt x="47753" y="84539"/>
                      <a:pt x="49853" y="84648"/>
                    </a:cubicBezTo>
                    <a:cubicBezTo>
                      <a:pt x="62910" y="85622"/>
                      <a:pt x="76300" y="86414"/>
                      <a:pt x="89662" y="86995"/>
                    </a:cubicBezTo>
                    <a:cubicBezTo>
                      <a:pt x="92162" y="87177"/>
                      <a:pt x="94131" y="84394"/>
                      <a:pt x="93106" y="82090"/>
                    </a:cubicBezTo>
                    <a:cubicBezTo>
                      <a:pt x="81997" y="55054"/>
                      <a:pt x="61413" y="31237"/>
                      <a:pt x="35154" y="1502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9D181749-F775-0D40-A099-FD8552743E49}"/>
                </a:ext>
              </a:extLst>
            </p:cNvPr>
            <p:cNvSpPr/>
            <p:nvPr/>
          </p:nvSpPr>
          <p:spPr>
            <a:xfrm>
              <a:off x="8866784" y="4197158"/>
              <a:ext cx="252483" cy="97161"/>
            </a:xfrm>
            <a:custGeom>
              <a:avLst/>
              <a:gdLst>
                <a:gd name="connsiteX0" fmla="*/ 247733 w 252483"/>
                <a:gd name="connsiteY0" fmla="*/ 13657 h 97161"/>
                <a:gd name="connsiteX1" fmla="*/ 232249 w 252483"/>
                <a:gd name="connsiteY1" fmla="*/ 22361 h 97161"/>
                <a:gd name="connsiteX2" fmla="*/ 204160 w 252483"/>
                <a:gd name="connsiteY2" fmla="*/ 920 h 97161"/>
                <a:gd name="connsiteX3" fmla="*/ 198892 w 252483"/>
                <a:gd name="connsiteY3" fmla="*/ 1443 h 97161"/>
                <a:gd name="connsiteX4" fmla="*/ 186918 w 252483"/>
                <a:gd name="connsiteY4" fmla="*/ 17893 h 97161"/>
                <a:gd name="connsiteX5" fmla="*/ 155341 w 252483"/>
                <a:gd name="connsiteY5" fmla="*/ 19709 h 97161"/>
                <a:gd name="connsiteX6" fmla="*/ 136646 w 252483"/>
                <a:gd name="connsiteY6" fmla="*/ 5970 h 97161"/>
                <a:gd name="connsiteX7" fmla="*/ 132381 w 252483"/>
                <a:gd name="connsiteY7" fmla="*/ 5970 h 97161"/>
                <a:gd name="connsiteX8" fmla="*/ 92180 w 252483"/>
                <a:gd name="connsiteY8" fmla="*/ 30688 h 97161"/>
                <a:gd name="connsiteX9" fmla="*/ 52167 w 252483"/>
                <a:gd name="connsiteY9" fmla="*/ 2003 h 97161"/>
                <a:gd name="connsiteX10" fmla="*/ 47437 w 252483"/>
                <a:gd name="connsiteY10" fmla="*/ 978 h 97161"/>
                <a:gd name="connsiteX11" fmla="*/ 39052 w 252483"/>
                <a:gd name="connsiteY11" fmla="*/ 9777 h 97161"/>
                <a:gd name="connsiteX12" fmla="*/ 6523 w 252483"/>
                <a:gd name="connsiteY12" fmla="*/ 9268 h 97161"/>
                <a:gd name="connsiteX13" fmla="*/ 71 w 252483"/>
                <a:gd name="connsiteY13" fmla="*/ 11841 h 97161"/>
                <a:gd name="connsiteX14" fmla="*/ 11885 w 252483"/>
                <a:gd name="connsiteY14" fmla="*/ 56518 h 97161"/>
                <a:gd name="connsiteX15" fmla="*/ 78440 w 252483"/>
                <a:gd name="connsiteY15" fmla="*/ 92426 h 97161"/>
                <a:gd name="connsiteX16" fmla="*/ 247835 w 252483"/>
                <a:gd name="connsiteY16" fmla="*/ 43127 h 97161"/>
                <a:gd name="connsiteX17" fmla="*/ 252470 w 252483"/>
                <a:gd name="connsiteY17" fmla="*/ 17421 h 97161"/>
                <a:gd name="connsiteX18" fmla="*/ 247733 w 252483"/>
                <a:gd name="connsiteY18" fmla="*/ 13657 h 9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2483" h="97161">
                  <a:moveTo>
                    <a:pt x="247733" y="13657"/>
                  </a:moveTo>
                  <a:cubicBezTo>
                    <a:pt x="243381" y="11201"/>
                    <a:pt x="239719" y="22187"/>
                    <a:pt x="232249" y="22361"/>
                  </a:cubicBezTo>
                  <a:cubicBezTo>
                    <a:pt x="228726" y="22558"/>
                    <a:pt x="209036" y="5381"/>
                    <a:pt x="204160" y="920"/>
                  </a:cubicBezTo>
                  <a:cubicBezTo>
                    <a:pt x="202670" y="-497"/>
                    <a:pt x="200069" y="-242"/>
                    <a:pt x="198892" y="1443"/>
                  </a:cubicBezTo>
                  <a:cubicBezTo>
                    <a:pt x="194896" y="6922"/>
                    <a:pt x="190885" y="12393"/>
                    <a:pt x="186918" y="17893"/>
                  </a:cubicBezTo>
                  <a:cubicBezTo>
                    <a:pt x="176383" y="33035"/>
                    <a:pt x="170665" y="31872"/>
                    <a:pt x="155341" y="19709"/>
                  </a:cubicBezTo>
                  <a:cubicBezTo>
                    <a:pt x="148228" y="14551"/>
                    <a:pt x="142190" y="10148"/>
                    <a:pt x="136646" y="5970"/>
                  </a:cubicBezTo>
                  <a:cubicBezTo>
                    <a:pt x="135382" y="5018"/>
                    <a:pt x="133645" y="5018"/>
                    <a:pt x="132381" y="5970"/>
                  </a:cubicBezTo>
                  <a:cubicBezTo>
                    <a:pt x="119477" y="16745"/>
                    <a:pt x="111216" y="32991"/>
                    <a:pt x="92180" y="30688"/>
                  </a:cubicBezTo>
                  <a:cubicBezTo>
                    <a:pt x="76238" y="29010"/>
                    <a:pt x="61053" y="14769"/>
                    <a:pt x="52167" y="2003"/>
                  </a:cubicBezTo>
                  <a:cubicBezTo>
                    <a:pt x="51106" y="477"/>
                    <a:pt x="49042" y="26"/>
                    <a:pt x="47437" y="978"/>
                  </a:cubicBezTo>
                  <a:cubicBezTo>
                    <a:pt x="43746" y="3209"/>
                    <a:pt x="41573" y="6653"/>
                    <a:pt x="39052" y="9777"/>
                  </a:cubicBezTo>
                  <a:cubicBezTo>
                    <a:pt x="29446" y="23924"/>
                    <a:pt x="15700" y="22768"/>
                    <a:pt x="6523" y="9268"/>
                  </a:cubicBezTo>
                  <a:cubicBezTo>
                    <a:pt x="4590" y="6144"/>
                    <a:pt x="-670" y="8200"/>
                    <a:pt x="71" y="11841"/>
                  </a:cubicBezTo>
                  <a:cubicBezTo>
                    <a:pt x="3341" y="27963"/>
                    <a:pt x="3260" y="43192"/>
                    <a:pt x="11885" y="56518"/>
                  </a:cubicBezTo>
                  <a:cubicBezTo>
                    <a:pt x="22326" y="72052"/>
                    <a:pt x="45635" y="86133"/>
                    <a:pt x="78440" y="92426"/>
                  </a:cubicBezTo>
                  <a:cubicBezTo>
                    <a:pt x="129773" y="103528"/>
                    <a:pt x="235759" y="98144"/>
                    <a:pt x="247835" y="43127"/>
                  </a:cubicBezTo>
                  <a:cubicBezTo>
                    <a:pt x="249310" y="35760"/>
                    <a:pt x="251279" y="24672"/>
                    <a:pt x="252470" y="17421"/>
                  </a:cubicBezTo>
                  <a:cubicBezTo>
                    <a:pt x="252725" y="15859"/>
                    <a:pt x="249186" y="14326"/>
                    <a:pt x="247733" y="136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F285AA34-7B62-6441-A8D1-B20EED8A26C9}"/>
                </a:ext>
              </a:extLst>
            </p:cNvPr>
            <p:cNvSpPr/>
            <p:nvPr/>
          </p:nvSpPr>
          <p:spPr>
            <a:xfrm>
              <a:off x="8858689" y="4151875"/>
              <a:ext cx="267316" cy="71588"/>
            </a:xfrm>
            <a:custGeom>
              <a:avLst/>
              <a:gdLst>
                <a:gd name="connsiteX0" fmla="*/ 265848 w 267316"/>
                <a:gd name="connsiteY0" fmla="*/ 0 h 71588"/>
                <a:gd name="connsiteX1" fmla="*/ 4657 w 267316"/>
                <a:gd name="connsiteY1" fmla="*/ 1736 h 71588"/>
                <a:gd name="connsiteX2" fmla="*/ 58 w 267316"/>
                <a:gd name="connsiteY2" fmla="*/ 5667 h 71588"/>
                <a:gd name="connsiteX3" fmla="*/ 4286 w 267316"/>
                <a:gd name="connsiteY3" fmla="*/ 32841 h 71588"/>
                <a:gd name="connsiteX4" fmla="*/ 6183 w 267316"/>
                <a:gd name="connsiteY4" fmla="*/ 35464 h 71588"/>
                <a:gd name="connsiteX5" fmla="*/ 33880 w 267316"/>
                <a:gd name="connsiteY5" fmla="*/ 59478 h 71588"/>
                <a:gd name="connsiteX6" fmla="*/ 52582 w 267316"/>
                <a:gd name="connsiteY6" fmla="*/ 41749 h 71588"/>
                <a:gd name="connsiteX7" fmla="*/ 63088 w 267316"/>
                <a:gd name="connsiteY7" fmla="*/ 42577 h 71588"/>
                <a:gd name="connsiteX8" fmla="*/ 102818 w 267316"/>
                <a:gd name="connsiteY8" fmla="*/ 71561 h 71588"/>
                <a:gd name="connsiteX9" fmla="*/ 138399 w 267316"/>
                <a:gd name="connsiteY9" fmla="*/ 47133 h 71588"/>
                <a:gd name="connsiteX10" fmla="*/ 143746 w 267316"/>
                <a:gd name="connsiteY10" fmla="*/ 44881 h 71588"/>
                <a:gd name="connsiteX11" fmla="*/ 179813 w 267316"/>
                <a:gd name="connsiteY11" fmla="*/ 69323 h 71588"/>
                <a:gd name="connsiteX12" fmla="*/ 206624 w 267316"/>
                <a:gd name="connsiteY12" fmla="*/ 38872 h 71588"/>
                <a:gd name="connsiteX13" fmla="*/ 210890 w 267316"/>
                <a:gd name="connsiteY13" fmla="*/ 38225 h 71588"/>
                <a:gd name="connsiteX14" fmla="*/ 235848 w 267316"/>
                <a:gd name="connsiteY14" fmla="*/ 60793 h 71588"/>
                <a:gd name="connsiteX15" fmla="*/ 244784 w 267316"/>
                <a:gd name="connsiteY15" fmla="*/ 59158 h 71588"/>
                <a:gd name="connsiteX16" fmla="*/ 261053 w 267316"/>
                <a:gd name="connsiteY16" fmla="*/ 40260 h 71588"/>
                <a:gd name="connsiteX17" fmla="*/ 267272 w 267316"/>
                <a:gd name="connsiteY17" fmla="*/ 3422 h 71588"/>
                <a:gd name="connsiteX18" fmla="*/ 265848 w 267316"/>
                <a:gd name="connsiteY18" fmla="*/ 0 h 71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7316" h="71588">
                  <a:moveTo>
                    <a:pt x="265848" y="0"/>
                  </a:moveTo>
                  <a:cubicBezTo>
                    <a:pt x="179174" y="24835"/>
                    <a:pt x="81071" y="27421"/>
                    <a:pt x="4657" y="1736"/>
                  </a:cubicBezTo>
                  <a:cubicBezTo>
                    <a:pt x="2266" y="886"/>
                    <a:pt x="-429" y="3139"/>
                    <a:pt x="58" y="5667"/>
                  </a:cubicBezTo>
                  <a:cubicBezTo>
                    <a:pt x="1460" y="14728"/>
                    <a:pt x="2877" y="23781"/>
                    <a:pt x="4286" y="32841"/>
                  </a:cubicBezTo>
                  <a:cubicBezTo>
                    <a:pt x="4461" y="33968"/>
                    <a:pt x="5165" y="34941"/>
                    <a:pt x="6183" y="35464"/>
                  </a:cubicBezTo>
                  <a:cubicBezTo>
                    <a:pt x="15308" y="40565"/>
                    <a:pt x="20504" y="63561"/>
                    <a:pt x="33880" y="59478"/>
                  </a:cubicBezTo>
                  <a:cubicBezTo>
                    <a:pt x="42228" y="56150"/>
                    <a:pt x="45091" y="45760"/>
                    <a:pt x="52582" y="41749"/>
                  </a:cubicBezTo>
                  <a:cubicBezTo>
                    <a:pt x="55161" y="40282"/>
                    <a:pt x="60683" y="38560"/>
                    <a:pt x="63088" y="42577"/>
                  </a:cubicBezTo>
                  <a:cubicBezTo>
                    <a:pt x="75862" y="61556"/>
                    <a:pt x="89739" y="71605"/>
                    <a:pt x="102818" y="71561"/>
                  </a:cubicBezTo>
                  <a:cubicBezTo>
                    <a:pt x="118526" y="72353"/>
                    <a:pt x="127057" y="56077"/>
                    <a:pt x="138399" y="47133"/>
                  </a:cubicBezTo>
                  <a:cubicBezTo>
                    <a:pt x="140920" y="45230"/>
                    <a:pt x="142983" y="44372"/>
                    <a:pt x="143746" y="44881"/>
                  </a:cubicBezTo>
                  <a:cubicBezTo>
                    <a:pt x="152501" y="50868"/>
                    <a:pt x="176079" y="68974"/>
                    <a:pt x="179813" y="69323"/>
                  </a:cubicBezTo>
                  <a:cubicBezTo>
                    <a:pt x="186316" y="69832"/>
                    <a:pt x="206624" y="38872"/>
                    <a:pt x="206624" y="38872"/>
                  </a:cubicBezTo>
                  <a:cubicBezTo>
                    <a:pt x="207779" y="37303"/>
                    <a:pt x="209407" y="36845"/>
                    <a:pt x="210890" y="38225"/>
                  </a:cubicBezTo>
                  <a:cubicBezTo>
                    <a:pt x="214660" y="41553"/>
                    <a:pt x="231168" y="56768"/>
                    <a:pt x="235848" y="60793"/>
                  </a:cubicBezTo>
                  <a:cubicBezTo>
                    <a:pt x="240280" y="64113"/>
                    <a:pt x="242503" y="61752"/>
                    <a:pt x="244784" y="59158"/>
                  </a:cubicBezTo>
                  <a:cubicBezTo>
                    <a:pt x="250350" y="53353"/>
                    <a:pt x="255821" y="46995"/>
                    <a:pt x="261053" y="40260"/>
                  </a:cubicBezTo>
                  <a:cubicBezTo>
                    <a:pt x="264053" y="29165"/>
                    <a:pt x="264744" y="17184"/>
                    <a:pt x="267272" y="3422"/>
                  </a:cubicBezTo>
                  <a:cubicBezTo>
                    <a:pt x="267483" y="2107"/>
                    <a:pt x="266931" y="785"/>
                    <a:pt x="265848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D7AEA1D-0441-904C-B9EE-89E72D49B2D7}"/>
                </a:ext>
              </a:extLst>
            </p:cNvPr>
            <p:cNvSpPr/>
            <p:nvPr/>
          </p:nvSpPr>
          <p:spPr>
            <a:xfrm>
              <a:off x="8834940" y="3992105"/>
              <a:ext cx="312964" cy="177411"/>
            </a:xfrm>
            <a:custGeom>
              <a:avLst/>
              <a:gdLst>
                <a:gd name="connsiteX0" fmla="*/ 311874 w 312964"/>
                <a:gd name="connsiteY0" fmla="*/ 22948 h 177411"/>
                <a:gd name="connsiteX1" fmla="*/ 304362 w 312964"/>
                <a:gd name="connsiteY1" fmla="*/ 8126 h 177411"/>
                <a:gd name="connsiteX2" fmla="*/ 287853 w 312964"/>
                <a:gd name="connsiteY2" fmla="*/ 2037 h 177411"/>
                <a:gd name="connsiteX3" fmla="*/ 285252 w 312964"/>
                <a:gd name="connsiteY3" fmla="*/ 1122 h 177411"/>
                <a:gd name="connsiteX4" fmla="*/ 281271 w 312964"/>
                <a:gd name="connsiteY4" fmla="*/ 2284 h 177411"/>
                <a:gd name="connsiteX5" fmla="*/ 269696 w 312964"/>
                <a:gd name="connsiteY5" fmla="*/ 12674 h 177411"/>
                <a:gd name="connsiteX6" fmla="*/ 263666 w 312964"/>
                <a:gd name="connsiteY6" fmla="*/ 24445 h 177411"/>
                <a:gd name="connsiteX7" fmla="*/ 227845 w 312964"/>
                <a:gd name="connsiteY7" fmla="*/ 26973 h 177411"/>
                <a:gd name="connsiteX8" fmla="*/ 53561 w 312964"/>
                <a:gd name="connsiteY8" fmla="*/ 26806 h 177411"/>
                <a:gd name="connsiteX9" fmla="*/ 34088 w 312964"/>
                <a:gd name="connsiteY9" fmla="*/ 1122 h 177411"/>
                <a:gd name="connsiteX10" fmla="*/ 30535 w 312964"/>
                <a:gd name="connsiteY10" fmla="*/ 431 h 177411"/>
                <a:gd name="connsiteX11" fmla="*/ 1378 w 312964"/>
                <a:gd name="connsiteY11" fmla="*/ 16569 h 177411"/>
                <a:gd name="connsiteX12" fmla="*/ 99 w 312964"/>
                <a:gd name="connsiteY12" fmla="*/ 20216 h 177411"/>
                <a:gd name="connsiteX13" fmla="*/ 22354 w 312964"/>
                <a:gd name="connsiteY13" fmla="*/ 156145 h 177411"/>
                <a:gd name="connsiteX14" fmla="*/ 25355 w 312964"/>
                <a:gd name="connsiteY14" fmla="*/ 159124 h 177411"/>
                <a:gd name="connsiteX15" fmla="*/ 50443 w 312964"/>
                <a:gd name="connsiteY15" fmla="*/ 166033 h 177411"/>
                <a:gd name="connsiteX16" fmla="*/ 148626 w 312964"/>
                <a:gd name="connsiteY16" fmla="*/ 177412 h 177411"/>
                <a:gd name="connsiteX17" fmla="*/ 240909 w 312964"/>
                <a:gd name="connsiteY17" fmla="*/ 169826 h 177411"/>
                <a:gd name="connsiteX18" fmla="*/ 290971 w 312964"/>
                <a:gd name="connsiteY18" fmla="*/ 154256 h 177411"/>
                <a:gd name="connsiteX19" fmla="*/ 292802 w 312964"/>
                <a:gd name="connsiteY19" fmla="*/ 151662 h 177411"/>
                <a:gd name="connsiteX20" fmla="*/ 297706 w 312964"/>
                <a:gd name="connsiteY20" fmla="*/ 118624 h 177411"/>
                <a:gd name="connsiteX21" fmla="*/ 312891 w 312964"/>
                <a:gd name="connsiteY21" fmla="*/ 26225 h 177411"/>
                <a:gd name="connsiteX22" fmla="*/ 311874 w 312964"/>
                <a:gd name="connsiteY22" fmla="*/ 22948 h 17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964" h="177411">
                  <a:moveTo>
                    <a:pt x="311874" y="22948"/>
                  </a:moveTo>
                  <a:cubicBezTo>
                    <a:pt x="310995" y="22105"/>
                    <a:pt x="305814" y="8714"/>
                    <a:pt x="304362" y="8126"/>
                  </a:cubicBezTo>
                  <a:cubicBezTo>
                    <a:pt x="298890" y="5902"/>
                    <a:pt x="293274" y="3933"/>
                    <a:pt x="287853" y="2037"/>
                  </a:cubicBezTo>
                  <a:lnTo>
                    <a:pt x="285252" y="1122"/>
                  </a:lnTo>
                  <a:cubicBezTo>
                    <a:pt x="283814" y="613"/>
                    <a:pt x="282644" y="1616"/>
                    <a:pt x="281271" y="2284"/>
                  </a:cubicBezTo>
                  <a:cubicBezTo>
                    <a:pt x="273779" y="5902"/>
                    <a:pt x="272094" y="8010"/>
                    <a:pt x="269696" y="12674"/>
                  </a:cubicBezTo>
                  <a:cubicBezTo>
                    <a:pt x="269268" y="13510"/>
                    <a:pt x="266448" y="17223"/>
                    <a:pt x="263666" y="24445"/>
                  </a:cubicBezTo>
                  <a:cubicBezTo>
                    <a:pt x="252098" y="25128"/>
                    <a:pt x="239260" y="26770"/>
                    <a:pt x="227845" y="26973"/>
                  </a:cubicBezTo>
                  <a:cubicBezTo>
                    <a:pt x="218858" y="27133"/>
                    <a:pt x="73403" y="28928"/>
                    <a:pt x="53561" y="26806"/>
                  </a:cubicBezTo>
                  <a:cubicBezTo>
                    <a:pt x="48816" y="20129"/>
                    <a:pt x="36791" y="4892"/>
                    <a:pt x="34088" y="1122"/>
                  </a:cubicBezTo>
                  <a:cubicBezTo>
                    <a:pt x="33114" y="-237"/>
                    <a:pt x="32075" y="-223"/>
                    <a:pt x="30535" y="431"/>
                  </a:cubicBezTo>
                  <a:cubicBezTo>
                    <a:pt x="29002" y="1093"/>
                    <a:pt x="2489" y="15711"/>
                    <a:pt x="1378" y="16569"/>
                  </a:cubicBezTo>
                  <a:cubicBezTo>
                    <a:pt x="273" y="17426"/>
                    <a:pt x="-228" y="18857"/>
                    <a:pt x="99" y="20216"/>
                  </a:cubicBezTo>
                  <a:cubicBezTo>
                    <a:pt x="5439" y="42260"/>
                    <a:pt x="22354" y="156145"/>
                    <a:pt x="22354" y="156145"/>
                  </a:cubicBezTo>
                  <a:cubicBezTo>
                    <a:pt x="22594" y="157685"/>
                    <a:pt x="23807" y="158898"/>
                    <a:pt x="25355" y="159124"/>
                  </a:cubicBezTo>
                  <a:cubicBezTo>
                    <a:pt x="31334" y="159996"/>
                    <a:pt x="48002" y="165503"/>
                    <a:pt x="50443" y="166033"/>
                  </a:cubicBezTo>
                  <a:cubicBezTo>
                    <a:pt x="82616" y="172994"/>
                    <a:pt x="116272" y="177412"/>
                    <a:pt x="148626" y="177412"/>
                  </a:cubicBezTo>
                  <a:cubicBezTo>
                    <a:pt x="179324" y="177412"/>
                    <a:pt x="211700" y="176104"/>
                    <a:pt x="240909" y="169826"/>
                  </a:cubicBezTo>
                  <a:cubicBezTo>
                    <a:pt x="253675" y="166934"/>
                    <a:pt x="289990" y="154786"/>
                    <a:pt x="290971" y="154256"/>
                  </a:cubicBezTo>
                  <a:cubicBezTo>
                    <a:pt x="291959" y="153725"/>
                    <a:pt x="292634" y="152766"/>
                    <a:pt x="292802" y="151662"/>
                  </a:cubicBezTo>
                  <a:cubicBezTo>
                    <a:pt x="294487" y="140661"/>
                    <a:pt x="296122" y="129457"/>
                    <a:pt x="297706" y="118624"/>
                  </a:cubicBezTo>
                  <a:cubicBezTo>
                    <a:pt x="302153" y="88209"/>
                    <a:pt x="306752" y="56763"/>
                    <a:pt x="312891" y="26225"/>
                  </a:cubicBezTo>
                  <a:cubicBezTo>
                    <a:pt x="313138" y="25026"/>
                    <a:pt x="312753" y="23791"/>
                    <a:pt x="311874" y="2294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5" name="Graphic 153">
              <a:extLst>
                <a:ext uri="{FF2B5EF4-FFF2-40B4-BE49-F238E27FC236}">
                  <a16:creationId xmlns:a16="http://schemas.microsoft.com/office/drawing/2014/main" id="{3E1FBC43-22F9-294D-9699-229121C5FE62}"/>
                </a:ext>
              </a:extLst>
            </p:cNvPr>
            <p:cNvGrpSpPr/>
            <p:nvPr/>
          </p:nvGrpSpPr>
          <p:grpSpPr>
            <a:xfrm>
              <a:off x="8827603" y="3799623"/>
              <a:ext cx="334370" cy="503827"/>
              <a:chOff x="8827603" y="3799623"/>
              <a:chExt cx="334370" cy="503827"/>
            </a:xfrm>
            <a:solidFill>
              <a:srgbClr val="000000"/>
            </a:solidFill>
          </p:grpSpPr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EFDB96FE-1360-9647-9EE2-47E9D951FEDB}"/>
                  </a:ext>
                </a:extLst>
              </p:cNvPr>
              <p:cNvSpPr/>
              <p:nvPr/>
            </p:nvSpPr>
            <p:spPr>
              <a:xfrm>
                <a:off x="8827603" y="3799623"/>
                <a:ext cx="334370" cy="503827"/>
              </a:xfrm>
              <a:custGeom>
                <a:avLst/>
                <a:gdLst>
                  <a:gd name="connsiteX0" fmla="*/ 332449 w 334370"/>
                  <a:gd name="connsiteY0" fmla="*/ 202402 h 503827"/>
                  <a:gd name="connsiteX1" fmla="*/ 328416 w 334370"/>
                  <a:gd name="connsiteY1" fmla="*/ 196146 h 503827"/>
                  <a:gd name="connsiteX2" fmla="*/ 302223 w 334370"/>
                  <a:gd name="connsiteY2" fmla="*/ 187493 h 503827"/>
                  <a:gd name="connsiteX3" fmla="*/ 313114 w 334370"/>
                  <a:gd name="connsiteY3" fmla="*/ 168144 h 503827"/>
                  <a:gd name="connsiteX4" fmla="*/ 328271 w 334370"/>
                  <a:gd name="connsiteY4" fmla="*/ 120459 h 503827"/>
                  <a:gd name="connsiteX5" fmla="*/ 321405 w 334370"/>
                  <a:gd name="connsiteY5" fmla="*/ 109146 h 503827"/>
                  <a:gd name="connsiteX6" fmla="*/ 294666 w 334370"/>
                  <a:gd name="connsiteY6" fmla="*/ 108812 h 503827"/>
                  <a:gd name="connsiteX7" fmla="*/ 296454 w 334370"/>
                  <a:gd name="connsiteY7" fmla="*/ 87748 h 503827"/>
                  <a:gd name="connsiteX8" fmla="*/ 288970 w 334370"/>
                  <a:gd name="connsiteY8" fmla="*/ 42170 h 503827"/>
                  <a:gd name="connsiteX9" fmla="*/ 286769 w 334370"/>
                  <a:gd name="connsiteY9" fmla="*/ 38994 h 503827"/>
                  <a:gd name="connsiteX10" fmla="*/ 283651 w 334370"/>
                  <a:gd name="connsiteY10" fmla="*/ 36822 h 503827"/>
                  <a:gd name="connsiteX11" fmla="*/ 262741 w 334370"/>
                  <a:gd name="connsiteY11" fmla="*/ 43151 h 503827"/>
                  <a:gd name="connsiteX12" fmla="*/ 259318 w 334370"/>
                  <a:gd name="connsiteY12" fmla="*/ 34708 h 503827"/>
                  <a:gd name="connsiteX13" fmla="*/ 239781 w 334370"/>
                  <a:gd name="connsiteY13" fmla="*/ 14109 h 503827"/>
                  <a:gd name="connsiteX14" fmla="*/ 234375 w 334370"/>
                  <a:gd name="connsiteY14" fmla="*/ 13644 h 503827"/>
                  <a:gd name="connsiteX15" fmla="*/ 234280 w 334370"/>
                  <a:gd name="connsiteY15" fmla="*/ 13652 h 503827"/>
                  <a:gd name="connsiteX16" fmla="*/ 219095 w 334370"/>
                  <a:gd name="connsiteY16" fmla="*/ 22893 h 503827"/>
                  <a:gd name="connsiteX17" fmla="*/ 210492 w 334370"/>
                  <a:gd name="connsiteY17" fmla="*/ 30443 h 503827"/>
                  <a:gd name="connsiteX18" fmla="*/ 193483 w 334370"/>
                  <a:gd name="connsiteY18" fmla="*/ 3763 h 503827"/>
                  <a:gd name="connsiteX19" fmla="*/ 181901 w 334370"/>
                  <a:gd name="connsiteY19" fmla="*/ 1002 h 503827"/>
                  <a:gd name="connsiteX20" fmla="*/ 124894 w 334370"/>
                  <a:gd name="connsiteY20" fmla="*/ 34134 h 503827"/>
                  <a:gd name="connsiteX21" fmla="*/ 117061 w 334370"/>
                  <a:gd name="connsiteY21" fmla="*/ 43042 h 503827"/>
                  <a:gd name="connsiteX22" fmla="*/ 110348 w 334370"/>
                  <a:gd name="connsiteY22" fmla="*/ 37025 h 503827"/>
                  <a:gd name="connsiteX23" fmla="*/ 84278 w 334370"/>
                  <a:gd name="connsiteY23" fmla="*/ 22283 h 503827"/>
                  <a:gd name="connsiteX24" fmla="*/ 73437 w 334370"/>
                  <a:gd name="connsiteY24" fmla="*/ 29752 h 503827"/>
                  <a:gd name="connsiteX25" fmla="*/ 70342 w 334370"/>
                  <a:gd name="connsiteY25" fmla="*/ 69656 h 503827"/>
                  <a:gd name="connsiteX26" fmla="*/ 56181 w 334370"/>
                  <a:gd name="connsiteY26" fmla="*/ 63553 h 503827"/>
                  <a:gd name="connsiteX27" fmla="*/ 49773 w 334370"/>
                  <a:gd name="connsiteY27" fmla="*/ 60291 h 503827"/>
                  <a:gd name="connsiteX28" fmla="*/ 42674 w 334370"/>
                  <a:gd name="connsiteY28" fmla="*/ 64359 h 503827"/>
                  <a:gd name="connsiteX29" fmla="*/ 37515 w 334370"/>
                  <a:gd name="connsiteY29" fmla="*/ 106436 h 503827"/>
                  <a:gd name="connsiteX30" fmla="*/ 41163 w 334370"/>
                  <a:gd name="connsiteY30" fmla="*/ 125676 h 503827"/>
                  <a:gd name="connsiteX31" fmla="*/ 17084 w 334370"/>
                  <a:gd name="connsiteY31" fmla="*/ 121854 h 503827"/>
                  <a:gd name="connsiteX32" fmla="*/ 10661 w 334370"/>
                  <a:gd name="connsiteY32" fmla="*/ 126635 h 503827"/>
                  <a:gd name="connsiteX33" fmla="*/ 17215 w 334370"/>
                  <a:gd name="connsiteY33" fmla="*/ 152777 h 503827"/>
                  <a:gd name="connsiteX34" fmla="*/ 27212 w 334370"/>
                  <a:gd name="connsiteY34" fmla="*/ 178898 h 503827"/>
                  <a:gd name="connsiteX35" fmla="*/ 33534 w 334370"/>
                  <a:gd name="connsiteY35" fmla="*/ 190116 h 503827"/>
                  <a:gd name="connsiteX36" fmla="*/ 33054 w 334370"/>
                  <a:gd name="connsiteY36" fmla="*/ 189818 h 503827"/>
                  <a:gd name="connsiteX37" fmla="*/ 27241 w 334370"/>
                  <a:gd name="connsiteY37" fmla="*/ 190203 h 503827"/>
                  <a:gd name="connsiteX38" fmla="*/ 14018 w 334370"/>
                  <a:gd name="connsiteY38" fmla="*/ 193298 h 503827"/>
                  <a:gd name="connsiteX39" fmla="*/ 3323 w 334370"/>
                  <a:gd name="connsiteY39" fmla="*/ 203056 h 503827"/>
                  <a:gd name="connsiteX40" fmla="*/ 111 w 334370"/>
                  <a:gd name="connsiteY40" fmla="*/ 210751 h 503827"/>
                  <a:gd name="connsiteX41" fmla="*/ 140 w 334370"/>
                  <a:gd name="connsiteY41" fmla="*/ 214028 h 503827"/>
                  <a:gd name="connsiteX42" fmla="*/ 482 w 334370"/>
                  <a:gd name="connsiteY42" fmla="*/ 220414 h 503827"/>
                  <a:gd name="connsiteX43" fmla="*/ 1811 w 334370"/>
                  <a:gd name="connsiteY43" fmla="*/ 234881 h 503827"/>
                  <a:gd name="connsiteX44" fmla="*/ 7370 w 334370"/>
                  <a:gd name="connsiteY44" fmla="*/ 272677 h 503827"/>
                  <a:gd name="connsiteX45" fmla="*/ 20506 w 334370"/>
                  <a:gd name="connsiteY45" fmla="*/ 358058 h 503827"/>
                  <a:gd name="connsiteX46" fmla="*/ 31543 w 334370"/>
                  <a:gd name="connsiteY46" fmla="*/ 427047 h 503827"/>
                  <a:gd name="connsiteX47" fmla="*/ 36280 w 334370"/>
                  <a:gd name="connsiteY47" fmla="*/ 448422 h 503827"/>
                  <a:gd name="connsiteX48" fmla="*/ 64515 w 334370"/>
                  <a:gd name="connsiteY48" fmla="*/ 480675 h 503827"/>
                  <a:gd name="connsiteX49" fmla="*/ 159937 w 334370"/>
                  <a:gd name="connsiteY49" fmla="*/ 503824 h 503827"/>
                  <a:gd name="connsiteX50" fmla="*/ 247730 w 334370"/>
                  <a:gd name="connsiteY50" fmla="*/ 490600 h 503827"/>
                  <a:gd name="connsiteX51" fmla="*/ 299230 w 334370"/>
                  <a:gd name="connsiteY51" fmla="*/ 436041 h 503827"/>
                  <a:gd name="connsiteX52" fmla="*/ 308893 w 334370"/>
                  <a:gd name="connsiteY52" fmla="*/ 377043 h 503827"/>
                  <a:gd name="connsiteX53" fmla="*/ 322175 w 334370"/>
                  <a:gd name="connsiteY53" fmla="*/ 291082 h 503827"/>
                  <a:gd name="connsiteX54" fmla="*/ 332049 w 334370"/>
                  <a:gd name="connsiteY54" fmla="*/ 219426 h 503827"/>
                  <a:gd name="connsiteX55" fmla="*/ 332427 w 334370"/>
                  <a:gd name="connsiteY55" fmla="*/ 214769 h 503827"/>
                  <a:gd name="connsiteX56" fmla="*/ 332449 w 334370"/>
                  <a:gd name="connsiteY56" fmla="*/ 202402 h 503827"/>
                  <a:gd name="connsiteX57" fmla="*/ 293068 w 334370"/>
                  <a:gd name="connsiteY57" fmla="*/ 200542 h 503827"/>
                  <a:gd name="connsiteX58" fmla="*/ 301678 w 334370"/>
                  <a:gd name="connsiteY58" fmla="*/ 204154 h 503827"/>
                  <a:gd name="connsiteX59" fmla="*/ 301649 w 334370"/>
                  <a:gd name="connsiteY59" fmla="*/ 204430 h 503827"/>
                  <a:gd name="connsiteX60" fmla="*/ 288149 w 334370"/>
                  <a:gd name="connsiteY60" fmla="*/ 206188 h 503827"/>
                  <a:gd name="connsiteX61" fmla="*/ 293068 w 334370"/>
                  <a:gd name="connsiteY61" fmla="*/ 200542 h 503827"/>
                  <a:gd name="connsiteX62" fmla="*/ 294528 w 334370"/>
                  <a:gd name="connsiteY62" fmla="*/ 161474 h 503827"/>
                  <a:gd name="connsiteX63" fmla="*/ 280106 w 334370"/>
                  <a:gd name="connsiteY63" fmla="*/ 185103 h 503827"/>
                  <a:gd name="connsiteX64" fmla="*/ 269062 w 334370"/>
                  <a:gd name="connsiteY64" fmla="*/ 207634 h 503827"/>
                  <a:gd name="connsiteX65" fmla="*/ 226048 w 334370"/>
                  <a:gd name="connsiteY65" fmla="*/ 209145 h 503827"/>
                  <a:gd name="connsiteX66" fmla="*/ 226201 w 334370"/>
                  <a:gd name="connsiteY66" fmla="*/ 192361 h 503827"/>
                  <a:gd name="connsiteX67" fmla="*/ 223919 w 334370"/>
                  <a:gd name="connsiteY67" fmla="*/ 173630 h 503827"/>
                  <a:gd name="connsiteX68" fmla="*/ 267129 w 334370"/>
                  <a:gd name="connsiteY68" fmla="*/ 140970 h 503827"/>
                  <a:gd name="connsiteX69" fmla="*/ 293402 w 334370"/>
                  <a:gd name="connsiteY69" fmla="*/ 131743 h 503827"/>
                  <a:gd name="connsiteX70" fmla="*/ 308050 w 334370"/>
                  <a:gd name="connsiteY70" fmla="*/ 129708 h 503827"/>
                  <a:gd name="connsiteX71" fmla="*/ 306009 w 334370"/>
                  <a:gd name="connsiteY71" fmla="*/ 136305 h 503827"/>
                  <a:gd name="connsiteX72" fmla="*/ 294528 w 334370"/>
                  <a:gd name="connsiteY72" fmla="*/ 161474 h 503827"/>
                  <a:gd name="connsiteX73" fmla="*/ 56959 w 334370"/>
                  <a:gd name="connsiteY73" fmla="*/ 133254 h 503827"/>
                  <a:gd name="connsiteX74" fmla="*/ 55949 w 334370"/>
                  <a:gd name="connsiteY74" fmla="*/ 120604 h 503827"/>
                  <a:gd name="connsiteX75" fmla="*/ 54423 w 334370"/>
                  <a:gd name="connsiteY75" fmla="*/ 96155 h 503827"/>
                  <a:gd name="connsiteX76" fmla="*/ 57329 w 334370"/>
                  <a:gd name="connsiteY76" fmla="*/ 73246 h 503827"/>
                  <a:gd name="connsiteX77" fmla="*/ 57438 w 334370"/>
                  <a:gd name="connsiteY77" fmla="*/ 72461 h 503827"/>
                  <a:gd name="connsiteX78" fmla="*/ 102246 w 334370"/>
                  <a:gd name="connsiteY78" fmla="*/ 103646 h 503827"/>
                  <a:gd name="connsiteX79" fmla="*/ 122191 w 334370"/>
                  <a:gd name="connsiteY79" fmla="*/ 123031 h 503827"/>
                  <a:gd name="connsiteX80" fmla="*/ 129965 w 334370"/>
                  <a:gd name="connsiteY80" fmla="*/ 133871 h 503827"/>
                  <a:gd name="connsiteX81" fmla="*/ 132908 w 334370"/>
                  <a:gd name="connsiteY81" fmla="*/ 139219 h 503827"/>
                  <a:gd name="connsiteX82" fmla="*/ 128352 w 334370"/>
                  <a:gd name="connsiteY82" fmla="*/ 145228 h 503827"/>
                  <a:gd name="connsiteX83" fmla="*/ 112658 w 334370"/>
                  <a:gd name="connsiteY83" fmla="*/ 177081 h 503827"/>
                  <a:gd name="connsiteX84" fmla="*/ 110588 w 334370"/>
                  <a:gd name="connsiteY84" fmla="*/ 184158 h 503827"/>
                  <a:gd name="connsiteX85" fmla="*/ 79679 w 334370"/>
                  <a:gd name="connsiteY85" fmla="*/ 148774 h 503827"/>
                  <a:gd name="connsiteX86" fmla="*/ 56959 w 334370"/>
                  <a:gd name="connsiteY86" fmla="*/ 133254 h 503827"/>
                  <a:gd name="connsiteX87" fmla="*/ 132276 w 334370"/>
                  <a:gd name="connsiteY87" fmla="*/ 180772 h 503827"/>
                  <a:gd name="connsiteX88" fmla="*/ 147156 w 334370"/>
                  <a:gd name="connsiteY88" fmla="*/ 155720 h 503827"/>
                  <a:gd name="connsiteX89" fmla="*/ 168162 w 334370"/>
                  <a:gd name="connsiteY89" fmla="*/ 136363 h 503827"/>
                  <a:gd name="connsiteX90" fmla="*/ 184234 w 334370"/>
                  <a:gd name="connsiteY90" fmla="*/ 127928 h 503827"/>
                  <a:gd name="connsiteX91" fmla="*/ 192139 w 334370"/>
                  <a:gd name="connsiteY91" fmla="*/ 140977 h 503827"/>
                  <a:gd name="connsiteX92" fmla="*/ 202195 w 334370"/>
                  <a:gd name="connsiteY92" fmla="*/ 167200 h 503827"/>
                  <a:gd name="connsiteX93" fmla="*/ 206699 w 334370"/>
                  <a:gd name="connsiteY93" fmla="*/ 193480 h 503827"/>
                  <a:gd name="connsiteX94" fmla="*/ 206074 w 334370"/>
                  <a:gd name="connsiteY94" fmla="*/ 209770 h 503827"/>
                  <a:gd name="connsiteX95" fmla="*/ 149794 w 334370"/>
                  <a:gd name="connsiteY95" fmla="*/ 211296 h 503827"/>
                  <a:gd name="connsiteX96" fmla="*/ 124741 w 334370"/>
                  <a:gd name="connsiteY96" fmla="*/ 210569 h 503827"/>
                  <a:gd name="connsiteX97" fmla="*/ 132276 w 334370"/>
                  <a:gd name="connsiteY97" fmla="*/ 180772 h 503827"/>
                  <a:gd name="connsiteX98" fmla="*/ 277970 w 334370"/>
                  <a:gd name="connsiteY98" fmla="*/ 56447 h 503827"/>
                  <a:gd name="connsiteX99" fmla="*/ 277643 w 334370"/>
                  <a:gd name="connsiteY99" fmla="*/ 91069 h 503827"/>
                  <a:gd name="connsiteX100" fmla="*/ 273327 w 334370"/>
                  <a:gd name="connsiteY100" fmla="*/ 114755 h 503827"/>
                  <a:gd name="connsiteX101" fmla="*/ 256347 w 334370"/>
                  <a:gd name="connsiteY101" fmla="*/ 122508 h 503827"/>
                  <a:gd name="connsiteX102" fmla="*/ 229507 w 334370"/>
                  <a:gd name="connsiteY102" fmla="*/ 142118 h 503827"/>
                  <a:gd name="connsiteX103" fmla="*/ 218892 w 334370"/>
                  <a:gd name="connsiteY103" fmla="*/ 155654 h 503827"/>
                  <a:gd name="connsiteX104" fmla="*/ 208407 w 334370"/>
                  <a:gd name="connsiteY104" fmla="*/ 135012 h 503827"/>
                  <a:gd name="connsiteX105" fmla="*/ 209322 w 334370"/>
                  <a:gd name="connsiteY105" fmla="*/ 132890 h 503827"/>
                  <a:gd name="connsiteX106" fmla="*/ 241946 w 334370"/>
                  <a:gd name="connsiteY106" fmla="*/ 84362 h 503827"/>
                  <a:gd name="connsiteX107" fmla="*/ 265662 w 334370"/>
                  <a:gd name="connsiteY107" fmla="*/ 64912 h 503827"/>
                  <a:gd name="connsiteX108" fmla="*/ 277970 w 334370"/>
                  <a:gd name="connsiteY108" fmla="*/ 56447 h 503827"/>
                  <a:gd name="connsiteX109" fmla="*/ 247461 w 334370"/>
                  <a:gd name="connsiteY109" fmla="*/ 54173 h 503827"/>
                  <a:gd name="connsiteX110" fmla="*/ 229565 w 334370"/>
                  <a:gd name="connsiteY110" fmla="*/ 69184 h 503827"/>
                  <a:gd name="connsiteX111" fmla="*/ 227596 w 334370"/>
                  <a:gd name="connsiteY111" fmla="*/ 64708 h 503827"/>
                  <a:gd name="connsiteX112" fmla="*/ 219502 w 334370"/>
                  <a:gd name="connsiteY112" fmla="*/ 47307 h 503827"/>
                  <a:gd name="connsiteX113" fmla="*/ 232754 w 334370"/>
                  <a:gd name="connsiteY113" fmla="*/ 36531 h 503827"/>
                  <a:gd name="connsiteX114" fmla="*/ 239258 w 334370"/>
                  <a:gd name="connsiteY114" fmla="*/ 30602 h 503827"/>
                  <a:gd name="connsiteX115" fmla="*/ 245870 w 334370"/>
                  <a:gd name="connsiteY115" fmla="*/ 40397 h 503827"/>
                  <a:gd name="connsiteX116" fmla="*/ 247461 w 334370"/>
                  <a:gd name="connsiteY116" fmla="*/ 54173 h 503827"/>
                  <a:gd name="connsiteX117" fmla="*/ 139680 w 334370"/>
                  <a:gd name="connsiteY117" fmla="*/ 43921 h 503827"/>
                  <a:gd name="connsiteX118" fmla="*/ 182119 w 334370"/>
                  <a:gd name="connsiteY118" fmla="*/ 17539 h 503827"/>
                  <a:gd name="connsiteX119" fmla="*/ 201243 w 334370"/>
                  <a:gd name="connsiteY119" fmla="*/ 50010 h 503827"/>
                  <a:gd name="connsiteX120" fmla="*/ 210536 w 334370"/>
                  <a:gd name="connsiteY120" fmla="*/ 69416 h 503827"/>
                  <a:gd name="connsiteX121" fmla="*/ 216516 w 334370"/>
                  <a:gd name="connsiteY121" fmla="*/ 83280 h 503827"/>
                  <a:gd name="connsiteX122" fmla="*/ 195336 w 334370"/>
                  <a:gd name="connsiteY122" fmla="*/ 119209 h 503827"/>
                  <a:gd name="connsiteX123" fmla="*/ 191471 w 334370"/>
                  <a:gd name="connsiteY123" fmla="*/ 115743 h 503827"/>
                  <a:gd name="connsiteX124" fmla="*/ 187699 w 334370"/>
                  <a:gd name="connsiteY124" fmla="*/ 110839 h 503827"/>
                  <a:gd name="connsiteX125" fmla="*/ 169876 w 334370"/>
                  <a:gd name="connsiteY125" fmla="*/ 111195 h 503827"/>
                  <a:gd name="connsiteX126" fmla="*/ 154531 w 334370"/>
                  <a:gd name="connsiteY126" fmla="*/ 119209 h 503827"/>
                  <a:gd name="connsiteX127" fmla="*/ 142339 w 334370"/>
                  <a:gd name="connsiteY127" fmla="*/ 129047 h 503827"/>
                  <a:gd name="connsiteX128" fmla="*/ 132465 w 334370"/>
                  <a:gd name="connsiteY128" fmla="*/ 115096 h 503827"/>
                  <a:gd name="connsiteX129" fmla="*/ 111859 w 334370"/>
                  <a:gd name="connsiteY129" fmla="*/ 94026 h 503827"/>
                  <a:gd name="connsiteX130" fmla="*/ 107870 w 334370"/>
                  <a:gd name="connsiteY130" fmla="*/ 90989 h 503827"/>
                  <a:gd name="connsiteX131" fmla="*/ 139680 w 334370"/>
                  <a:gd name="connsiteY131" fmla="*/ 43921 h 503827"/>
                  <a:gd name="connsiteX132" fmla="*/ 86145 w 334370"/>
                  <a:gd name="connsiteY132" fmla="*/ 76864 h 503827"/>
                  <a:gd name="connsiteX133" fmla="*/ 82723 w 334370"/>
                  <a:gd name="connsiteY133" fmla="*/ 50344 h 503827"/>
                  <a:gd name="connsiteX134" fmla="*/ 83442 w 334370"/>
                  <a:gd name="connsiteY134" fmla="*/ 38602 h 503827"/>
                  <a:gd name="connsiteX135" fmla="*/ 100822 w 334370"/>
                  <a:gd name="connsiteY135" fmla="*/ 51012 h 503827"/>
                  <a:gd name="connsiteX136" fmla="*/ 108372 w 334370"/>
                  <a:gd name="connsiteY136" fmla="*/ 55866 h 503827"/>
                  <a:gd name="connsiteX137" fmla="*/ 99972 w 334370"/>
                  <a:gd name="connsiteY137" fmla="*/ 85554 h 503827"/>
                  <a:gd name="connsiteX138" fmla="*/ 86291 w 334370"/>
                  <a:gd name="connsiteY138" fmla="*/ 77481 h 503827"/>
                  <a:gd name="connsiteX139" fmla="*/ 86145 w 334370"/>
                  <a:gd name="connsiteY139" fmla="*/ 76864 h 503827"/>
                  <a:gd name="connsiteX140" fmla="*/ 27351 w 334370"/>
                  <a:gd name="connsiteY140" fmla="*/ 137047 h 503827"/>
                  <a:gd name="connsiteX141" fmla="*/ 40807 w 334370"/>
                  <a:gd name="connsiteY141" fmla="*/ 143440 h 503827"/>
                  <a:gd name="connsiteX142" fmla="*/ 67516 w 334370"/>
                  <a:gd name="connsiteY142" fmla="*/ 160951 h 503827"/>
                  <a:gd name="connsiteX143" fmla="*/ 105378 w 334370"/>
                  <a:gd name="connsiteY143" fmla="*/ 209763 h 503827"/>
                  <a:gd name="connsiteX144" fmla="*/ 83762 w 334370"/>
                  <a:gd name="connsiteY144" fmla="*/ 208571 h 503827"/>
                  <a:gd name="connsiteX145" fmla="*/ 71134 w 334370"/>
                  <a:gd name="connsiteY145" fmla="*/ 207699 h 503827"/>
                  <a:gd name="connsiteX146" fmla="*/ 57561 w 334370"/>
                  <a:gd name="connsiteY146" fmla="*/ 190210 h 503827"/>
                  <a:gd name="connsiteX147" fmla="*/ 43277 w 334370"/>
                  <a:gd name="connsiteY147" fmla="*/ 168180 h 503827"/>
                  <a:gd name="connsiteX148" fmla="*/ 31042 w 334370"/>
                  <a:gd name="connsiteY148" fmla="*/ 145700 h 503827"/>
                  <a:gd name="connsiteX149" fmla="*/ 27351 w 334370"/>
                  <a:gd name="connsiteY149" fmla="*/ 137047 h 503827"/>
                  <a:gd name="connsiteX150" fmla="*/ 42303 w 334370"/>
                  <a:gd name="connsiteY150" fmla="*/ 202243 h 503827"/>
                  <a:gd name="connsiteX151" fmla="*/ 44955 w 334370"/>
                  <a:gd name="connsiteY151" fmla="*/ 205650 h 503827"/>
                  <a:gd name="connsiteX152" fmla="*/ 39746 w 334370"/>
                  <a:gd name="connsiteY152" fmla="*/ 205156 h 503827"/>
                  <a:gd name="connsiteX153" fmla="*/ 39542 w 334370"/>
                  <a:gd name="connsiteY153" fmla="*/ 204371 h 503827"/>
                  <a:gd name="connsiteX154" fmla="*/ 41984 w 334370"/>
                  <a:gd name="connsiteY154" fmla="*/ 201828 h 503827"/>
                  <a:gd name="connsiteX155" fmla="*/ 42303 w 334370"/>
                  <a:gd name="connsiteY155" fmla="*/ 202243 h 503827"/>
                  <a:gd name="connsiteX156" fmla="*/ 287270 w 334370"/>
                  <a:gd name="connsiteY156" fmla="*/ 389562 h 503827"/>
                  <a:gd name="connsiteX157" fmla="*/ 286042 w 334370"/>
                  <a:gd name="connsiteY157" fmla="*/ 391102 h 503827"/>
                  <a:gd name="connsiteX158" fmla="*/ 274933 w 334370"/>
                  <a:gd name="connsiteY158" fmla="*/ 403869 h 503827"/>
                  <a:gd name="connsiteX159" fmla="*/ 271714 w 334370"/>
                  <a:gd name="connsiteY159" fmla="*/ 407349 h 503827"/>
                  <a:gd name="connsiteX160" fmla="*/ 271445 w 334370"/>
                  <a:gd name="connsiteY160" fmla="*/ 407741 h 503827"/>
                  <a:gd name="connsiteX161" fmla="*/ 263722 w 334370"/>
                  <a:gd name="connsiteY161" fmla="*/ 400853 h 503827"/>
                  <a:gd name="connsiteX162" fmla="*/ 246967 w 334370"/>
                  <a:gd name="connsiteY162" fmla="*/ 385697 h 503827"/>
                  <a:gd name="connsiteX163" fmla="*/ 233910 w 334370"/>
                  <a:gd name="connsiteY163" fmla="*/ 387382 h 503827"/>
                  <a:gd name="connsiteX164" fmla="*/ 221289 w 334370"/>
                  <a:gd name="connsiteY164" fmla="*/ 404849 h 503827"/>
                  <a:gd name="connsiteX165" fmla="*/ 211836 w 334370"/>
                  <a:gd name="connsiteY165" fmla="*/ 414557 h 503827"/>
                  <a:gd name="connsiteX166" fmla="*/ 204004 w 334370"/>
                  <a:gd name="connsiteY166" fmla="*/ 409071 h 503827"/>
                  <a:gd name="connsiteX167" fmla="*/ 197378 w 334370"/>
                  <a:gd name="connsiteY167" fmla="*/ 404246 h 503827"/>
                  <a:gd name="connsiteX168" fmla="*/ 179496 w 334370"/>
                  <a:gd name="connsiteY168" fmla="*/ 391735 h 503827"/>
                  <a:gd name="connsiteX169" fmla="*/ 171388 w 334370"/>
                  <a:gd name="connsiteY169" fmla="*/ 391735 h 503827"/>
                  <a:gd name="connsiteX170" fmla="*/ 154996 w 334370"/>
                  <a:gd name="connsiteY170" fmla="*/ 406484 h 503827"/>
                  <a:gd name="connsiteX171" fmla="*/ 136221 w 334370"/>
                  <a:gd name="connsiteY171" fmla="*/ 417252 h 503827"/>
                  <a:gd name="connsiteX172" fmla="*/ 114083 w 334370"/>
                  <a:gd name="connsiteY172" fmla="*/ 406848 h 503827"/>
                  <a:gd name="connsiteX173" fmla="*/ 105473 w 334370"/>
                  <a:gd name="connsiteY173" fmla="*/ 396894 h 503827"/>
                  <a:gd name="connsiteX174" fmla="*/ 97604 w 334370"/>
                  <a:gd name="connsiteY174" fmla="*/ 387179 h 503827"/>
                  <a:gd name="connsiteX175" fmla="*/ 68453 w 334370"/>
                  <a:gd name="connsiteY175" fmla="*/ 403135 h 503827"/>
                  <a:gd name="connsiteX176" fmla="*/ 55142 w 334370"/>
                  <a:gd name="connsiteY176" fmla="*/ 396566 h 503827"/>
                  <a:gd name="connsiteX177" fmla="*/ 44171 w 334370"/>
                  <a:gd name="connsiteY177" fmla="*/ 383612 h 503827"/>
                  <a:gd name="connsiteX178" fmla="*/ 41490 w 334370"/>
                  <a:gd name="connsiteY178" fmla="*/ 366450 h 503827"/>
                  <a:gd name="connsiteX179" fmla="*/ 40560 w 334370"/>
                  <a:gd name="connsiteY179" fmla="*/ 360463 h 503827"/>
                  <a:gd name="connsiteX180" fmla="*/ 81466 w 334370"/>
                  <a:gd name="connsiteY180" fmla="*/ 370286 h 503827"/>
                  <a:gd name="connsiteX181" fmla="*/ 136076 w 334370"/>
                  <a:gd name="connsiteY181" fmla="*/ 376949 h 503827"/>
                  <a:gd name="connsiteX182" fmla="*/ 246560 w 334370"/>
                  <a:gd name="connsiteY182" fmla="*/ 370163 h 503827"/>
                  <a:gd name="connsiteX183" fmla="*/ 273836 w 334370"/>
                  <a:gd name="connsiteY183" fmla="*/ 364611 h 503827"/>
                  <a:gd name="connsiteX184" fmla="*/ 291913 w 334370"/>
                  <a:gd name="connsiteY184" fmla="*/ 359990 h 503827"/>
                  <a:gd name="connsiteX185" fmla="*/ 287270 w 334370"/>
                  <a:gd name="connsiteY185" fmla="*/ 389562 h 503827"/>
                  <a:gd name="connsiteX186" fmla="*/ 279743 w 334370"/>
                  <a:gd name="connsiteY186" fmla="*/ 434225 h 503827"/>
                  <a:gd name="connsiteX187" fmla="*/ 260873 w 334370"/>
                  <a:gd name="connsiteY187" fmla="*/ 461908 h 503827"/>
                  <a:gd name="connsiteX188" fmla="*/ 172441 w 334370"/>
                  <a:gd name="connsiteY188" fmla="*/ 484286 h 503827"/>
                  <a:gd name="connsiteX189" fmla="*/ 89851 w 334370"/>
                  <a:gd name="connsiteY189" fmla="*/ 471760 h 503827"/>
                  <a:gd name="connsiteX190" fmla="*/ 58012 w 334370"/>
                  <a:gd name="connsiteY190" fmla="*/ 448408 h 503827"/>
                  <a:gd name="connsiteX191" fmla="*/ 51335 w 334370"/>
                  <a:gd name="connsiteY191" fmla="*/ 427163 h 503827"/>
                  <a:gd name="connsiteX192" fmla="*/ 49497 w 334370"/>
                  <a:gd name="connsiteY192" fmla="*/ 416482 h 503827"/>
                  <a:gd name="connsiteX193" fmla="*/ 66171 w 334370"/>
                  <a:gd name="connsiteY193" fmla="*/ 422680 h 503827"/>
                  <a:gd name="connsiteX194" fmla="*/ 82941 w 334370"/>
                  <a:gd name="connsiteY194" fmla="*/ 413220 h 503827"/>
                  <a:gd name="connsiteX195" fmla="*/ 90185 w 334370"/>
                  <a:gd name="connsiteY195" fmla="*/ 404130 h 503827"/>
                  <a:gd name="connsiteX196" fmla="*/ 134049 w 334370"/>
                  <a:gd name="connsiteY196" fmla="*/ 433230 h 503827"/>
                  <a:gd name="connsiteX197" fmla="*/ 159087 w 334370"/>
                  <a:gd name="connsiteY197" fmla="*/ 424700 h 503827"/>
                  <a:gd name="connsiteX198" fmla="*/ 175282 w 334370"/>
                  <a:gd name="connsiteY198" fmla="*/ 408533 h 503827"/>
                  <a:gd name="connsiteX199" fmla="*/ 193352 w 334370"/>
                  <a:gd name="connsiteY199" fmla="*/ 421895 h 503827"/>
                  <a:gd name="connsiteX200" fmla="*/ 214423 w 334370"/>
                  <a:gd name="connsiteY200" fmla="*/ 431515 h 503827"/>
                  <a:gd name="connsiteX201" fmla="*/ 230785 w 334370"/>
                  <a:gd name="connsiteY201" fmla="*/ 419737 h 503827"/>
                  <a:gd name="connsiteX202" fmla="*/ 242295 w 334370"/>
                  <a:gd name="connsiteY202" fmla="*/ 403985 h 503827"/>
                  <a:gd name="connsiteX203" fmla="*/ 256768 w 334370"/>
                  <a:gd name="connsiteY203" fmla="*/ 417201 h 503827"/>
                  <a:gd name="connsiteX204" fmla="*/ 278878 w 334370"/>
                  <a:gd name="connsiteY204" fmla="*/ 423108 h 503827"/>
                  <a:gd name="connsiteX205" fmla="*/ 282162 w 334370"/>
                  <a:gd name="connsiteY205" fmla="*/ 420798 h 503827"/>
                  <a:gd name="connsiteX206" fmla="*/ 279743 w 334370"/>
                  <a:gd name="connsiteY206" fmla="*/ 434225 h 503827"/>
                  <a:gd name="connsiteX207" fmla="*/ 295008 w 334370"/>
                  <a:gd name="connsiteY207" fmla="*/ 339944 h 503827"/>
                  <a:gd name="connsiteX208" fmla="*/ 294114 w 334370"/>
                  <a:gd name="connsiteY208" fmla="*/ 339762 h 503827"/>
                  <a:gd name="connsiteX209" fmla="*/ 267362 w 334370"/>
                  <a:gd name="connsiteY209" fmla="*/ 346105 h 503827"/>
                  <a:gd name="connsiteX210" fmla="*/ 155941 w 334370"/>
                  <a:gd name="connsiteY210" fmla="*/ 361196 h 503827"/>
                  <a:gd name="connsiteX211" fmla="*/ 93360 w 334370"/>
                  <a:gd name="connsiteY211" fmla="*/ 356902 h 503827"/>
                  <a:gd name="connsiteX212" fmla="*/ 62037 w 334370"/>
                  <a:gd name="connsiteY212" fmla="*/ 351373 h 503827"/>
                  <a:gd name="connsiteX213" fmla="*/ 38416 w 334370"/>
                  <a:gd name="connsiteY213" fmla="*/ 346592 h 503827"/>
                  <a:gd name="connsiteX214" fmla="*/ 37014 w 334370"/>
                  <a:gd name="connsiteY214" fmla="*/ 337546 h 503827"/>
                  <a:gd name="connsiteX215" fmla="*/ 43895 w 334370"/>
                  <a:gd name="connsiteY215" fmla="*/ 324526 h 503827"/>
                  <a:gd name="connsiteX216" fmla="*/ 33163 w 334370"/>
                  <a:gd name="connsiteY216" fmla="*/ 312625 h 503827"/>
                  <a:gd name="connsiteX217" fmla="*/ 27205 w 334370"/>
                  <a:gd name="connsiteY217" fmla="*/ 273767 h 503827"/>
                  <a:gd name="connsiteX218" fmla="*/ 20913 w 334370"/>
                  <a:gd name="connsiteY218" fmla="*/ 233551 h 503827"/>
                  <a:gd name="connsiteX219" fmla="*/ 16539 w 334370"/>
                  <a:gd name="connsiteY219" fmla="*/ 216033 h 503827"/>
                  <a:gd name="connsiteX220" fmla="*/ 71759 w 334370"/>
                  <a:gd name="connsiteY220" fmla="*/ 227251 h 503827"/>
                  <a:gd name="connsiteX221" fmla="*/ 137093 w 334370"/>
                  <a:gd name="connsiteY221" fmla="*/ 230506 h 503827"/>
                  <a:gd name="connsiteX222" fmla="*/ 208610 w 334370"/>
                  <a:gd name="connsiteY222" fmla="*/ 229533 h 503827"/>
                  <a:gd name="connsiteX223" fmla="*/ 266287 w 334370"/>
                  <a:gd name="connsiteY223" fmla="*/ 227673 h 503827"/>
                  <a:gd name="connsiteX224" fmla="*/ 314022 w 334370"/>
                  <a:gd name="connsiteY224" fmla="*/ 222020 h 503827"/>
                  <a:gd name="connsiteX225" fmla="*/ 295008 w 334370"/>
                  <a:gd name="connsiteY225" fmla="*/ 339944 h 50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</a:cxnLst>
                <a:rect l="l" t="t" r="r" b="b"/>
                <a:pathLst>
                  <a:path w="334370" h="503827">
                    <a:moveTo>
                      <a:pt x="332449" y="202402"/>
                    </a:moveTo>
                    <a:cubicBezTo>
                      <a:pt x="332289" y="199983"/>
                      <a:pt x="331061" y="197643"/>
                      <a:pt x="328416" y="196146"/>
                    </a:cubicBezTo>
                    <a:cubicBezTo>
                      <a:pt x="320540" y="191693"/>
                      <a:pt x="311407" y="188968"/>
                      <a:pt x="302223" y="187493"/>
                    </a:cubicBezTo>
                    <a:cubicBezTo>
                      <a:pt x="306212" y="181259"/>
                      <a:pt x="309816" y="174763"/>
                      <a:pt x="313114" y="168144"/>
                    </a:cubicBezTo>
                    <a:cubicBezTo>
                      <a:pt x="318019" y="158299"/>
                      <a:pt x="331402" y="135085"/>
                      <a:pt x="328271" y="120459"/>
                    </a:cubicBezTo>
                    <a:cubicBezTo>
                      <a:pt x="328939" y="115751"/>
                      <a:pt x="326549" y="110410"/>
                      <a:pt x="321405" y="109146"/>
                    </a:cubicBezTo>
                    <a:cubicBezTo>
                      <a:pt x="313006" y="107082"/>
                      <a:pt x="303829" y="107257"/>
                      <a:pt x="294666" y="108812"/>
                    </a:cubicBezTo>
                    <a:cubicBezTo>
                      <a:pt x="296200" y="100768"/>
                      <a:pt x="296345" y="92115"/>
                      <a:pt x="296454" y="87748"/>
                    </a:cubicBezTo>
                    <a:cubicBezTo>
                      <a:pt x="296854" y="72454"/>
                      <a:pt x="294202" y="56549"/>
                      <a:pt x="288970" y="42170"/>
                    </a:cubicBezTo>
                    <a:cubicBezTo>
                      <a:pt x="288476" y="40804"/>
                      <a:pt x="287699" y="39757"/>
                      <a:pt x="286769" y="38994"/>
                    </a:cubicBezTo>
                    <a:cubicBezTo>
                      <a:pt x="286028" y="37905"/>
                      <a:pt x="284974" y="37062"/>
                      <a:pt x="283651" y="36822"/>
                    </a:cubicBezTo>
                    <a:cubicBezTo>
                      <a:pt x="276437" y="35507"/>
                      <a:pt x="269229" y="38936"/>
                      <a:pt x="262741" y="43151"/>
                    </a:cubicBezTo>
                    <a:cubicBezTo>
                      <a:pt x="261854" y="40121"/>
                      <a:pt x="260648" y="37229"/>
                      <a:pt x="259318" y="34708"/>
                    </a:cubicBezTo>
                    <a:cubicBezTo>
                      <a:pt x="254792" y="26112"/>
                      <a:pt x="247555" y="19704"/>
                      <a:pt x="239781" y="14109"/>
                    </a:cubicBezTo>
                    <a:cubicBezTo>
                      <a:pt x="237986" y="12816"/>
                      <a:pt x="236039" y="12845"/>
                      <a:pt x="234375" y="13644"/>
                    </a:cubicBezTo>
                    <a:cubicBezTo>
                      <a:pt x="234346" y="13652"/>
                      <a:pt x="234310" y="13644"/>
                      <a:pt x="234280" y="13652"/>
                    </a:cubicBezTo>
                    <a:cubicBezTo>
                      <a:pt x="228039" y="14494"/>
                      <a:pt x="223629" y="18912"/>
                      <a:pt x="219095" y="22893"/>
                    </a:cubicBezTo>
                    <a:cubicBezTo>
                      <a:pt x="216225" y="25407"/>
                      <a:pt x="213362" y="27921"/>
                      <a:pt x="210492" y="30443"/>
                    </a:cubicBezTo>
                    <a:cubicBezTo>
                      <a:pt x="205283" y="21266"/>
                      <a:pt x="199666" y="12314"/>
                      <a:pt x="193483" y="3763"/>
                    </a:cubicBezTo>
                    <a:cubicBezTo>
                      <a:pt x="190468" y="-415"/>
                      <a:pt x="185571" y="-757"/>
                      <a:pt x="181901" y="1002"/>
                    </a:cubicBezTo>
                    <a:cubicBezTo>
                      <a:pt x="159828" y="3748"/>
                      <a:pt x="139949" y="18461"/>
                      <a:pt x="124894" y="34134"/>
                    </a:cubicBezTo>
                    <a:cubicBezTo>
                      <a:pt x="122133" y="37011"/>
                      <a:pt x="119510" y="39975"/>
                      <a:pt x="117061" y="43042"/>
                    </a:cubicBezTo>
                    <a:cubicBezTo>
                      <a:pt x="114794" y="40535"/>
                      <a:pt x="112099" y="38392"/>
                      <a:pt x="110348" y="37025"/>
                    </a:cubicBezTo>
                    <a:cubicBezTo>
                      <a:pt x="102559" y="30937"/>
                      <a:pt x="93317" y="26214"/>
                      <a:pt x="84278" y="22283"/>
                    </a:cubicBezTo>
                    <a:cubicBezTo>
                      <a:pt x="78313" y="19689"/>
                      <a:pt x="72863" y="24906"/>
                      <a:pt x="73437" y="29752"/>
                    </a:cubicBezTo>
                    <a:cubicBezTo>
                      <a:pt x="66070" y="40411"/>
                      <a:pt x="67160" y="56353"/>
                      <a:pt x="70342" y="69656"/>
                    </a:cubicBezTo>
                    <a:cubicBezTo>
                      <a:pt x="65685" y="67549"/>
                      <a:pt x="60970" y="65529"/>
                      <a:pt x="56181" y="63553"/>
                    </a:cubicBezTo>
                    <a:cubicBezTo>
                      <a:pt x="54997" y="61555"/>
                      <a:pt x="52984" y="60211"/>
                      <a:pt x="49773" y="60291"/>
                    </a:cubicBezTo>
                    <a:cubicBezTo>
                      <a:pt x="47077" y="60356"/>
                      <a:pt x="43880" y="61758"/>
                      <a:pt x="42674" y="64359"/>
                    </a:cubicBezTo>
                    <a:cubicBezTo>
                      <a:pt x="36658" y="77322"/>
                      <a:pt x="36236" y="92391"/>
                      <a:pt x="37515" y="106436"/>
                    </a:cubicBezTo>
                    <a:cubicBezTo>
                      <a:pt x="38126" y="113193"/>
                      <a:pt x="39397" y="119514"/>
                      <a:pt x="41163" y="125676"/>
                    </a:cubicBezTo>
                    <a:cubicBezTo>
                      <a:pt x="33410" y="122391"/>
                      <a:pt x="24074" y="119442"/>
                      <a:pt x="17084" y="121854"/>
                    </a:cubicBezTo>
                    <a:cubicBezTo>
                      <a:pt x="14163" y="120967"/>
                      <a:pt x="10901" y="123321"/>
                      <a:pt x="10661" y="126635"/>
                    </a:cubicBezTo>
                    <a:cubicBezTo>
                      <a:pt x="10022" y="135332"/>
                      <a:pt x="14432" y="144654"/>
                      <a:pt x="17215" y="152777"/>
                    </a:cubicBezTo>
                    <a:cubicBezTo>
                      <a:pt x="20216" y="161539"/>
                      <a:pt x="23231" y="170513"/>
                      <a:pt x="27212" y="178898"/>
                    </a:cubicBezTo>
                    <a:cubicBezTo>
                      <a:pt x="29051" y="182763"/>
                      <a:pt x="31194" y="186498"/>
                      <a:pt x="33534" y="190116"/>
                    </a:cubicBezTo>
                    <a:cubicBezTo>
                      <a:pt x="33374" y="190014"/>
                      <a:pt x="33214" y="189920"/>
                      <a:pt x="33054" y="189818"/>
                    </a:cubicBezTo>
                    <a:cubicBezTo>
                      <a:pt x="31368" y="189484"/>
                      <a:pt x="28993" y="190014"/>
                      <a:pt x="27241" y="190203"/>
                    </a:cubicBezTo>
                    <a:cubicBezTo>
                      <a:pt x="22846" y="190675"/>
                      <a:pt x="18210" y="191911"/>
                      <a:pt x="14018" y="193298"/>
                    </a:cubicBezTo>
                    <a:cubicBezTo>
                      <a:pt x="9418" y="194817"/>
                      <a:pt x="4311" y="198261"/>
                      <a:pt x="3323" y="203056"/>
                    </a:cubicBezTo>
                    <a:cubicBezTo>
                      <a:pt x="1092" y="204677"/>
                      <a:pt x="-434" y="207358"/>
                      <a:pt x="111" y="210751"/>
                    </a:cubicBezTo>
                    <a:cubicBezTo>
                      <a:pt x="-85" y="209516"/>
                      <a:pt x="96" y="213250"/>
                      <a:pt x="140" y="214028"/>
                    </a:cubicBezTo>
                    <a:cubicBezTo>
                      <a:pt x="256" y="216157"/>
                      <a:pt x="373" y="218286"/>
                      <a:pt x="482" y="220414"/>
                    </a:cubicBezTo>
                    <a:cubicBezTo>
                      <a:pt x="736" y="225253"/>
                      <a:pt x="1317" y="230063"/>
                      <a:pt x="1811" y="234881"/>
                    </a:cubicBezTo>
                    <a:cubicBezTo>
                      <a:pt x="3119" y="247530"/>
                      <a:pt x="5451" y="260115"/>
                      <a:pt x="7370" y="272677"/>
                    </a:cubicBezTo>
                    <a:cubicBezTo>
                      <a:pt x="11729" y="301137"/>
                      <a:pt x="16081" y="329605"/>
                      <a:pt x="20506" y="358058"/>
                    </a:cubicBezTo>
                    <a:cubicBezTo>
                      <a:pt x="24081" y="381069"/>
                      <a:pt x="27619" y="404094"/>
                      <a:pt x="31543" y="427047"/>
                    </a:cubicBezTo>
                    <a:cubicBezTo>
                      <a:pt x="32764" y="434167"/>
                      <a:pt x="33686" y="441658"/>
                      <a:pt x="36280" y="448422"/>
                    </a:cubicBezTo>
                    <a:cubicBezTo>
                      <a:pt x="41591" y="462256"/>
                      <a:pt x="52141" y="472857"/>
                      <a:pt x="64515" y="480675"/>
                    </a:cubicBezTo>
                    <a:cubicBezTo>
                      <a:pt x="92191" y="498164"/>
                      <a:pt x="127735" y="503715"/>
                      <a:pt x="159937" y="503824"/>
                    </a:cubicBezTo>
                    <a:cubicBezTo>
                      <a:pt x="189698" y="503926"/>
                      <a:pt x="219800" y="501797"/>
                      <a:pt x="247730" y="490600"/>
                    </a:cubicBezTo>
                    <a:cubicBezTo>
                      <a:pt x="273073" y="480436"/>
                      <a:pt x="294006" y="463964"/>
                      <a:pt x="299230" y="436041"/>
                    </a:cubicBezTo>
                    <a:cubicBezTo>
                      <a:pt x="302891" y="416460"/>
                      <a:pt x="305805" y="396719"/>
                      <a:pt x="308893" y="377043"/>
                    </a:cubicBezTo>
                    <a:cubicBezTo>
                      <a:pt x="313391" y="348401"/>
                      <a:pt x="317779" y="319738"/>
                      <a:pt x="322175" y="291082"/>
                    </a:cubicBezTo>
                    <a:cubicBezTo>
                      <a:pt x="325808" y="267388"/>
                      <a:pt x="330218" y="242619"/>
                      <a:pt x="332049" y="219426"/>
                    </a:cubicBezTo>
                    <a:cubicBezTo>
                      <a:pt x="332173" y="217871"/>
                      <a:pt x="332296" y="216324"/>
                      <a:pt x="332427" y="214769"/>
                    </a:cubicBezTo>
                    <a:cubicBezTo>
                      <a:pt x="335159" y="211143"/>
                      <a:pt x="334868" y="205890"/>
                      <a:pt x="332449" y="202402"/>
                    </a:cubicBezTo>
                    <a:close/>
                    <a:moveTo>
                      <a:pt x="293068" y="200542"/>
                    </a:moveTo>
                    <a:cubicBezTo>
                      <a:pt x="295917" y="201749"/>
                      <a:pt x="298794" y="202962"/>
                      <a:pt x="301678" y="204154"/>
                    </a:cubicBezTo>
                    <a:cubicBezTo>
                      <a:pt x="301816" y="204212"/>
                      <a:pt x="301794" y="204408"/>
                      <a:pt x="301649" y="204430"/>
                    </a:cubicBezTo>
                    <a:cubicBezTo>
                      <a:pt x="297173" y="205171"/>
                      <a:pt x="292669" y="205737"/>
                      <a:pt x="288149" y="206188"/>
                    </a:cubicBezTo>
                    <a:cubicBezTo>
                      <a:pt x="289929" y="204466"/>
                      <a:pt x="291557" y="202526"/>
                      <a:pt x="293068" y="200542"/>
                    </a:cubicBezTo>
                    <a:close/>
                    <a:moveTo>
                      <a:pt x="294528" y="161474"/>
                    </a:moveTo>
                    <a:cubicBezTo>
                      <a:pt x="290256" y="169670"/>
                      <a:pt x="285483" y="177582"/>
                      <a:pt x="280106" y="185103"/>
                    </a:cubicBezTo>
                    <a:cubicBezTo>
                      <a:pt x="275187" y="191983"/>
                      <a:pt x="268314" y="198544"/>
                      <a:pt x="269062" y="207634"/>
                    </a:cubicBezTo>
                    <a:cubicBezTo>
                      <a:pt x="254734" y="208469"/>
                      <a:pt x="240391" y="208774"/>
                      <a:pt x="226048" y="209145"/>
                    </a:cubicBezTo>
                    <a:cubicBezTo>
                      <a:pt x="226833" y="203369"/>
                      <a:pt x="226448" y="197156"/>
                      <a:pt x="226201" y="192361"/>
                    </a:cubicBezTo>
                    <a:cubicBezTo>
                      <a:pt x="225889" y="186105"/>
                      <a:pt x="225133" y="179820"/>
                      <a:pt x="223919" y="173630"/>
                    </a:cubicBezTo>
                    <a:cubicBezTo>
                      <a:pt x="236634" y="161089"/>
                      <a:pt x="251108" y="148919"/>
                      <a:pt x="267129" y="140970"/>
                    </a:cubicBezTo>
                    <a:cubicBezTo>
                      <a:pt x="275463" y="136836"/>
                      <a:pt x="284320" y="133755"/>
                      <a:pt x="293402" y="131743"/>
                    </a:cubicBezTo>
                    <a:cubicBezTo>
                      <a:pt x="298256" y="130667"/>
                      <a:pt x="303153" y="130180"/>
                      <a:pt x="308050" y="129708"/>
                    </a:cubicBezTo>
                    <a:cubicBezTo>
                      <a:pt x="307418" y="132077"/>
                      <a:pt x="306786" y="134344"/>
                      <a:pt x="306009" y="136305"/>
                    </a:cubicBezTo>
                    <a:cubicBezTo>
                      <a:pt x="302637" y="144879"/>
                      <a:pt x="298786" y="153300"/>
                      <a:pt x="294528" y="161474"/>
                    </a:cubicBezTo>
                    <a:close/>
                    <a:moveTo>
                      <a:pt x="56959" y="133254"/>
                    </a:moveTo>
                    <a:cubicBezTo>
                      <a:pt x="56683" y="129040"/>
                      <a:pt x="56385" y="124833"/>
                      <a:pt x="55949" y="120604"/>
                    </a:cubicBezTo>
                    <a:cubicBezTo>
                      <a:pt x="55120" y="112495"/>
                      <a:pt x="54285" y="104321"/>
                      <a:pt x="54423" y="96155"/>
                    </a:cubicBezTo>
                    <a:cubicBezTo>
                      <a:pt x="54553" y="88322"/>
                      <a:pt x="56036" y="80925"/>
                      <a:pt x="57329" y="73246"/>
                    </a:cubicBezTo>
                    <a:cubicBezTo>
                      <a:pt x="57373" y="72991"/>
                      <a:pt x="57409" y="72722"/>
                      <a:pt x="57438" y="72461"/>
                    </a:cubicBezTo>
                    <a:cubicBezTo>
                      <a:pt x="72733" y="82248"/>
                      <a:pt x="88412" y="92042"/>
                      <a:pt x="102246" y="103646"/>
                    </a:cubicBezTo>
                    <a:cubicBezTo>
                      <a:pt x="109360" y="109611"/>
                      <a:pt x="116255" y="115881"/>
                      <a:pt x="122191" y="123031"/>
                    </a:cubicBezTo>
                    <a:cubicBezTo>
                      <a:pt x="125039" y="126460"/>
                      <a:pt x="127626" y="130086"/>
                      <a:pt x="129965" y="133871"/>
                    </a:cubicBezTo>
                    <a:cubicBezTo>
                      <a:pt x="131019" y="135579"/>
                      <a:pt x="131927" y="137432"/>
                      <a:pt x="132908" y="139219"/>
                    </a:cubicBezTo>
                    <a:cubicBezTo>
                      <a:pt x="131331" y="141166"/>
                      <a:pt x="129806" y="143157"/>
                      <a:pt x="128352" y="145228"/>
                    </a:cubicBezTo>
                    <a:cubicBezTo>
                      <a:pt x="121544" y="154942"/>
                      <a:pt x="116349" y="165819"/>
                      <a:pt x="112658" y="177081"/>
                    </a:cubicBezTo>
                    <a:cubicBezTo>
                      <a:pt x="111917" y="179348"/>
                      <a:pt x="111198" y="181724"/>
                      <a:pt x="110588" y="184158"/>
                    </a:cubicBezTo>
                    <a:cubicBezTo>
                      <a:pt x="102225" y="170876"/>
                      <a:pt x="91885" y="158902"/>
                      <a:pt x="79679" y="148774"/>
                    </a:cubicBezTo>
                    <a:cubicBezTo>
                      <a:pt x="72565" y="142874"/>
                      <a:pt x="65016" y="137671"/>
                      <a:pt x="56959" y="133254"/>
                    </a:cubicBezTo>
                    <a:close/>
                    <a:moveTo>
                      <a:pt x="132276" y="180772"/>
                    </a:moveTo>
                    <a:cubicBezTo>
                      <a:pt x="136069" y="171893"/>
                      <a:pt x="141053" y="163218"/>
                      <a:pt x="147156" y="155720"/>
                    </a:cubicBezTo>
                    <a:cubicBezTo>
                      <a:pt x="153172" y="148323"/>
                      <a:pt x="160053" y="141442"/>
                      <a:pt x="168162" y="136363"/>
                    </a:cubicBezTo>
                    <a:cubicBezTo>
                      <a:pt x="172841" y="133435"/>
                      <a:pt x="179206" y="131198"/>
                      <a:pt x="184234" y="127928"/>
                    </a:cubicBezTo>
                    <a:cubicBezTo>
                      <a:pt x="187082" y="132164"/>
                      <a:pt x="189857" y="136451"/>
                      <a:pt x="192139" y="140977"/>
                    </a:cubicBezTo>
                    <a:cubicBezTo>
                      <a:pt x="196317" y="149268"/>
                      <a:pt x="199536" y="158321"/>
                      <a:pt x="202195" y="167200"/>
                    </a:cubicBezTo>
                    <a:cubicBezTo>
                      <a:pt x="204760" y="175773"/>
                      <a:pt x="206336" y="184536"/>
                      <a:pt x="206699" y="193480"/>
                    </a:cubicBezTo>
                    <a:cubicBezTo>
                      <a:pt x="206896" y="198428"/>
                      <a:pt x="205995" y="204255"/>
                      <a:pt x="206074" y="209770"/>
                    </a:cubicBezTo>
                    <a:cubicBezTo>
                      <a:pt x="187307" y="210533"/>
                      <a:pt x="168634" y="211703"/>
                      <a:pt x="149794" y="211296"/>
                    </a:cubicBezTo>
                    <a:cubicBezTo>
                      <a:pt x="141445" y="211114"/>
                      <a:pt x="133097" y="210860"/>
                      <a:pt x="124741" y="210569"/>
                    </a:cubicBezTo>
                    <a:cubicBezTo>
                      <a:pt x="126950" y="200542"/>
                      <a:pt x="128185" y="190363"/>
                      <a:pt x="132276" y="180772"/>
                    </a:cubicBezTo>
                    <a:close/>
                    <a:moveTo>
                      <a:pt x="277970" y="56447"/>
                    </a:moveTo>
                    <a:cubicBezTo>
                      <a:pt x="279699" y="67847"/>
                      <a:pt x="278994" y="79705"/>
                      <a:pt x="277643" y="91069"/>
                    </a:cubicBezTo>
                    <a:cubicBezTo>
                      <a:pt x="277105" y="95559"/>
                      <a:pt x="273603" y="106247"/>
                      <a:pt x="273327" y="114755"/>
                    </a:cubicBezTo>
                    <a:cubicBezTo>
                      <a:pt x="267275" y="117051"/>
                      <a:pt x="261520" y="119718"/>
                      <a:pt x="256347" y="122508"/>
                    </a:cubicBezTo>
                    <a:cubicBezTo>
                      <a:pt x="246603" y="127761"/>
                      <a:pt x="237398" y="134358"/>
                      <a:pt x="229507" y="142118"/>
                    </a:cubicBezTo>
                    <a:cubicBezTo>
                      <a:pt x="225205" y="146354"/>
                      <a:pt x="221798" y="150830"/>
                      <a:pt x="218892" y="155654"/>
                    </a:cubicBezTo>
                    <a:cubicBezTo>
                      <a:pt x="216232" y="148563"/>
                      <a:pt x="212701" y="141544"/>
                      <a:pt x="208407" y="135012"/>
                    </a:cubicBezTo>
                    <a:cubicBezTo>
                      <a:pt x="208777" y="134380"/>
                      <a:pt x="209090" y="133682"/>
                      <a:pt x="209322" y="132890"/>
                    </a:cubicBezTo>
                    <a:cubicBezTo>
                      <a:pt x="215251" y="113033"/>
                      <a:pt x="227233" y="98516"/>
                      <a:pt x="241946" y="84362"/>
                    </a:cubicBezTo>
                    <a:cubicBezTo>
                      <a:pt x="249335" y="77256"/>
                      <a:pt x="257306" y="70833"/>
                      <a:pt x="265662" y="64912"/>
                    </a:cubicBezTo>
                    <a:cubicBezTo>
                      <a:pt x="269331" y="62325"/>
                      <a:pt x="273901" y="59608"/>
                      <a:pt x="277970" y="56447"/>
                    </a:cubicBezTo>
                    <a:close/>
                    <a:moveTo>
                      <a:pt x="247461" y="54173"/>
                    </a:moveTo>
                    <a:cubicBezTo>
                      <a:pt x="241256" y="58888"/>
                      <a:pt x="235240" y="63851"/>
                      <a:pt x="229565" y="69184"/>
                    </a:cubicBezTo>
                    <a:cubicBezTo>
                      <a:pt x="228926" y="67702"/>
                      <a:pt x="228243" y="66212"/>
                      <a:pt x="227596" y="64708"/>
                    </a:cubicBezTo>
                    <a:cubicBezTo>
                      <a:pt x="225075" y="58830"/>
                      <a:pt x="222364" y="53032"/>
                      <a:pt x="219502" y="47307"/>
                    </a:cubicBezTo>
                    <a:cubicBezTo>
                      <a:pt x="223919" y="43717"/>
                      <a:pt x="228337" y="40128"/>
                      <a:pt x="232754" y="36531"/>
                    </a:cubicBezTo>
                    <a:cubicBezTo>
                      <a:pt x="235145" y="34591"/>
                      <a:pt x="237376" y="32731"/>
                      <a:pt x="239258" y="30602"/>
                    </a:cubicBezTo>
                    <a:cubicBezTo>
                      <a:pt x="241953" y="33523"/>
                      <a:pt x="244307" y="36720"/>
                      <a:pt x="245870" y="40397"/>
                    </a:cubicBezTo>
                    <a:cubicBezTo>
                      <a:pt x="247853" y="45040"/>
                      <a:pt x="247417" y="49581"/>
                      <a:pt x="247461" y="54173"/>
                    </a:cubicBezTo>
                    <a:close/>
                    <a:moveTo>
                      <a:pt x="139680" y="43921"/>
                    </a:moveTo>
                    <a:cubicBezTo>
                      <a:pt x="152562" y="32448"/>
                      <a:pt x="166926" y="24841"/>
                      <a:pt x="182119" y="17539"/>
                    </a:cubicBezTo>
                    <a:cubicBezTo>
                      <a:pt x="189167" y="27943"/>
                      <a:pt x="195474" y="38849"/>
                      <a:pt x="201243" y="50010"/>
                    </a:cubicBezTo>
                    <a:cubicBezTo>
                      <a:pt x="204534" y="56382"/>
                      <a:pt x="207659" y="62848"/>
                      <a:pt x="210536" y="69416"/>
                    </a:cubicBezTo>
                    <a:cubicBezTo>
                      <a:pt x="212352" y="73580"/>
                      <a:pt x="213704" y="79247"/>
                      <a:pt x="216516" y="83280"/>
                    </a:cubicBezTo>
                    <a:cubicBezTo>
                      <a:pt x="207869" y="94106"/>
                      <a:pt x="200633" y="106516"/>
                      <a:pt x="195336" y="119209"/>
                    </a:cubicBezTo>
                    <a:cubicBezTo>
                      <a:pt x="194079" y="118010"/>
                      <a:pt x="192793" y="116848"/>
                      <a:pt x="191471" y="115743"/>
                    </a:cubicBezTo>
                    <a:cubicBezTo>
                      <a:pt x="190795" y="113781"/>
                      <a:pt x="189276" y="112059"/>
                      <a:pt x="187699" y="110839"/>
                    </a:cubicBezTo>
                    <a:cubicBezTo>
                      <a:pt x="182621" y="106922"/>
                      <a:pt x="175456" y="109546"/>
                      <a:pt x="169876" y="111195"/>
                    </a:cubicBezTo>
                    <a:cubicBezTo>
                      <a:pt x="164434" y="112801"/>
                      <a:pt x="159196" y="116019"/>
                      <a:pt x="154531" y="119209"/>
                    </a:cubicBezTo>
                    <a:cubicBezTo>
                      <a:pt x="150164" y="122195"/>
                      <a:pt x="146117" y="125487"/>
                      <a:pt x="142339" y="129047"/>
                    </a:cubicBezTo>
                    <a:cubicBezTo>
                      <a:pt x="139425" y="123852"/>
                      <a:pt x="135429" y="118933"/>
                      <a:pt x="132465" y="115096"/>
                    </a:cubicBezTo>
                    <a:cubicBezTo>
                      <a:pt x="126442" y="107308"/>
                      <a:pt x="119597" y="100129"/>
                      <a:pt x="111859" y="94026"/>
                    </a:cubicBezTo>
                    <a:cubicBezTo>
                      <a:pt x="110537" y="92987"/>
                      <a:pt x="109207" y="91977"/>
                      <a:pt x="107870" y="90989"/>
                    </a:cubicBezTo>
                    <a:cubicBezTo>
                      <a:pt x="109984" y="72279"/>
                      <a:pt x="126267" y="55866"/>
                      <a:pt x="139680" y="43921"/>
                    </a:cubicBezTo>
                    <a:close/>
                    <a:moveTo>
                      <a:pt x="86145" y="76864"/>
                    </a:moveTo>
                    <a:cubicBezTo>
                      <a:pt x="83544" y="68188"/>
                      <a:pt x="82295" y="59404"/>
                      <a:pt x="82723" y="50344"/>
                    </a:cubicBezTo>
                    <a:cubicBezTo>
                      <a:pt x="82912" y="46355"/>
                      <a:pt x="83319" y="42475"/>
                      <a:pt x="83442" y="38602"/>
                    </a:cubicBezTo>
                    <a:cubicBezTo>
                      <a:pt x="89386" y="42518"/>
                      <a:pt x="94966" y="46878"/>
                      <a:pt x="100822" y="51012"/>
                    </a:cubicBezTo>
                    <a:cubicBezTo>
                      <a:pt x="102610" y="52269"/>
                      <a:pt x="105392" y="54340"/>
                      <a:pt x="108372" y="55866"/>
                    </a:cubicBezTo>
                    <a:cubicBezTo>
                      <a:pt x="103292" y="64970"/>
                      <a:pt x="100125" y="74844"/>
                      <a:pt x="99972" y="85554"/>
                    </a:cubicBezTo>
                    <a:cubicBezTo>
                      <a:pt x="95511" y="82655"/>
                      <a:pt x="90948" y="79981"/>
                      <a:pt x="86291" y="77481"/>
                    </a:cubicBezTo>
                    <a:cubicBezTo>
                      <a:pt x="86254" y="77278"/>
                      <a:pt x="86203" y="77075"/>
                      <a:pt x="86145" y="76864"/>
                    </a:cubicBezTo>
                    <a:close/>
                    <a:moveTo>
                      <a:pt x="27351" y="137047"/>
                    </a:moveTo>
                    <a:cubicBezTo>
                      <a:pt x="31892" y="139059"/>
                      <a:pt x="36382" y="141166"/>
                      <a:pt x="40807" y="143440"/>
                    </a:cubicBezTo>
                    <a:cubicBezTo>
                      <a:pt x="50252" y="148294"/>
                      <a:pt x="59313" y="154216"/>
                      <a:pt x="67516" y="160951"/>
                    </a:cubicBezTo>
                    <a:cubicBezTo>
                      <a:pt x="83559" y="174131"/>
                      <a:pt x="96819" y="190806"/>
                      <a:pt x="105378" y="209763"/>
                    </a:cubicBezTo>
                    <a:cubicBezTo>
                      <a:pt x="98163" y="209414"/>
                      <a:pt x="90955" y="209036"/>
                      <a:pt x="83762" y="208571"/>
                    </a:cubicBezTo>
                    <a:cubicBezTo>
                      <a:pt x="79555" y="208302"/>
                      <a:pt x="75341" y="207997"/>
                      <a:pt x="71134" y="207699"/>
                    </a:cubicBezTo>
                    <a:cubicBezTo>
                      <a:pt x="69412" y="200586"/>
                      <a:pt x="62117" y="195878"/>
                      <a:pt x="57561" y="190210"/>
                    </a:cubicBezTo>
                    <a:cubicBezTo>
                      <a:pt x="52047" y="183351"/>
                      <a:pt x="47789" y="175701"/>
                      <a:pt x="43277" y="168180"/>
                    </a:cubicBezTo>
                    <a:cubicBezTo>
                      <a:pt x="38859" y="160820"/>
                      <a:pt x="34718" y="153467"/>
                      <a:pt x="31042" y="145700"/>
                    </a:cubicBezTo>
                    <a:cubicBezTo>
                      <a:pt x="29734" y="142939"/>
                      <a:pt x="28579" y="139982"/>
                      <a:pt x="27351" y="137047"/>
                    </a:cubicBezTo>
                    <a:close/>
                    <a:moveTo>
                      <a:pt x="42303" y="202243"/>
                    </a:moveTo>
                    <a:cubicBezTo>
                      <a:pt x="43124" y="203282"/>
                      <a:pt x="44018" y="204444"/>
                      <a:pt x="44955" y="205650"/>
                    </a:cubicBezTo>
                    <a:cubicBezTo>
                      <a:pt x="43219" y="205490"/>
                      <a:pt x="41483" y="205323"/>
                      <a:pt x="39746" y="205156"/>
                    </a:cubicBezTo>
                    <a:cubicBezTo>
                      <a:pt x="39346" y="205120"/>
                      <a:pt x="39216" y="204604"/>
                      <a:pt x="39542" y="204371"/>
                    </a:cubicBezTo>
                    <a:cubicBezTo>
                      <a:pt x="40487" y="203703"/>
                      <a:pt x="41344" y="202824"/>
                      <a:pt x="41984" y="201828"/>
                    </a:cubicBezTo>
                    <a:cubicBezTo>
                      <a:pt x="42093" y="201967"/>
                      <a:pt x="42194" y="202104"/>
                      <a:pt x="42303" y="202243"/>
                    </a:cubicBezTo>
                    <a:close/>
                    <a:moveTo>
                      <a:pt x="287270" y="389562"/>
                    </a:moveTo>
                    <a:cubicBezTo>
                      <a:pt x="286863" y="390078"/>
                      <a:pt x="286456" y="390594"/>
                      <a:pt x="286042" y="391102"/>
                    </a:cubicBezTo>
                    <a:cubicBezTo>
                      <a:pt x="282511" y="395513"/>
                      <a:pt x="278733" y="399705"/>
                      <a:pt x="274933" y="403869"/>
                    </a:cubicBezTo>
                    <a:cubicBezTo>
                      <a:pt x="273865" y="405038"/>
                      <a:pt x="272774" y="406179"/>
                      <a:pt x="271714" y="407349"/>
                    </a:cubicBezTo>
                    <a:cubicBezTo>
                      <a:pt x="271583" y="407494"/>
                      <a:pt x="271496" y="407625"/>
                      <a:pt x="271445" y="407741"/>
                    </a:cubicBezTo>
                    <a:cubicBezTo>
                      <a:pt x="268633" y="406027"/>
                      <a:pt x="266163" y="403062"/>
                      <a:pt x="263722" y="400853"/>
                    </a:cubicBezTo>
                    <a:cubicBezTo>
                      <a:pt x="258134" y="395803"/>
                      <a:pt x="252547" y="390747"/>
                      <a:pt x="246967" y="385697"/>
                    </a:cubicBezTo>
                    <a:cubicBezTo>
                      <a:pt x="242709" y="381846"/>
                      <a:pt x="237129" y="382921"/>
                      <a:pt x="233910" y="387382"/>
                    </a:cubicBezTo>
                    <a:cubicBezTo>
                      <a:pt x="229703" y="393202"/>
                      <a:pt x="225503" y="399029"/>
                      <a:pt x="221289" y="404849"/>
                    </a:cubicBezTo>
                    <a:cubicBezTo>
                      <a:pt x="219095" y="407879"/>
                      <a:pt x="215615" y="415080"/>
                      <a:pt x="211836" y="414557"/>
                    </a:cubicBezTo>
                    <a:cubicBezTo>
                      <a:pt x="209482" y="414237"/>
                      <a:pt x="205849" y="410408"/>
                      <a:pt x="204004" y="409071"/>
                    </a:cubicBezTo>
                    <a:cubicBezTo>
                      <a:pt x="201795" y="407465"/>
                      <a:pt x="199586" y="405859"/>
                      <a:pt x="197378" y="404246"/>
                    </a:cubicBezTo>
                    <a:cubicBezTo>
                      <a:pt x="191485" y="399960"/>
                      <a:pt x="185541" y="395811"/>
                      <a:pt x="179496" y="391735"/>
                    </a:cubicBezTo>
                    <a:cubicBezTo>
                      <a:pt x="177258" y="390223"/>
                      <a:pt x="173633" y="390245"/>
                      <a:pt x="171388" y="391735"/>
                    </a:cubicBezTo>
                    <a:cubicBezTo>
                      <a:pt x="165117" y="395891"/>
                      <a:pt x="160133" y="401035"/>
                      <a:pt x="154996" y="406484"/>
                    </a:cubicBezTo>
                    <a:cubicBezTo>
                      <a:pt x="149765" y="412035"/>
                      <a:pt x="144337" y="417259"/>
                      <a:pt x="136221" y="417252"/>
                    </a:cubicBezTo>
                    <a:cubicBezTo>
                      <a:pt x="127735" y="417245"/>
                      <a:pt x="120033" y="412537"/>
                      <a:pt x="114083" y="406848"/>
                    </a:cubicBezTo>
                    <a:cubicBezTo>
                      <a:pt x="110907" y="403811"/>
                      <a:pt x="108110" y="400403"/>
                      <a:pt x="105473" y="396894"/>
                    </a:cubicBezTo>
                    <a:cubicBezTo>
                      <a:pt x="103147" y="393798"/>
                      <a:pt x="101004" y="389214"/>
                      <a:pt x="97604" y="387179"/>
                    </a:cubicBezTo>
                    <a:cubicBezTo>
                      <a:pt x="85208" y="379753"/>
                      <a:pt x="75494" y="396341"/>
                      <a:pt x="68453" y="403135"/>
                    </a:cubicBezTo>
                    <a:cubicBezTo>
                      <a:pt x="62800" y="408584"/>
                      <a:pt x="58274" y="401449"/>
                      <a:pt x="55142" y="396566"/>
                    </a:cubicBezTo>
                    <a:cubicBezTo>
                      <a:pt x="52032" y="391720"/>
                      <a:pt x="48763" y="386823"/>
                      <a:pt x="44171" y="383612"/>
                    </a:cubicBezTo>
                    <a:cubicBezTo>
                      <a:pt x="43277" y="377893"/>
                      <a:pt x="42383" y="372175"/>
                      <a:pt x="41490" y="366450"/>
                    </a:cubicBezTo>
                    <a:cubicBezTo>
                      <a:pt x="41177" y="364459"/>
                      <a:pt x="40872" y="362461"/>
                      <a:pt x="40560" y="360463"/>
                    </a:cubicBezTo>
                    <a:cubicBezTo>
                      <a:pt x="53529" y="365585"/>
                      <a:pt x="68308" y="367830"/>
                      <a:pt x="81466" y="370286"/>
                    </a:cubicBezTo>
                    <a:cubicBezTo>
                      <a:pt x="99485" y="373657"/>
                      <a:pt x="117781" y="375830"/>
                      <a:pt x="136076" y="376949"/>
                    </a:cubicBezTo>
                    <a:cubicBezTo>
                      <a:pt x="173124" y="379216"/>
                      <a:pt x="209998" y="376258"/>
                      <a:pt x="246560" y="370163"/>
                    </a:cubicBezTo>
                    <a:cubicBezTo>
                      <a:pt x="255700" y="368637"/>
                      <a:pt x="264862" y="366951"/>
                      <a:pt x="273836" y="364611"/>
                    </a:cubicBezTo>
                    <a:cubicBezTo>
                      <a:pt x="278696" y="363347"/>
                      <a:pt x="285948" y="362221"/>
                      <a:pt x="291913" y="359990"/>
                    </a:cubicBezTo>
                    <a:cubicBezTo>
                      <a:pt x="290387" y="369850"/>
                      <a:pt x="288840" y="379710"/>
                      <a:pt x="287270" y="389562"/>
                    </a:cubicBezTo>
                    <a:close/>
                    <a:moveTo>
                      <a:pt x="279743" y="434225"/>
                    </a:moveTo>
                    <a:cubicBezTo>
                      <a:pt x="277345" y="446047"/>
                      <a:pt x="270791" y="455063"/>
                      <a:pt x="260873" y="461908"/>
                    </a:cubicBezTo>
                    <a:cubicBezTo>
                      <a:pt x="235734" y="479259"/>
                      <a:pt x="202340" y="484163"/>
                      <a:pt x="172441" y="484286"/>
                    </a:cubicBezTo>
                    <a:cubicBezTo>
                      <a:pt x="144359" y="484403"/>
                      <a:pt x="116168" y="482543"/>
                      <a:pt x="89851" y="471760"/>
                    </a:cubicBezTo>
                    <a:cubicBezTo>
                      <a:pt x="77877" y="466856"/>
                      <a:pt x="65133" y="459605"/>
                      <a:pt x="58012" y="448408"/>
                    </a:cubicBezTo>
                    <a:cubicBezTo>
                      <a:pt x="53878" y="441905"/>
                      <a:pt x="52657" y="434596"/>
                      <a:pt x="51335" y="427163"/>
                    </a:cubicBezTo>
                    <a:cubicBezTo>
                      <a:pt x="50703" y="423610"/>
                      <a:pt x="50100" y="420042"/>
                      <a:pt x="49497" y="416482"/>
                    </a:cubicBezTo>
                    <a:cubicBezTo>
                      <a:pt x="53892" y="420529"/>
                      <a:pt x="59247" y="423079"/>
                      <a:pt x="66171" y="422680"/>
                    </a:cubicBezTo>
                    <a:cubicBezTo>
                      <a:pt x="72958" y="422280"/>
                      <a:pt x="78625" y="418233"/>
                      <a:pt x="82941" y="413220"/>
                    </a:cubicBezTo>
                    <a:cubicBezTo>
                      <a:pt x="84823" y="411033"/>
                      <a:pt x="87264" y="406317"/>
                      <a:pt x="90185" y="404130"/>
                    </a:cubicBezTo>
                    <a:cubicBezTo>
                      <a:pt x="101498" y="418335"/>
                      <a:pt x="114809" y="432074"/>
                      <a:pt x="134049" y="433230"/>
                    </a:cubicBezTo>
                    <a:cubicBezTo>
                      <a:pt x="143400" y="433789"/>
                      <a:pt x="151908" y="430556"/>
                      <a:pt x="159087" y="424700"/>
                    </a:cubicBezTo>
                    <a:cubicBezTo>
                      <a:pt x="164965" y="419904"/>
                      <a:pt x="169412" y="413329"/>
                      <a:pt x="175282" y="408533"/>
                    </a:cubicBezTo>
                    <a:cubicBezTo>
                      <a:pt x="181255" y="413060"/>
                      <a:pt x="187263" y="417514"/>
                      <a:pt x="193352" y="421895"/>
                    </a:cubicBezTo>
                    <a:cubicBezTo>
                      <a:pt x="199717" y="426465"/>
                      <a:pt x="206067" y="432183"/>
                      <a:pt x="214423" y="431515"/>
                    </a:cubicBezTo>
                    <a:cubicBezTo>
                      <a:pt x="221827" y="430919"/>
                      <a:pt x="226666" y="425310"/>
                      <a:pt x="230785" y="419737"/>
                    </a:cubicBezTo>
                    <a:cubicBezTo>
                      <a:pt x="234658" y="414513"/>
                      <a:pt x="238473" y="409245"/>
                      <a:pt x="242295" y="403985"/>
                    </a:cubicBezTo>
                    <a:cubicBezTo>
                      <a:pt x="247105" y="408402"/>
                      <a:pt x="251922" y="412820"/>
                      <a:pt x="256768" y="417201"/>
                    </a:cubicBezTo>
                    <a:cubicBezTo>
                      <a:pt x="263039" y="422869"/>
                      <a:pt x="270406" y="428027"/>
                      <a:pt x="278878" y="423108"/>
                    </a:cubicBezTo>
                    <a:cubicBezTo>
                      <a:pt x="280019" y="422447"/>
                      <a:pt x="281102" y="421648"/>
                      <a:pt x="282162" y="420798"/>
                    </a:cubicBezTo>
                    <a:cubicBezTo>
                      <a:pt x="281421" y="425281"/>
                      <a:pt x="280651" y="429764"/>
                      <a:pt x="279743" y="434225"/>
                    </a:cubicBezTo>
                    <a:close/>
                    <a:moveTo>
                      <a:pt x="295008" y="339944"/>
                    </a:moveTo>
                    <a:cubicBezTo>
                      <a:pt x="294710" y="339879"/>
                      <a:pt x="294427" y="339799"/>
                      <a:pt x="294114" y="339762"/>
                    </a:cubicBezTo>
                    <a:cubicBezTo>
                      <a:pt x="286151" y="338687"/>
                      <a:pt x="275049" y="344078"/>
                      <a:pt x="267362" y="346105"/>
                    </a:cubicBezTo>
                    <a:cubicBezTo>
                      <a:pt x="230684" y="355762"/>
                      <a:pt x="193934" y="361182"/>
                      <a:pt x="155941" y="361196"/>
                    </a:cubicBezTo>
                    <a:cubicBezTo>
                      <a:pt x="135022" y="361204"/>
                      <a:pt x="114083" y="359838"/>
                      <a:pt x="93360" y="356902"/>
                    </a:cubicBezTo>
                    <a:cubicBezTo>
                      <a:pt x="82861" y="355420"/>
                      <a:pt x="72413" y="353589"/>
                      <a:pt x="62037" y="351373"/>
                    </a:cubicBezTo>
                    <a:cubicBezTo>
                      <a:pt x="54241" y="349709"/>
                      <a:pt x="46379" y="347566"/>
                      <a:pt x="38416" y="346592"/>
                    </a:cubicBezTo>
                    <a:cubicBezTo>
                      <a:pt x="37951" y="343577"/>
                      <a:pt x="37479" y="340562"/>
                      <a:pt x="37014" y="337546"/>
                    </a:cubicBezTo>
                    <a:cubicBezTo>
                      <a:pt x="38264" y="337001"/>
                      <a:pt x="44883" y="332954"/>
                      <a:pt x="43895" y="324526"/>
                    </a:cubicBezTo>
                    <a:cubicBezTo>
                      <a:pt x="42594" y="313373"/>
                      <a:pt x="33599" y="312690"/>
                      <a:pt x="33163" y="312625"/>
                    </a:cubicBezTo>
                    <a:cubicBezTo>
                      <a:pt x="31172" y="299677"/>
                      <a:pt x="29189" y="286722"/>
                      <a:pt x="27205" y="273767"/>
                    </a:cubicBezTo>
                    <a:cubicBezTo>
                      <a:pt x="25156" y="260383"/>
                      <a:pt x="23529" y="246833"/>
                      <a:pt x="20913" y="233551"/>
                    </a:cubicBezTo>
                    <a:cubicBezTo>
                      <a:pt x="19757" y="227702"/>
                      <a:pt x="18014" y="221875"/>
                      <a:pt x="16539" y="216033"/>
                    </a:cubicBezTo>
                    <a:cubicBezTo>
                      <a:pt x="32684" y="224541"/>
                      <a:pt x="54205" y="225856"/>
                      <a:pt x="71759" y="227251"/>
                    </a:cubicBezTo>
                    <a:cubicBezTo>
                      <a:pt x="93498" y="228988"/>
                      <a:pt x="115310" y="229686"/>
                      <a:pt x="137093" y="230506"/>
                    </a:cubicBezTo>
                    <a:cubicBezTo>
                      <a:pt x="161056" y="231415"/>
                      <a:pt x="184684" y="230332"/>
                      <a:pt x="208610" y="229533"/>
                    </a:cubicBezTo>
                    <a:cubicBezTo>
                      <a:pt x="227836" y="228886"/>
                      <a:pt x="247075" y="228777"/>
                      <a:pt x="266287" y="227673"/>
                    </a:cubicBezTo>
                    <a:cubicBezTo>
                      <a:pt x="282126" y="226757"/>
                      <a:pt x="298416" y="225595"/>
                      <a:pt x="314022" y="222020"/>
                    </a:cubicBezTo>
                    <a:cubicBezTo>
                      <a:pt x="305783" y="260914"/>
                      <a:pt x="300937" y="300665"/>
                      <a:pt x="295008" y="3399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2F8E7F11-1ABB-D046-B886-FA631DEB4BEB}"/>
                  </a:ext>
                </a:extLst>
              </p:cNvPr>
              <p:cNvSpPr/>
              <p:nvPr/>
            </p:nvSpPr>
            <p:spPr>
              <a:xfrm>
                <a:off x="8907393" y="4116719"/>
                <a:ext cx="26255" cy="26583"/>
              </a:xfrm>
              <a:custGeom>
                <a:avLst/>
                <a:gdLst>
                  <a:gd name="connsiteX0" fmla="*/ 25734 w 26255"/>
                  <a:gd name="connsiteY0" fmla="*/ 9857 h 26583"/>
                  <a:gd name="connsiteX1" fmla="*/ 21033 w 26255"/>
                  <a:gd name="connsiteY1" fmla="*/ 2743 h 26583"/>
                  <a:gd name="connsiteX2" fmla="*/ 2549 w 26255"/>
                  <a:gd name="connsiteY2" fmla="*/ 5570 h 26583"/>
                  <a:gd name="connsiteX3" fmla="*/ 1183 w 26255"/>
                  <a:gd name="connsiteY3" fmla="*/ 18438 h 26583"/>
                  <a:gd name="connsiteX4" fmla="*/ 25734 w 26255"/>
                  <a:gd name="connsiteY4" fmla="*/ 9857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55" h="26583">
                    <a:moveTo>
                      <a:pt x="25734" y="9857"/>
                    </a:moveTo>
                    <a:cubicBezTo>
                      <a:pt x="25218" y="6965"/>
                      <a:pt x="22653" y="3782"/>
                      <a:pt x="21033" y="2743"/>
                    </a:cubicBezTo>
                    <a:cubicBezTo>
                      <a:pt x="15729" y="-2117"/>
                      <a:pt x="5971" y="-112"/>
                      <a:pt x="2549" y="5570"/>
                    </a:cubicBezTo>
                    <a:cubicBezTo>
                      <a:pt x="-285" y="8985"/>
                      <a:pt x="-779" y="14717"/>
                      <a:pt x="1183" y="18438"/>
                    </a:cubicBezTo>
                    <a:cubicBezTo>
                      <a:pt x="7453" y="33456"/>
                      <a:pt x="29948" y="26016"/>
                      <a:pt x="25734" y="98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3476E307-8FCE-DD4D-94E0-573D185BE8CF}"/>
                  </a:ext>
                </a:extLst>
              </p:cNvPr>
              <p:cNvSpPr/>
              <p:nvPr/>
            </p:nvSpPr>
            <p:spPr>
              <a:xfrm>
                <a:off x="8984020" y="4120247"/>
                <a:ext cx="20491" cy="20231"/>
              </a:xfrm>
              <a:custGeom>
                <a:avLst/>
                <a:gdLst>
                  <a:gd name="connsiteX0" fmla="*/ 19969 w 20491"/>
                  <a:gd name="connsiteY0" fmla="*/ 7353 h 20231"/>
                  <a:gd name="connsiteX1" fmla="*/ 381 w 20491"/>
                  <a:gd name="connsiteY1" fmla="*/ 12752 h 20231"/>
                  <a:gd name="connsiteX2" fmla="*/ 19969 w 20491"/>
                  <a:gd name="connsiteY2" fmla="*/ 7353 h 2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91" h="20231">
                    <a:moveTo>
                      <a:pt x="19969" y="7353"/>
                    </a:moveTo>
                    <a:cubicBezTo>
                      <a:pt x="16191" y="-5449"/>
                      <a:pt x="-2918" y="-174"/>
                      <a:pt x="381" y="12752"/>
                    </a:cubicBezTo>
                    <a:cubicBezTo>
                      <a:pt x="4196" y="25568"/>
                      <a:pt x="23929" y="20693"/>
                      <a:pt x="19969" y="73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C48F7545-7CA1-504E-A0D5-0E0494051330}"/>
                  </a:ext>
                </a:extLst>
              </p:cNvPr>
              <p:cNvSpPr/>
              <p:nvPr/>
            </p:nvSpPr>
            <p:spPr>
              <a:xfrm>
                <a:off x="9048202" y="4111345"/>
                <a:ext cx="28042" cy="28081"/>
              </a:xfrm>
              <a:custGeom>
                <a:avLst/>
                <a:gdLst>
                  <a:gd name="connsiteX0" fmla="*/ 23904 w 28042"/>
                  <a:gd name="connsiteY0" fmla="*/ 4158 h 28081"/>
                  <a:gd name="connsiteX1" fmla="*/ 4142 w 28042"/>
                  <a:gd name="connsiteY1" fmla="*/ 23921 h 28081"/>
                  <a:gd name="connsiteX2" fmla="*/ 23904 w 28042"/>
                  <a:gd name="connsiteY2" fmla="*/ 4158 h 2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42" h="28081">
                    <a:moveTo>
                      <a:pt x="23904" y="4158"/>
                    </a:moveTo>
                    <a:cubicBezTo>
                      <a:pt x="10390" y="-8492"/>
                      <a:pt x="-8436" y="10515"/>
                      <a:pt x="4142" y="23921"/>
                    </a:cubicBezTo>
                    <a:cubicBezTo>
                      <a:pt x="17649" y="36578"/>
                      <a:pt x="36474" y="17563"/>
                      <a:pt x="23904" y="41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20" name="Graphic 153" descr="illustration of a house plant">
            <a:extLst>
              <a:ext uri="{FF2B5EF4-FFF2-40B4-BE49-F238E27FC236}">
                <a16:creationId xmlns:a16="http://schemas.microsoft.com/office/drawing/2014/main" id="{994F74B0-7799-D040-8FDC-10E4A5F46F77}"/>
              </a:ext>
            </a:extLst>
          </p:cNvPr>
          <p:cNvGrpSpPr/>
          <p:nvPr/>
        </p:nvGrpSpPr>
        <p:grpSpPr>
          <a:xfrm>
            <a:off x="9582596" y="4749978"/>
            <a:ext cx="795908" cy="987259"/>
            <a:chOff x="9588675" y="4752363"/>
            <a:chExt cx="795908" cy="987259"/>
          </a:xfrm>
        </p:grpSpPr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61AC01DA-57FC-884A-A7C4-7E23C953218E}"/>
                </a:ext>
              </a:extLst>
            </p:cNvPr>
            <p:cNvSpPr/>
            <p:nvPr/>
          </p:nvSpPr>
          <p:spPr>
            <a:xfrm>
              <a:off x="9749167" y="5463120"/>
              <a:ext cx="489958" cy="256936"/>
            </a:xfrm>
            <a:custGeom>
              <a:avLst/>
              <a:gdLst>
                <a:gd name="connsiteX0" fmla="*/ 487648 w 489958"/>
                <a:gd name="connsiteY0" fmla="*/ 0 h 256936"/>
                <a:gd name="connsiteX1" fmla="*/ 8548 w 489958"/>
                <a:gd name="connsiteY1" fmla="*/ 2885 h 256936"/>
                <a:gd name="connsiteX2" fmla="*/ 106 w 489958"/>
                <a:gd name="connsiteY2" fmla="*/ 10100 h 256936"/>
                <a:gd name="connsiteX3" fmla="*/ 21300 w 489958"/>
                <a:gd name="connsiteY3" fmla="*/ 141582 h 256936"/>
                <a:gd name="connsiteX4" fmla="*/ 36682 w 489958"/>
                <a:gd name="connsiteY4" fmla="*/ 186390 h 256936"/>
                <a:gd name="connsiteX5" fmla="*/ 248509 w 489958"/>
                <a:gd name="connsiteY5" fmla="*/ 256679 h 256936"/>
                <a:gd name="connsiteX6" fmla="*/ 465473 w 489958"/>
                <a:gd name="connsiteY6" fmla="*/ 155154 h 256936"/>
                <a:gd name="connsiteX7" fmla="*/ 489878 w 489958"/>
                <a:gd name="connsiteY7" fmla="*/ 5994 h 256936"/>
                <a:gd name="connsiteX8" fmla="*/ 487648 w 489958"/>
                <a:gd name="connsiteY8" fmla="*/ 0 h 25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958" h="256936">
                  <a:moveTo>
                    <a:pt x="487648" y="0"/>
                  </a:moveTo>
                  <a:cubicBezTo>
                    <a:pt x="341257" y="41314"/>
                    <a:pt x="154373" y="52888"/>
                    <a:pt x="8548" y="2885"/>
                  </a:cubicBezTo>
                  <a:cubicBezTo>
                    <a:pt x="4160" y="1322"/>
                    <a:pt x="-788" y="5464"/>
                    <a:pt x="106" y="10100"/>
                  </a:cubicBezTo>
                  <a:cubicBezTo>
                    <a:pt x="6921" y="53745"/>
                    <a:pt x="13496" y="97558"/>
                    <a:pt x="21300" y="141582"/>
                  </a:cubicBezTo>
                  <a:cubicBezTo>
                    <a:pt x="23829" y="155735"/>
                    <a:pt x="26691" y="171778"/>
                    <a:pt x="36682" y="186390"/>
                  </a:cubicBezTo>
                  <a:cubicBezTo>
                    <a:pt x="69218" y="233327"/>
                    <a:pt x="160542" y="256679"/>
                    <a:pt x="248509" y="256679"/>
                  </a:cubicBezTo>
                  <a:cubicBezTo>
                    <a:pt x="328476" y="260290"/>
                    <a:pt x="455518" y="225945"/>
                    <a:pt x="465473" y="155154"/>
                  </a:cubicBezTo>
                  <a:cubicBezTo>
                    <a:pt x="474809" y="105245"/>
                    <a:pt x="482032" y="55620"/>
                    <a:pt x="489878" y="5994"/>
                  </a:cubicBezTo>
                  <a:cubicBezTo>
                    <a:pt x="490235" y="3742"/>
                    <a:pt x="489392" y="1468"/>
                    <a:pt x="487648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1B802D6-6625-634C-9474-92F51FDDB1F3}"/>
                </a:ext>
              </a:extLst>
            </p:cNvPr>
            <p:cNvSpPr/>
            <p:nvPr/>
          </p:nvSpPr>
          <p:spPr>
            <a:xfrm>
              <a:off x="9739747" y="5360861"/>
              <a:ext cx="507182" cy="129619"/>
            </a:xfrm>
            <a:custGeom>
              <a:avLst/>
              <a:gdLst>
                <a:gd name="connsiteX0" fmla="*/ 503955 w 507182"/>
                <a:gd name="connsiteY0" fmla="*/ 48325 h 129619"/>
                <a:gd name="connsiteX1" fmla="*/ 483938 w 507182"/>
                <a:gd name="connsiteY1" fmla="*/ 53876 h 129619"/>
                <a:gd name="connsiteX2" fmla="*/ 450486 w 507182"/>
                <a:gd name="connsiteY2" fmla="*/ 21805 h 129619"/>
                <a:gd name="connsiteX3" fmla="*/ 409914 w 507182"/>
                <a:gd name="connsiteY3" fmla="*/ 25619 h 129619"/>
                <a:gd name="connsiteX4" fmla="*/ 351243 w 507182"/>
                <a:gd name="connsiteY4" fmla="*/ 38385 h 129619"/>
                <a:gd name="connsiteX5" fmla="*/ 314500 w 507182"/>
                <a:gd name="connsiteY5" fmla="*/ 2042 h 129619"/>
                <a:gd name="connsiteX6" fmla="*/ 308840 w 507182"/>
                <a:gd name="connsiteY6" fmla="*/ 65 h 129619"/>
                <a:gd name="connsiteX7" fmla="*/ 303964 w 507182"/>
                <a:gd name="connsiteY7" fmla="*/ 3546 h 129619"/>
                <a:gd name="connsiteX8" fmla="*/ 285429 w 507182"/>
                <a:gd name="connsiteY8" fmla="*/ 38204 h 129619"/>
                <a:gd name="connsiteX9" fmla="*/ 262345 w 507182"/>
                <a:gd name="connsiteY9" fmla="*/ 70900 h 129619"/>
                <a:gd name="connsiteX10" fmla="*/ 225384 w 507182"/>
                <a:gd name="connsiteY10" fmla="*/ 40187 h 129619"/>
                <a:gd name="connsiteX11" fmla="*/ 193655 w 507182"/>
                <a:gd name="connsiteY11" fmla="*/ 15411 h 129619"/>
                <a:gd name="connsiteX12" fmla="*/ 137926 w 507182"/>
                <a:gd name="connsiteY12" fmla="*/ 72222 h 129619"/>
                <a:gd name="connsiteX13" fmla="*/ 69424 w 507182"/>
                <a:gd name="connsiteY13" fmla="*/ 11960 h 129619"/>
                <a:gd name="connsiteX14" fmla="*/ 65304 w 507182"/>
                <a:gd name="connsiteY14" fmla="*/ 7869 h 129619"/>
                <a:gd name="connsiteX15" fmla="*/ 45113 w 507182"/>
                <a:gd name="connsiteY15" fmla="*/ 20046 h 129619"/>
                <a:gd name="connsiteX16" fmla="*/ 6451 w 507182"/>
                <a:gd name="connsiteY16" fmla="*/ 43951 h 129619"/>
                <a:gd name="connsiteX17" fmla="*/ 94 w 507182"/>
                <a:gd name="connsiteY17" fmla="*/ 51464 h 129619"/>
                <a:gd name="connsiteX18" fmla="*/ 11821 w 507182"/>
                <a:gd name="connsiteY18" fmla="*/ 100653 h 129619"/>
                <a:gd name="connsiteX19" fmla="*/ 402336 w 507182"/>
                <a:gd name="connsiteY19" fmla="*/ 112387 h 129619"/>
                <a:gd name="connsiteX20" fmla="*/ 473417 w 507182"/>
                <a:gd name="connsiteY20" fmla="*/ 93961 h 129619"/>
                <a:gd name="connsiteX21" fmla="*/ 493412 w 507182"/>
                <a:gd name="connsiteY21" fmla="*/ 92028 h 129619"/>
                <a:gd name="connsiteX22" fmla="*/ 502597 w 507182"/>
                <a:gd name="connsiteY22" fmla="*/ 87095 h 129619"/>
                <a:gd name="connsiteX23" fmla="*/ 503955 w 507182"/>
                <a:gd name="connsiteY23" fmla="*/ 48325 h 12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7182" h="129619">
                  <a:moveTo>
                    <a:pt x="503955" y="48325"/>
                  </a:moveTo>
                  <a:cubicBezTo>
                    <a:pt x="496777" y="45120"/>
                    <a:pt x="491371" y="56332"/>
                    <a:pt x="483938" y="53876"/>
                  </a:cubicBezTo>
                  <a:cubicBezTo>
                    <a:pt x="469450" y="49909"/>
                    <a:pt x="461647" y="31265"/>
                    <a:pt x="450486" y="21805"/>
                  </a:cubicBezTo>
                  <a:cubicBezTo>
                    <a:pt x="427170" y="-6525"/>
                    <a:pt x="430266" y="647"/>
                    <a:pt x="409914" y="25619"/>
                  </a:cubicBezTo>
                  <a:cubicBezTo>
                    <a:pt x="388066" y="54014"/>
                    <a:pt x="379688" y="70631"/>
                    <a:pt x="351243" y="38385"/>
                  </a:cubicBezTo>
                  <a:cubicBezTo>
                    <a:pt x="339232" y="26186"/>
                    <a:pt x="326234" y="14670"/>
                    <a:pt x="314500" y="2042"/>
                  </a:cubicBezTo>
                  <a:cubicBezTo>
                    <a:pt x="313046" y="501"/>
                    <a:pt x="310939" y="-233"/>
                    <a:pt x="308840" y="65"/>
                  </a:cubicBezTo>
                  <a:cubicBezTo>
                    <a:pt x="306747" y="363"/>
                    <a:pt x="304923" y="1664"/>
                    <a:pt x="303964" y="3546"/>
                  </a:cubicBezTo>
                  <a:cubicBezTo>
                    <a:pt x="296851" y="17445"/>
                    <a:pt x="291125" y="28155"/>
                    <a:pt x="285429" y="38204"/>
                  </a:cubicBezTo>
                  <a:cubicBezTo>
                    <a:pt x="277945" y="48426"/>
                    <a:pt x="273804" y="66228"/>
                    <a:pt x="262345" y="70900"/>
                  </a:cubicBezTo>
                  <a:cubicBezTo>
                    <a:pt x="249660" y="74402"/>
                    <a:pt x="235564" y="50032"/>
                    <a:pt x="225384" y="40187"/>
                  </a:cubicBezTo>
                  <a:cubicBezTo>
                    <a:pt x="218024" y="34912"/>
                    <a:pt x="202795" y="6532"/>
                    <a:pt x="193655" y="15411"/>
                  </a:cubicBezTo>
                  <a:cubicBezTo>
                    <a:pt x="176137" y="36031"/>
                    <a:pt x="170215" y="70842"/>
                    <a:pt x="137926" y="72222"/>
                  </a:cubicBezTo>
                  <a:cubicBezTo>
                    <a:pt x="101808" y="74881"/>
                    <a:pt x="80461" y="46421"/>
                    <a:pt x="69424" y="11960"/>
                  </a:cubicBezTo>
                  <a:cubicBezTo>
                    <a:pt x="68763" y="10027"/>
                    <a:pt x="67237" y="8516"/>
                    <a:pt x="65304" y="7869"/>
                  </a:cubicBezTo>
                  <a:cubicBezTo>
                    <a:pt x="57094" y="6772"/>
                    <a:pt x="52611" y="15236"/>
                    <a:pt x="45113" y="20046"/>
                  </a:cubicBezTo>
                  <a:cubicBezTo>
                    <a:pt x="32957" y="30081"/>
                    <a:pt x="16311" y="43820"/>
                    <a:pt x="6451" y="43951"/>
                  </a:cubicBezTo>
                  <a:cubicBezTo>
                    <a:pt x="2629" y="43915"/>
                    <a:pt x="-596" y="47678"/>
                    <a:pt x="94" y="51464"/>
                  </a:cubicBezTo>
                  <a:cubicBezTo>
                    <a:pt x="3327" y="61127"/>
                    <a:pt x="3087" y="98808"/>
                    <a:pt x="11821" y="100653"/>
                  </a:cubicBezTo>
                  <a:cubicBezTo>
                    <a:pt x="146340" y="132419"/>
                    <a:pt x="273680" y="140586"/>
                    <a:pt x="402336" y="112387"/>
                  </a:cubicBezTo>
                  <a:cubicBezTo>
                    <a:pt x="425637" y="107113"/>
                    <a:pt x="449549" y="100915"/>
                    <a:pt x="473417" y="93961"/>
                  </a:cubicBezTo>
                  <a:cubicBezTo>
                    <a:pt x="480879" y="91615"/>
                    <a:pt x="488297" y="89340"/>
                    <a:pt x="493412" y="92028"/>
                  </a:cubicBezTo>
                  <a:cubicBezTo>
                    <a:pt x="497154" y="93896"/>
                    <a:pt x="502095" y="91280"/>
                    <a:pt x="502597" y="87095"/>
                  </a:cubicBezTo>
                  <a:cubicBezTo>
                    <a:pt x="502284" y="77860"/>
                    <a:pt x="512071" y="53229"/>
                    <a:pt x="503955" y="48325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5E7C4210-B727-AB4D-A578-027E4B6E309F}"/>
                </a:ext>
              </a:extLst>
            </p:cNvPr>
            <p:cNvSpPr/>
            <p:nvPr/>
          </p:nvSpPr>
          <p:spPr>
            <a:xfrm>
              <a:off x="9705623" y="5198956"/>
              <a:ext cx="571807" cy="222566"/>
            </a:xfrm>
            <a:custGeom>
              <a:avLst/>
              <a:gdLst>
                <a:gd name="connsiteX0" fmla="*/ 571808 w 571807"/>
                <a:gd name="connsiteY0" fmla="*/ 12375 h 222566"/>
                <a:gd name="connsiteX1" fmla="*/ 415230 w 571807"/>
                <a:gd name="connsiteY1" fmla="*/ 24487 h 222566"/>
                <a:gd name="connsiteX2" fmla="*/ 237007 w 571807"/>
                <a:gd name="connsiteY2" fmla="*/ 27851 h 222566"/>
                <a:gd name="connsiteX3" fmla="*/ 9616 w 571807"/>
                <a:gd name="connsiteY3" fmla="*/ 786 h 222566"/>
                <a:gd name="connsiteX4" fmla="*/ 861 w 571807"/>
                <a:gd name="connsiteY4" fmla="*/ 10573 h 222566"/>
                <a:gd name="connsiteX5" fmla="*/ 31675 w 571807"/>
                <a:gd name="connsiteY5" fmla="*/ 196759 h 222566"/>
                <a:gd name="connsiteX6" fmla="*/ 43097 w 571807"/>
                <a:gd name="connsiteY6" fmla="*/ 199868 h 222566"/>
                <a:gd name="connsiteX7" fmla="*/ 99233 w 571807"/>
                <a:gd name="connsiteY7" fmla="*/ 151086 h 222566"/>
                <a:gd name="connsiteX8" fmla="*/ 134189 w 571807"/>
                <a:gd name="connsiteY8" fmla="*/ 205616 h 222566"/>
                <a:gd name="connsiteX9" fmla="*/ 178459 w 571807"/>
                <a:gd name="connsiteY9" fmla="*/ 220990 h 222566"/>
                <a:gd name="connsiteX10" fmla="*/ 232589 w 571807"/>
                <a:gd name="connsiteY10" fmla="*/ 163823 h 222566"/>
                <a:gd name="connsiteX11" fmla="*/ 238053 w 571807"/>
                <a:gd name="connsiteY11" fmla="*/ 164935 h 222566"/>
                <a:gd name="connsiteX12" fmla="*/ 339106 w 571807"/>
                <a:gd name="connsiteY12" fmla="*/ 150868 h 222566"/>
                <a:gd name="connsiteX13" fmla="*/ 344192 w 571807"/>
                <a:gd name="connsiteY13" fmla="*/ 150512 h 222566"/>
                <a:gd name="connsiteX14" fmla="*/ 404898 w 571807"/>
                <a:gd name="connsiteY14" fmla="*/ 206241 h 222566"/>
                <a:gd name="connsiteX15" fmla="*/ 420069 w 571807"/>
                <a:gd name="connsiteY15" fmla="*/ 203182 h 222566"/>
                <a:gd name="connsiteX16" fmla="*/ 442687 w 571807"/>
                <a:gd name="connsiteY16" fmla="*/ 173465 h 222566"/>
                <a:gd name="connsiteX17" fmla="*/ 483485 w 571807"/>
                <a:gd name="connsiteY17" fmla="*/ 166446 h 222566"/>
                <a:gd name="connsiteX18" fmla="*/ 514147 w 571807"/>
                <a:gd name="connsiteY18" fmla="*/ 199687 h 222566"/>
                <a:gd name="connsiteX19" fmla="*/ 547198 w 571807"/>
                <a:gd name="connsiteY19" fmla="*/ 173748 h 222566"/>
                <a:gd name="connsiteX20" fmla="*/ 571808 w 571807"/>
                <a:gd name="connsiteY20" fmla="*/ 12375 h 22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1807" h="222566">
                  <a:moveTo>
                    <a:pt x="571808" y="12375"/>
                  </a:moveTo>
                  <a:cubicBezTo>
                    <a:pt x="521615" y="16494"/>
                    <a:pt x="467042" y="26260"/>
                    <a:pt x="415230" y="24487"/>
                  </a:cubicBezTo>
                  <a:cubicBezTo>
                    <a:pt x="355410" y="25206"/>
                    <a:pt x="303068" y="31382"/>
                    <a:pt x="237007" y="27851"/>
                  </a:cubicBezTo>
                  <a:cubicBezTo>
                    <a:pt x="162416" y="22823"/>
                    <a:pt x="80262" y="28497"/>
                    <a:pt x="9616" y="786"/>
                  </a:cubicBezTo>
                  <a:cubicBezTo>
                    <a:pt x="3528" y="-2397"/>
                    <a:pt x="-2227" y="4738"/>
                    <a:pt x="861" y="10573"/>
                  </a:cubicBezTo>
                  <a:cubicBezTo>
                    <a:pt x="15407" y="72238"/>
                    <a:pt x="21118" y="134542"/>
                    <a:pt x="31675" y="196759"/>
                  </a:cubicBezTo>
                  <a:cubicBezTo>
                    <a:pt x="32446" y="202092"/>
                    <a:pt x="39733" y="204126"/>
                    <a:pt x="43097" y="199868"/>
                  </a:cubicBezTo>
                  <a:cubicBezTo>
                    <a:pt x="59045" y="180956"/>
                    <a:pt x="80516" y="167289"/>
                    <a:pt x="99233" y="151086"/>
                  </a:cubicBezTo>
                  <a:cubicBezTo>
                    <a:pt x="114375" y="139010"/>
                    <a:pt x="111948" y="184240"/>
                    <a:pt x="134189" y="205616"/>
                  </a:cubicBezTo>
                  <a:cubicBezTo>
                    <a:pt x="143859" y="216217"/>
                    <a:pt x="161254" y="226607"/>
                    <a:pt x="178459" y="220990"/>
                  </a:cubicBezTo>
                  <a:cubicBezTo>
                    <a:pt x="204580" y="211181"/>
                    <a:pt x="205873" y="171415"/>
                    <a:pt x="232589" y="163823"/>
                  </a:cubicBezTo>
                  <a:cubicBezTo>
                    <a:pt x="234747" y="163394"/>
                    <a:pt x="236447" y="163743"/>
                    <a:pt x="238053" y="164935"/>
                  </a:cubicBezTo>
                  <a:cubicBezTo>
                    <a:pt x="317534" y="253061"/>
                    <a:pt x="280762" y="231605"/>
                    <a:pt x="339106" y="150868"/>
                  </a:cubicBezTo>
                  <a:cubicBezTo>
                    <a:pt x="340951" y="148485"/>
                    <a:pt x="342114" y="149240"/>
                    <a:pt x="344192" y="150512"/>
                  </a:cubicBezTo>
                  <a:cubicBezTo>
                    <a:pt x="365728" y="167768"/>
                    <a:pt x="384241" y="188185"/>
                    <a:pt x="404898" y="206241"/>
                  </a:cubicBezTo>
                  <a:cubicBezTo>
                    <a:pt x="413602" y="212191"/>
                    <a:pt x="418303" y="205652"/>
                    <a:pt x="420069" y="203182"/>
                  </a:cubicBezTo>
                  <a:cubicBezTo>
                    <a:pt x="428592" y="192102"/>
                    <a:pt x="437006" y="181225"/>
                    <a:pt x="442687" y="173465"/>
                  </a:cubicBezTo>
                  <a:cubicBezTo>
                    <a:pt x="464405" y="146022"/>
                    <a:pt x="461259" y="139584"/>
                    <a:pt x="483485" y="166446"/>
                  </a:cubicBezTo>
                  <a:cubicBezTo>
                    <a:pt x="490743" y="174751"/>
                    <a:pt x="500690" y="186129"/>
                    <a:pt x="514147" y="199687"/>
                  </a:cubicBezTo>
                  <a:cubicBezTo>
                    <a:pt x="523251" y="207956"/>
                    <a:pt x="540223" y="182089"/>
                    <a:pt x="547198" y="173748"/>
                  </a:cubicBezTo>
                  <a:cubicBezTo>
                    <a:pt x="553694" y="122590"/>
                    <a:pt x="568887" y="65131"/>
                    <a:pt x="571808" y="1237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24" name="Graphic 153">
              <a:extLst>
                <a:ext uri="{FF2B5EF4-FFF2-40B4-BE49-F238E27FC236}">
                  <a16:creationId xmlns:a16="http://schemas.microsoft.com/office/drawing/2014/main" id="{001B2575-FFFE-1242-98DF-4F3D660A0F16}"/>
                </a:ext>
              </a:extLst>
            </p:cNvPr>
            <p:cNvGrpSpPr/>
            <p:nvPr/>
          </p:nvGrpSpPr>
          <p:grpSpPr>
            <a:xfrm>
              <a:off x="9615742" y="4799150"/>
              <a:ext cx="699266" cy="414331"/>
              <a:chOff x="9615742" y="4799150"/>
              <a:chExt cx="699266" cy="414331"/>
            </a:xfrm>
            <a:solidFill>
              <a:srgbClr val="FFFFFF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299372A7-3B6A-D64B-9758-A1A3371BB483}"/>
                  </a:ext>
                </a:extLst>
              </p:cNvPr>
              <p:cNvSpPr/>
              <p:nvPr/>
            </p:nvSpPr>
            <p:spPr>
              <a:xfrm>
                <a:off x="9615742" y="4928421"/>
                <a:ext cx="161331" cy="159014"/>
              </a:xfrm>
              <a:custGeom>
                <a:avLst/>
                <a:gdLst>
                  <a:gd name="connsiteX0" fmla="*/ 96372 w 161331"/>
                  <a:gd name="connsiteY0" fmla="*/ 145673 h 159014"/>
                  <a:gd name="connsiteX1" fmla="*/ 104714 w 161331"/>
                  <a:gd name="connsiteY1" fmla="*/ 154377 h 159014"/>
                  <a:gd name="connsiteX2" fmla="*/ 153489 w 161331"/>
                  <a:gd name="connsiteY2" fmla="*/ 158853 h 159014"/>
                  <a:gd name="connsiteX3" fmla="*/ 160537 w 161331"/>
                  <a:gd name="connsiteY3" fmla="*/ 149408 h 159014"/>
                  <a:gd name="connsiteX4" fmla="*/ 122929 w 161331"/>
                  <a:gd name="connsiteY4" fmla="*/ 52758 h 159014"/>
                  <a:gd name="connsiteX5" fmla="*/ 8056 w 161331"/>
                  <a:gd name="connsiteY5" fmla="*/ 219 h 159014"/>
                  <a:gd name="connsiteX6" fmla="*/ 827 w 161331"/>
                  <a:gd name="connsiteY6" fmla="*/ 3125 h 159014"/>
                  <a:gd name="connsiteX7" fmla="*/ 14284 w 161331"/>
                  <a:gd name="connsiteY7" fmla="*/ 24385 h 159014"/>
                  <a:gd name="connsiteX8" fmla="*/ 11268 w 161331"/>
                  <a:gd name="connsiteY8" fmla="*/ 33191 h 159014"/>
                  <a:gd name="connsiteX9" fmla="*/ 96372 w 161331"/>
                  <a:gd name="connsiteY9" fmla="*/ 145673 h 159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1331" h="159014">
                    <a:moveTo>
                      <a:pt x="96372" y="145673"/>
                    </a:moveTo>
                    <a:cubicBezTo>
                      <a:pt x="97433" y="146472"/>
                      <a:pt x="101393" y="154421"/>
                      <a:pt x="104714" y="154377"/>
                    </a:cubicBezTo>
                    <a:cubicBezTo>
                      <a:pt x="121440" y="154174"/>
                      <a:pt x="137867" y="155678"/>
                      <a:pt x="153489" y="158853"/>
                    </a:cubicBezTo>
                    <a:cubicBezTo>
                      <a:pt x="158648" y="160081"/>
                      <a:pt x="163225" y="154051"/>
                      <a:pt x="160537" y="149408"/>
                    </a:cubicBezTo>
                    <a:cubicBezTo>
                      <a:pt x="143833" y="120068"/>
                      <a:pt x="135797" y="85301"/>
                      <a:pt x="122929" y="52758"/>
                    </a:cubicBezTo>
                    <a:cubicBezTo>
                      <a:pt x="90058" y="24603"/>
                      <a:pt x="48295" y="10863"/>
                      <a:pt x="8056" y="219"/>
                    </a:cubicBezTo>
                    <a:cubicBezTo>
                      <a:pt x="5260" y="-522"/>
                      <a:pt x="2324" y="662"/>
                      <a:pt x="827" y="3125"/>
                    </a:cubicBezTo>
                    <a:cubicBezTo>
                      <a:pt x="-3467" y="10856"/>
                      <a:pt x="10156" y="18543"/>
                      <a:pt x="14284" y="24385"/>
                    </a:cubicBezTo>
                    <a:cubicBezTo>
                      <a:pt x="11021" y="25911"/>
                      <a:pt x="9619" y="29980"/>
                      <a:pt x="11268" y="33191"/>
                    </a:cubicBezTo>
                    <a:cubicBezTo>
                      <a:pt x="31133" y="72753"/>
                      <a:pt x="53664" y="117591"/>
                      <a:pt x="96372" y="145673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65613F60-8FF6-494E-834F-BA464C15A1B9}"/>
                  </a:ext>
                </a:extLst>
              </p:cNvPr>
              <p:cNvSpPr/>
              <p:nvPr/>
            </p:nvSpPr>
            <p:spPr>
              <a:xfrm>
                <a:off x="9636865" y="5094263"/>
                <a:ext cx="283577" cy="118600"/>
              </a:xfrm>
              <a:custGeom>
                <a:avLst/>
                <a:gdLst>
                  <a:gd name="connsiteX0" fmla="*/ 248779 w 283577"/>
                  <a:gd name="connsiteY0" fmla="*/ 62632 h 118600"/>
                  <a:gd name="connsiteX1" fmla="*/ 248779 w 283577"/>
                  <a:gd name="connsiteY1" fmla="*/ 62632 h 118600"/>
                  <a:gd name="connsiteX2" fmla="*/ 24731 w 283577"/>
                  <a:gd name="connsiteY2" fmla="*/ 6061 h 118600"/>
                  <a:gd name="connsiteX3" fmla="*/ 7489 w 283577"/>
                  <a:gd name="connsiteY3" fmla="*/ 10340 h 118600"/>
                  <a:gd name="connsiteX4" fmla="*/ 5418 w 283577"/>
                  <a:gd name="connsiteY4" fmla="*/ 23753 h 118600"/>
                  <a:gd name="connsiteX5" fmla="*/ 114950 w 283577"/>
                  <a:gd name="connsiteY5" fmla="*/ 71468 h 118600"/>
                  <a:gd name="connsiteX6" fmla="*/ 145125 w 283577"/>
                  <a:gd name="connsiteY6" fmla="*/ 105232 h 118600"/>
                  <a:gd name="connsiteX7" fmla="*/ 151025 w 283577"/>
                  <a:gd name="connsiteY7" fmla="*/ 110979 h 118600"/>
                  <a:gd name="connsiteX8" fmla="*/ 277254 w 283577"/>
                  <a:gd name="connsiteY8" fmla="*/ 118601 h 118600"/>
                  <a:gd name="connsiteX9" fmla="*/ 248779 w 283577"/>
                  <a:gd name="connsiteY9" fmla="*/ 62632 h 11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577" h="118600">
                    <a:moveTo>
                      <a:pt x="248779" y="62632"/>
                    </a:moveTo>
                    <a:cubicBezTo>
                      <a:pt x="248779" y="62632"/>
                      <a:pt x="248779" y="62632"/>
                      <a:pt x="248779" y="62632"/>
                    </a:cubicBezTo>
                    <a:cubicBezTo>
                      <a:pt x="200629" y="10842"/>
                      <a:pt x="99162" y="-11864"/>
                      <a:pt x="24731" y="6061"/>
                    </a:cubicBezTo>
                    <a:cubicBezTo>
                      <a:pt x="21759" y="6722"/>
                      <a:pt x="11573" y="9672"/>
                      <a:pt x="7489" y="10340"/>
                    </a:cubicBezTo>
                    <a:cubicBezTo>
                      <a:pt x="-852" y="10944"/>
                      <a:pt x="-3170" y="21472"/>
                      <a:pt x="5418" y="23753"/>
                    </a:cubicBezTo>
                    <a:cubicBezTo>
                      <a:pt x="50241" y="31506"/>
                      <a:pt x="87094" y="47556"/>
                      <a:pt x="114950" y="71468"/>
                    </a:cubicBezTo>
                    <a:cubicBezTo>
                      <a:pt x="125021" y="80891"/>
                      <a:pt x="143483" y="92720"/>
                      <a:pt x="145125" y="105232"/>
                    </a:cubicBezTo>
                    <a:cubicBezTo>
                      <a:pt x="145482" y="108305"/>
                      <a:pt x="147945" y="110703"/>
                      <a:pt x="151025" y="110979"/>
                    </a:cubicBezTo>
                    <a:cubicBezTo>
                      <a:pt x="165412" y="112243"/>
                      <a:pt x="252013" y="117685"/>
                      <a:pt x="277254" y="118601"/>
                    </a:cubicBezTo>
                    <a:cubicBezTo>
                      <a:pt x="300795" y="115644"/>
                      <a:pt x="251199" y="64740"/>
                      <a:pt x="248779" y="62632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AE90664-BA9F-C146-8033-4091FE5A8B27}"/>
                  </a:ext>
                </a:extLst>
              </p:cNvPr>
              <p:cNvSpPr/>
              <p:nvPr/>
            </p:nvSpPr>
            <p:spPr>
              <a:xfrm>
                <a:off x="9855533" y="4799150"/>
                <a:ext cx="125906" cy="299527"/>
              </a:xfrm>
              <a:custGeom>
                <a:avLst/>
                <a:gdLst>
                  <a:gd name="connsiteX0" fmla="*/ 120985 w 125906"/>
                  <a:gd name="connsiteY0" fmla="*/ 138732 h 299527"/>
                  <a:gd name="connsiteX1" fmla="*/ 99543 w 125906"/>
                  <a:gd name="connsiteY1" fmla="*/ 98502 h 299527"/>
                  <a:gd name="connsiteX2" fmla="*/ 22264 w 125906"/>
                  <a:gd name="connsiteY2" fmla="*/ 5696 h 299527"/>
                  <a:gd name="connsiteX3" fmla="*/ 8997 w 125906"/>
                  <a:gd name="connsiteY3" fmla="*/ 4991 h 299527"/>
                  <a:gd name="connsiteX4" fmla="*/ 11569 w 125906"/>
                  <a:gd name="connsiteY4" fmla="*/ 178048 h 299527"/>
                  <a:gd name="connsiteX5" fmla="*/ 14177 w 125906"/>
                  <a:gd name="connsiteY5" fmla="*/ 185575 h 299527"/>
                  <a:gd name="connsiteX6" fmla="*/ 74919 w 125906"/>
                  <a:gd name="connsiteY6" fmla="*/ 295521 h 299527"/>
                  <a:gd name="connsiteX7" fmla="*/ 87446 w 125906"/>
                  <a:gd name="connsiteY7" fmla="*/ 293879 h 299527"/>
                  <a:gd name="connsiteX8" fmla="*/ 125366 w 125906"/>
                  <a:gd name="connsiteY8" fmla="*/ 147560 h 299527"/>
                  <a:gd name="connsiteX9" fmla="*/ 120985 w 125906"/>
                  <a:gd name="connsiteY9" fmla="*/ 138732 h 2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906" h="299527">
                    <a:moveTo>
                      <a:pt x="120985" y="138732"/>
                    </a:moveTo>
                    <a:cubicBezTo>
                      <a:pt x="112128" y="126635"/>
                      <a:pt x="106874" y="111885"/>
                      <a:pt x="99543" y="98502"/>
                    </a:cubicBezTo>
                    <a:cubicBezTo>
                      <a:pt x="78567" y="62449"/>
                      <a:pt x="54873" y="26527"/>
                      <a:pt x="22264" y="5696"/>
                    </a:cubicBezTo>
                    <a:cubicBezTo>
                      <a:pt x="21240" y="-1192"/>
                      <a:pt x="10428" y="-2311"/>
                      <a:pt x="8997" y="4991"/>
                    </a:cubicBezTo>
                    <a:cubicBezTo>
                      <a:pt x="-3813" y="64033"/>
                      <a:pt x="-2933" y="123830"/>
                      <a:pt x="11569" y="178048"/>
                    </a:cubicBezTo>
                    <a:cubicBezTo>
                      <a:pt x="12441" y="180518"/>
                      <a:pt x="12753" y="183344"/>
                      <a:pt x="14177" y="185575"/>
                    </a:cubicBezTo>
                    <a:cubicBezTo>
                      <a:pt x="38554" y="219426"/>
                      <a:pt x="59167" y="255704"/>
                      <a:pt x="74919" y="295521"/>
                    </a:cubicBezTo>
                    <a:cubicBezTo>
                      <a:pt x="77172" y="301661"/>
                      <a:pt x="86879" y="300455"/>
                      <a:pt x="87446" y="293879"/>
                    </a:cubicBezTo>
                    <a:cubicBezTo>
                      <a:pt x="93636" y="241834"/>
                      <a:pt x="106395" y="192608"/>
                      <a:pt x="125366" y="147560"/>
                    </a:cubicBezTo>
                    <a:cubicBezTo>
                      <a:pt x="126986" y="144022"/>
                      <a:pt x="124799" y="139553"/>
                      <a:pt x="120985" y="138732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A24BD9EB-2D45-E04B-9216-65168E7F484B}"/>
                  </a:ext>
                </a:extLst>
              </p:cNvPr>
              <p:cNvSpPr/>
              <p:nvPr/>
            </p:nvSpPr>
            <p:spPr>
              <a:xfrm>
                <a:off x="10014774" y="4879924"/>
                <a:ext cx="300235" cy="333557"/>
              </a:xfrm>
              <a:custGeom>
                <a:avLst/>
                <a:gdLst>
                  <a:gd name="connsiteX0" fmla="*/ 298615 w 300235"/>
                  <a:gd name="connsiteY0" fmla="*/ 2222 h 333557"/>
                  <a:gd name="connsiteX1" fmla="*/ 292294 w 300235"/>
                  <a:gd name="connsiteY1" fmla="*/ 159 h 333557"/>
                  <a:gd name="connsiteX2" fmla="*/ 279310 w 300235"/>
                  <a:gd name="connsiteY2" fmla="*/ 3493 h 333557"/>
                  <a:gd name="connsiteX3" fmla="*/ 124381 w 300235"/>
                  <a:gd name="connsiteY3" fmla="*/ 93313 h 333557"/>
                  <a:gd name="connsiteX4" fmla="*/ 122114 w 300235"/>
                  <a:gd name="connsiteY4" fmla="*/ 97128 h 333557"/>
                  <a:gd name="connsiteX5" fmla="*/ 3159 w 300235"/>
                  <a:gd name="connsiteY5" fmla="*/ 320341 h 333557"/>
                  <a:gd name="connsiteX6" fmla="*/ 375 w 300235"/>
                  <a:gd name="connsiteY6" fmla="*/ 328595 h 333557"/>
                  <a:gd name="connsiteX7" fmla="*/ 7235 w 300235"/>
                  <a:gd name="connsiteY7" fmla="*/ 333557 h 333557"/>
                  <a:gd name="connsiteX8" fmla="*/ 7540 w 300235"/>
                  <a:gd name="connsiteY8" fmla="*/ 333550 h 333557"/>
                  <a:gd name="connsiteX9" fmla="*/ 27310 w 300235"/>
                  <a:gd name="connsiteY9" fmla="*/ 332714 h 333557"/>
                  <a:gd name="connsiteX10" fmla="*/ 91801 w 300235"/>
                  <a:gd name="connsiteY10" fmla="*/ 330440 h 333557"/>
                  <a:gd name="connsiteX11" fmla="*/ 98035 w 300235"/>
                  <a:gd name="connsiteY11" fmla="*/ 325325 h 333557"/>
                  <a:gd name="connsiteX12" fmla="*/ 211832 w 300235"/>
                  <a:gd name="connsiteY12" fmla="*/ 185509 h 333557"/>
                  <a:gd name="connsiteX13" fmla="*/ 214114 w 300235"/>
                  <a:gd name="connsiteY13" fmla="*/ 183308 h 333557"/>
                  <a:gd name="connsiteX14" fmla="*/ 299843 w 300235"/>
                  <a:gd name="connsiteY14" fmla="*/ 8761 h 333557"/>
                  <a:gd name="connsiteX15" fmla="*/ 298615 w 300235"/>
                  <a:gd name="connsiteY15" fmla="*/ 2222 h 333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0235" h="333557">
                    <a:moveTo>
                      <a:pt x="298615" y="2222"/>
                    </a:moveTo>
                    <a:cubicBezTo>
                      <a:pt x="297046" y="427"/>
                      <a:pt x="294619" y="-364"/>
                      <a:pt x="292294" y="159"/>
                    </a:cubicBezTo>
                    <a:cubicBezTo>
                      <a:pt x="290761" y="500"/>
                      <a:pt x="280814" y="3109"/>
                      <a:pt x="279310" y="3493"/>
                    </a:cubicBezTo>
                    <a:cubicBezTo>
                      <a:pt x="217144" y="19478"/>
                      <a:pt x="158516" y="38362"/>
                      <a:pt x="124381" y="93313"/>
                    </a:cubicBezTo>
                    <a:cubicBezTo>
                      <a:pt x="124279" y="93488"/>
                      <a:pt x="122383" y="95885"/>
                      <a:pt x="122114" y="97128"/>
                    </a:cubicBezTo>
                    <a:cubicBezTo>
                      <a:pt x="104291" y="178026"/>
                      <a:pt x="63682" y="279144"/>
                      <a:pt x="3159" y="320341"/>
                    </a:cubicBezTo>
                    <a:cubicBezTo>
                      <a:pt x="470" y="322179"/>
                      <a:pt x="-649" y="325499"/>
                      <a:pt x="375" y="328595"/>
                    </a:cubicBezTo>
                    <a:cubicBezTo>
                      <a:pt x="1371" y="331595"/>
                      <a:pt x="4103" y="333557"/>
                      <a:pt x="7235" y="333557"/>
                    </a:cubicBezTo>
                    <a:cubicBezTo>
                      <a:pt x="7336" y="333557"/>
                      <a:pt x="7438" y="333557"/>
                      <a:pt x="7540" y="333550"/>
                    </a:cubicBezTo>
                    <a:cubicBezTo>
                      <a:pt x="14123" y="333281"/>
                      <a:pt x="20713" y="332998"/>
                      <a:pt x="27310" y="332714"/>
                    </a:cubicBezTo>
                    <a:cubicBezTo>
                      <a:pt x="48453" y="331806"/>
                      <a:pt x="70323" y="330869"/>
                      <a:pt x="91801" y="330440"/>
                    </a:cubicBezTo>
                    <a:cubicBezTo>
                      <a:pt x="94817" y="330382"/>
                      <a:pt x="97389" y="328268"/>
                      <a:pt x="98035" y="325325"/>
                    </a:cubicBezTo>
                    <a:cubicBezTo>
                      <a:pt x="110111" y="270330"/>
                      <a:pt x="150531" y="220668"/>
                      <a:pt x="211832" y="185509"/>
                    </a:cubicBezTo>
                    <a:cubicBezTo>
                      <a:pt x="212762" y="184972"/>
                      <a:pt x="213547" y="184216"/>
                      <a:pt x="214114" y="183308"/>
                    </a:cubicBezTo>
                    <a:cubicBezTo>
                      <a:pt x="249048" y="127383"/>
                      <a:pt x="277893" y="68653"/>
                      <a:pt x="299843" y="8761"/>
                    </a:cubicBezTo>
                    <a:cubicBezTo>
                      <a:pt x="300657" y="6524"/>
                      <a:pt x="300184" y="4017"/>
                      <a:pt x="298615" y="222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9" name="Graphic 153">
              <a:extLst>
                <a:ext uri="{FF2B5EF4-FFF2-40B4-BE49-F238E27FC236}">
                  <a16:creationId xmlns:a16="http://schemas.microsoft.com/office/drawing/2014/main" id="{CEAD03D9-7A2D-1D4D-A0B4-2F197FA248A1}"/>
                </a:ext>
              </a:extLst>
            </p:cNvPr>
            <p:cNvGrpSpPr/>
            <p:nvPr/>
          </p:nvGrpSpPr>
          <p:grpSpPr>
            <a:xfrm>
              <a:off x="9732127" y="4774770"/>
              <a:ext cx="591740" cy="439519"/>
              <a:chOff x="9732127" y="4774770"/>
              <a:chExt cx="591740" cy="439519"/>
            </a:xfrm>
            <a:solidFill>
              <a:srgbClr val="FFFFFF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4C9B4C55-74B1-FD46-A909-3C6130B60761}"/>
                  </a:ext>
                </a:extLst>
              </p:cNvPr>
              <p:cNvSpPr/>
              <p:nvPr/>
            </p:nvSpPr>
            <p:spPr>
              <a:xfrm>
                <a:off x="9732127" y="4878786"/>
                <a:ext cx="214652" cy="334562"/>
              </a:xfrm>
              <a:custGeom>
                <a:avLst/>
                <a:gdLst>
                  <a:gd name="connsiteX0" fmla="*/ 207023 w 214652"/>
                  <a:gd name="connsiteY0" fmla="*/ 280165 h 334562"/>
                  <a:gd name="connsiteX1" fmla="*/ 206514 w 214652"/>
                  <a:gd name="connsiteY1" fmla="*/ 268402 h 334562"/>
                  <a:gd name="connsiteX2" fmla="*/ 104662 w 214652"/>
                  <a:gd name="connsiteY2" fmla="*/ 83560 h 334562"/>
                  <a:gd name="connsiteX3" fmla="*/ 18613 w 214652"/>
                  <a:gd name="connsiteY3" fmla="*/ 3418 h 334562"/>
                  <a:gd name="connsiteX4" fmla="*/ 4481 w 214652"/>
                  <a:gd name="connsiteY4" fmla="*/ 178 h 334562"/>
                  <a:gd name="connsiteX5" fmla="*/ 5 w 214652"/>
                  <a:gd name="connsiteY5" fmla="*/ 6630 h 334562"/>
                  <a:gd name="connsiteX6" fmla="*/ 34256 w 214652"/>
                  <a:gd name="connsiteY6" fmla="*/ 164850 h 334562"/>
                  <a:gd name="connsiteX7" fmla="*/ 46681 w 214652"/>
                  <a:gd name="connsiteY7" fmla="*/ 206010 h 334562"/>
                  <a:gd name="connsiteX8" fmla="*/ 51527 w 214652"/>
                  <a:gd name="connsiteY8" fmla="*/ 211932 h 334562"/>
                  <a:gd name="connsiteX9" fmla="*/ 127702 w 214652"/>
                  <a:gd name="connsiteY9" fmla="*/ 252047 h 334562"/>
                  <a:gd name="connsiteX10" fmla="*/ 189795 w 214652"/>
                  <a:gd name="connsiteY10" fmla="*/ 330866 h 334562"/>
                  <a:gd name="connsiteX11" fmla="*/ 195463 w 214652"/>
                  <a:gd name="connsiteY11" fmla="*/ 334550 h 334562"/>
                  <a:gd name="connsiteX12" fmla="*/ 213605 w 214652"/>
                  <a:gd name="connsiteY12" fmla="*/ 331963 h 334562"/>
                  <a:gd name="connsiteX13" fmla="*/ 214012 w 214652"/>
                  <a:gd name="connsiteY13" fmla="*/ 325598 h 334562"/>
                  <a:gd name="connsiteX14" fmla="*/ 207023 w 214652"/>
                  <a:gd name="connsiteY14" fmla="*/ 280165 h 33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4652" h="334562">
                    <a:moveTo>
                      <a:pt x="207023" y="280165"/>
                    </a:moveTo>
                    <a:cubicBezTo>
                      <a:pt x="206993" y="276903"/>
                      <a:pt x="206739" y="269041"/>
                      <a:pt x="206514" y="268402"/>
                    </a:cubicBezTo>
                    <a:cubicBezTo>
                      <a:pt x="179834" y="192859"/>
                      <a:pt x="146498" y="132379"/>
                      <a:pt x="104662" y="83560"/>
                    </a:cubicBezTo>
                    <a:cubicBezTo>
                      <a:pt x="74305" y="47420"/>
                      <a:pt x="46964" y="21953"/>
                      <a:pt x="18613" y="3418"/>
                    </a:cubicBezTo>
                    <a:cubicBezTo>
                      <a:pt x="16629" y="2118"/>
                      <a:pt x="7249" y="-738"/>
                      <a:pt x="4481" y="178"/>
                    </a:cubicBezTo>
                    <a:cubicBezTo>
                      <a:pt x="1713" y="1086"/>
                      <a:pt x="-111" y="3723"/>
                      <a:pt x="5" y="6630"/>
                    </a:cubicBezTo>
                    <a:cubicBezTo>
                      <a:pt x="2170" y="60491"/>
                      <a:pt x="17458" y="112267"/>
                      <a:pt x="34256" y="164850"/>
                    </a:cubicBezTo>
                    <a:cubicBezTo>
                      <a:pt x="38310" y="178764"/>
                      <a:pt x="45823" y="191639"/>
                      <a:pt x="46681" y="206010"/>
                    </a:cubicBezTo>
                    <a:cubicBezTo>
                      <a:pt x="46848" y="208823"/>
                      <a:pt x="48802" y="211213"/>
                      <a:pt x="51527" y="211932"/>
                    </a:cubicBezTo>
                    <a:cubicBezTo>
                      <a:pt x="77270" y="218697"/>
                      <a:pt x="102896" y="232189"/>
                      <a:pt x="127702" y="252047"/>
                    </a:cubicBezTo>
                    <a:cubicBezTo>
                      <a:pt x="153495" y="271737"/>
                      <a:pt x="173120" y="296375"/>
                      <a:pt x="189795" y="330866"/>
                    </a:cubicBezTo>
                    <a:cubicBezTo>
                      <a:pt x="190849" y="333053"/>
                      <a:pt x="193036" y="334477"/>
                      <a:pt x="195463" y="334550"/>
                    </a:cubicBezTo>
                    <a:cubicBezTo>
                      <a:pt x="199626" y="334681"/>
                      <a:pt x="212399" y="333816"/>
                      <a:pt x="213605" y="331963"/>
                    </a:cubicBezTo>
                    <a:cubicBezTo>
                      <a:pt x="214840" y="330059"/>
                      <a:pt x="214993" y="327647"/>
                      <a:pt x="214012" y="325598"/>
                    </a:cubicBezTo>
                    <a:cubicBezTo>
                      <a:pt x="207298" y="311634"/>
                      <a:pt x="207168" y="296346"/>
                      <a:pt x="207023" y="280165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49F26800-493F-7341-B5C8-B00E9CCB0D75}"/>
                  </a:ext>
                </a:extLst>
              </p:cNvPr>
              <p:cNvSpPr/>
              <p:nvPr/>
            </p:nvSpPr>
            <p:spPr>
              <a:xfrm>
                <a:off x="9950309" y="4774770"/>
                <a:ext cx="195421" cy="439519"/>
              </a:xfrm>
              <a:custGeom>
                <a:avLst/>
                <a:gdLst>
                  <a:gd name="connsiteX0" fmla="*/ 191869 w 195421"/>
                  <a:gd name="connsiteY0" fmla="*/ 714 h 439519"/>
                  <a:gd name="connsiteX1" fmla="*/ 185082 w 195421"/>
                  <a:gd name="connsiteY1" fmla="*/ 1230 h 439519"/>
                  <a:gd name="connsiteX2" fmla="*/ 116392 w 195421"/>
                  <a:gd name="connsiteY2" fmla="*/ 60868 h 439519"/>
                  <a:gd name="connsiteX3" fmla="*/ 22939 w 195421"/>
                  <a:gd name="connsiteY3" fmla="*/ 234673 h 439519"/>
                  <a:gd name="connsiteX4" fmla="*/ 611 w 195421"/>
                  <a:gd name="connsiteY4" fmla="*/ 430080 h 439519"/>
                  <a:gd name="connsiteX5" fmla="*/ 8465 w 195421"/>
                  <a:gd name="connsiteY5" fmla="*/ 439438 h 439519"/>
                  <a:gd name="connsiteX6" fmla="*/ 52133 w 195421"/>
                  <a:gd name="connsiteY6" fmla="*/ 439365 h 439519"/>
                  <a:gd name="connsiteX7" fmla="*/ 88433 w 195421"/>
                  <a:gd name="connsiteY7" fmla="*/ 389776 h 439519"/>
                  <a:gd name="connsiteX8" fmla="*/ 160074 w 195421"/>
                  <a:gd name="connsiteY8" fmla="*/ 250447 h 439519"/>
                  <a:gd name="connsiteX9" fmla="*/ 195422 w 195421"/>
                  <a:gd name="connsiteY9" fmla="*/ 6527 h 439519"/>
                  <a:gd name="connsiteX10" fmla="*/ 191869 w 195421"/>
                  <a:gd name="connsiteY10" fmla="*/ 714 h 43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5421" h="439519">
                    <a:moveTo>
                      <a:pt x="191869" y="714"/>
                    </a:moveTo>
                    <a:cubicBezTo>
                      <a:pt x="189696" y="-397"/>
                      <a:pt x="187074" y="-201"/>
                      <a:pt x="185082" y="1230"/>
                    </a:cubicBezTo>
                    <a:cubicBezTo>
                      <a:pt x="157705" y="20993"/>
                      <a:pt x="135246" y="40480"/>
                      <a:pt x="116392" y="60868"/>
                    </a:cubicBezTo>
                    <a:cubicBezTo>
                      <a:pt x="74257" y="107238"/>
                      <a:pt x="42811" y="165713"/>
                      <a:pt x="22939" y="234673"/>
                    </a:cubicBezTo>
                    <a:cubicBezTo>
                      <a:pt x="5392" y="295553"/>
                      <a:pt x="-2332" y="363125"/>
                      <a:pt x="611" y="430080"/>
                    </a:cubicBezTo>
                    <a:cubicBezTo>
                      <a:pt x="669" y="431453"/>
                      <a:pt x="5515" y="439351"/>
                      <a:pt x="8465" y="439438"/>
                    </a:cubicBezTo>
                    <a:cubicBezTo>
                      <a:pt x="14852" y="439612"/>
                      <a:pt x="48057" y="439467"/>
                      <a:pt x="52133" y="439365"/>
                    </a:cubicBezTo>
                    <a:cubicBezTo>
                      <a:pt x="54008" y="439322"/>
                      <a:pt x="88404" y="389813"/>
                      <a:pt x="88433" y="389776"/>
                    </a:cubicBezTo>
                    <a:cubicBezTo>
                      <a:pt x="120875" y="347584"/>
                      <a:pt x="143907" y="299688"/>
                      <a:pt x="160074" y="250447"/>
                    </a:cubicBezTo>
                    <a:cubicBezTo>
                      <a:pt x="187880" y="165735"/>
                      <a:pt x="195364" y="77034"/>
                      <a:pt x="195422" y="6527"/>
                    </a:cubicBezTo>
                    <a:cubicBezTo>
                      <a:pt x="195422" y="4071"/>
                      <a:pt x="194049" y="1826"/>
                      <a:pt x="191869" y="71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32AB91C3-8176-A449-B0A3-22362FF71A1C}"/>
                  </a:ext>
                </a:extLst>
              </p:cNvPr>
              <p:cNvSpPr/>
              <p:nvPr/>
            </p:nvSpPr>
            <p:spPr>
              <a:xfrm>
                <a:off x="10120151" y="5037596"/>
                <a:ext cx="203716" cy="172252"/>
              </a:xfrm>
              <a:custGeom>
                <a:avLst/>
                <a:gdLst>
                  <a:gd name="connsiteX0" fmla="*/ 202706 w 203716"/>
                  <a:gd name="connsiteY0" fmla="*/ 3032 h 172252"/>
                  <a:gd name="connsiteX1" fmla="*/ 194888 w 203716"/>
                  <a:gd name="connsiteY1" fmla="*/ 424 h 172252"/>
                  <a:gd name="connsiteX2" fmla="*/ 179579 w 203716"/>
                  <a:gd name="connsiteY2" fmla="*/ 6375 h 172252"/>
                  <a:gd name="connsiteX3" fmla="*/ 179499 w 203716"/>
                  <a:gd name="connsiteY3" fmla="*/ 6404 h 172252"/>
                  <a:gd name="connsiteX4" fmla="*/ 331 w 203716"/>
                  <a:gd name="connsiteY4" fmla="*/ 163679 h 172252"/>
                  <a:gd name="connsiteX5" fmla="*/ 1283 w 203716"/>
                  <a:gd name="connsiteY5" fmla="*/ 169615 h 172252"/>
                  <a:gd name="connsiteX6" fmla="*/ 6514 w 203716"/>
                  <a:gd name="connsiteY6" fmla="*/ 172253 h 172252"/>
                  <a:gd name="connsiteX7" fmla="*/ 6682 w 203716"/>
                  <a:gd name="connsiteY7" fmla="*/ 172253 h 172252"/>
                  <a:gd name="connsiteX8" fmla="*/ 73701 w 203716"/>
                  <a:gd name="connsiteY8" fmla="*/ 169419 h 172252"/>
                  <a:gd name="connsiteX9" fmla="*/ 82507 w 203716"/>
                  <a:gd name="connsiteY9" fmla="*/ 168794 h 172252"/>
                  <a:gd name="connsiteX10" fmla="*/ 82994 w 203716"/>
                  <a:gd name="connsiteY10" fmla="*/ 168780 h 172252"/>
                  <a:gd name="connsiteX11" fmla="*/ 122164 w 203716"/>
                  <a:gd name="connsiteY11" fmla="*/ 164551 h 172252"/>
                  <a:gd name="connsiteX12" fmla="*/ 127643 w 203716"/>
                  <a:gd name="connsiteY12" fmla="*/ 157343 h 172252"/>
                  <a:gd name="connsiteX13" fmla="*/ 152899 w 203716"/>
                  <a:gd name="connsiteY13" fmla="*/ 75363 h 172252"/>
                  <a:gd name="connsiteX14" fmla="*/ 201718 w 203716"/>
                  <a:gd name="connsiteY14" fmla="*/ 11221 h 172252"/>
                  <a:gd name="connsiteX15" fmla="*/ 202706 w 203716"/>
                  <a:gd name="connsiteY15" fmla="*/ 3032 h 172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3716" h="172252">
                    <a:moveTo>
                      <a:pt x="202706" y="3032"/>
                    </a:moveTo>
                    <a:cubicBezTo>
                      <a:pt x="201049" y="417"/>
                      <a:pt x="197787" y="-673"/>
                      <a:pt x="194888" y="424"/>
                    </a:cubicBezTo>
                    <a:cubicBezTo>
                      <a:pt x="189533" y="2451"/>
                      <a:pt x="184374" y="4456"/>
                      <a:pt x="179579" y="6375"/>
                    </a:cubicBezTo>
                    <a:cubicBezTo>
                      <a:pt x="179550" y="6382"/>
                      <a:pt x="179528" y="6396"/>
                      <a:pt x="179499" y="6404"/>
                    </a:cubicBezTo>
                    <a:cubicBezTo>
                      <a:pt x="80459" y="47463"/>
                      <a:pt x="21853" y="98904"/>
                      <a:pt x="331" y="163679"/>
                    </a:cubicBezTo>
                    <a:cubicBezTo>
                      <a:pt x="-337" y="165692"/>
                      <a:pt x="19" y="167908"/>
                      <a:pt x="1283" y="169615"/>
                    </a:cubicBezTo>
                    <a:cubicBezTo>
                      <a:pt x="2511" y="171272"/>
                      <a:pt x="4458" y="172253"/>
                      <a:pt x="6514" y="172253"/>
                    </a:cubicBezTo>
                    <a:cubicBezTo>
                      <a:pt x="6573" y="172253"/>
                      <a:pt x="6631" y="172253"/>
                      <a:pt x="6682" y="172253"/>
                    </a:cubicBezTo>
                    <a:cubicBezTo>
                      <a:pt x="28101" y="171693"/>
                      <a:pt x="51039" y="170967"/>
                      <a:pt x="73701" y="169419"/>
                    </a:cubicBezTo>
                    <a:cubicBezTo>
                      <a:pt x="75474" y="169296"/>
                      <a:pt x="80902" y="168794"/>
                      <a:pt x="82507" y="168794"/>
                    </a:cubicBezTo>
                    <a:cubicBezTo>
                      <a:pt x="82667" y="168794"/>
                      <a:pt x="82827" y="168787"/>
                      <a:pt x="82994" y="168780"/>
                    </a:cubicBezTo>
                    <a:cubicBezTo>
                      <a:pt x="98361" y="167639"/>
                      <a:pt x="110808" y="166295"/>
                      <a:pt x="122164" y="164551"/>
                    </a:cubicBezTo>
                    <a:cubicBezTo>
                      <a:pt x="125637" y="164021"/>
                      <a:pt x="128057" y="160831"/>
                      <a:pt x="127643" y="157343"/>
                    </a:cubicBezTo>
                    <a:cubicBezTo>
                      <a:pt x="124598" y="131768"/>
                      <a:pt x="133092" y="104187"/>
                      <a:pt x="152899" y="75363"/>
                    </a:cubicBezTo>
                    <a:cubicBezTo>
                      <a:pt x="154875" y="72486"/>
                      <a:pt x="184163" y="28099"/>
                      <a:pt x="201718" y="11221"/>
                    </a:cubicBezTo>
                    <a:cubicBezTo>
                      <a:pt x="203948" y="9063"/>
                      <a:pt x="204362" y="5648"/>
                      <a:pt x="202706" y="3032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063A8773-BFD1-7740-8F95-78A448F60EA9}"/>
                </a:ext>
              </a:extLst>
            </p:cNvPr>
            <p:cNvSpPr/>
            <p:nvPr/>
          </p:nvSpPr>
          <p:spPr>
            <a:xfrm>
              <a:off x="9588675" y="4752363"/>
              <a:ext cx="795908" cy="987259"/>
            </a:xfrm>
            <a:custGeom>
              <a:avLst/>
              <a:gdLst>
                <a:gd name="connsiteX0" fmla="*/ 789743 w 795908"/>
                <a:gd name="connsiteY0" fmla="*/ 250831 h 987259"/>
                <a:gd name="connsiteX1" fmla="*/ 789627 w 795908"/>
                <a:gd name="connsiteY1" fmla="*/ 250802 h 987259"/>
                <a:gd name="connsiteX2" fmla="*/ 769973 w 795908"/>
                <a:gd name="connsiteY2" fmla="*/ 253621 h 987259"/>
                <a:gd name="connsiteX3" fmla="*/ 670766 w 795908"/>
                <a:gd name="connsiteY3" fmla="*/ 288163 h 987259"/>
                <a:gd name="connsiteX4" fmla="*/ 670359 w 795908"/>
                <a:gd name="connsiteY4" fmla="*/ 287683 h 987259"/>
                <a:gd name="connsiteX5" fmla="*/ 726495 w 795908"/>
                <a:gd name="connsiteY5" fmla="*/ 178777 h 987259"/>
                <a:gd name="connsiteX6" fmla="*/ 740736 w 795908"/>
                <a:gd name="connsiteY6" fmla="*/ 122801 h 987259"/>
                <a:gd name="connsiteX7" fmla="*/ 729169 w 795908"/>
                <a:gd name="connsiteY7" fmla="*/ 115738 h 987259"/>
                <a:gd name="connsiteX8" fmla="*/ 729045 w 795908"/>
                <a:gd name="connsiteY8" fmla="*/ 115767 h 987259"/>
                <a:gd name="connsiteX9" fmla="*/ 563617 w 795908"/>
                <a:gd name="connsiteY9" fmla="*/ 182605 h 987259"/>
                <a:gd name="connsiteX10" fmla="*/ 563058 w 795908"/>
                <a:gd name="connsiteY10" fmla="*/ 182344 h 987259"/>
                <a:gd name="connsiteX11" fmla="*/ 572183 w 795908"/>
                <a:gd name="connsiteY11" fmla="*/ 13959 h 987259"/>
                <a:gd name="connsiteX12" fmla="*/ 572278 w 795908"/>
                <a:gd name="connsiteY12" fmla="*/ 13697 h 987259"/>
                <a:gd name="connsiteX13" fmla="*/ 565405 w 795908"/>
                <a:gd name="connsiteY13" fmla="*/ 997 h 987259"/>
                <a:gd name="connsiteX14" fmla="*/ 565172 w 795908"/>
                <a:gd name="connsiteY14" fmla="*/ 982 h 987259"/>
                <a:gd name="connsiteX15" fmla="*/ 550124 w 795908"/>
                <a:gd name="connsiteY15" fmla="*/ 6671 h 987259"/>
                <a:gd name="connsiteX16" fmla="*/ 549965 w 795908"/>
                <a:gd name="connsiteY16" fmla="*/ 6824 h 987259"/>
                <a:gd name="connsiteX17" fmla="*/ 394426 w 795908"/>
                <a:gd name="connsiteY17" fmla="*/ 173414 h 987259"/>
                <a:gd name="connsiteX18" fmla="*/ 393830 w 795908"/>
                <a:gd name="connsiteY18" fmla="*/ 173349 h 987259"/>
                <a:gd name="connsiteX19" fmla="*/ 354500 w 795908"/>
                <a:gd name="connsiteY19" fmla="*/ 98075 h 987259"/>
                <a:gd name="connsiteX20" fmla="*/ 285308 w 795908"/>
                <a:gd name="connsiteY20" fmla="*/ 29987 h 987259"/>
                <a:gd name="connsiteX21" fmla="*/ 270195 w 795908"/>
                <a:gd name="connsiteY21" fmla="*/ 36556 h 987259"/>
                <a:gd name="connsiteX22" fmla="*/ 270137 w 795908"/>
                <a:gd name="connsiteY22" fmla="*/ 36679 h 987259"/>
                <a:gd name="connsiteX23" fmla="*/ 257444 w 795908"/>
                <a:gd name="connsiteY23" fmla="*/ 191303 h 987259"/>
                <a:gd name="connsiteX24" fmla="*/ 256877 w 795908"/>
                <a:gd name="connsiteY24" fmla="*/ 191557 h 987259"/>
                <a:gd name="connsiteX25" fmla="*/ 213660 w 795908"/>
                <a:gd name="connsiteY25" fmla="*/ 148929 h 987259"/>
                <a:gd name="connsiteX26" fmla="*/ 145281 w 795908"/>
                <a:gd name="connsiteY26" fmla="*/ 105058 h 987259"/>
                <a:gd name="connsiteX27" fmla="*/ 130953 w 795908"/>
                <a:gd name="connsiteY27" fmla="*/ 117409 h 987259"/>
                <a:gd name="connsiteX28" fmla="*/ 130975 w 795908"/>
                <a:gd name="connsiteY28" fmla="*/ 117577 h 987259"/>
                <a:gd name="connsiteX29" fmla="*/ 138917 w 795908"/>
                <a:gd name="connsiteY29" fmla="*/ 206917 h 987259"/>
                <a:gd name="connsiteX30" fmla="*/ 138408 w 795908"/>
                <a:gd name="connsiteY30" fmla="*/ 207237 h 987259"/>
                <a:gd name="connsiteX31" fmla="*/ 16074 w 795908"/>
                <a:gd name="connsiteY31" fmla="*/ 165437 h 987259"/>
                <a:gd name="connsiteX32" fmla="*/ 15921 w 795908"/>
                <a:gd name="connsiteY32" fmla="*/ 165386 h 987259"/>
                <a:gd name="connsiteX33" fmla="*/ 307 w 795908"/>
                <a:gd name="connsiteY33" fmla="*/ 169680 h 987259"/>
                <a:gd name="connsiteX34" fmla="*/ 12419 w 795908"/>
                <a:gd name="connsiteY34" fmla="*/ 199092 h 987259"/>
                <a:gd name="connsiteX35" fmla="*/ 25737 w 795908"/>
                <a:gd name="connsiteY35" fmla="*/ 223054 h 987259"/>
                <a:gd name="connsiteX36" fmla="*/ 103496 w 795908"/>
                <a:gd name="connsiteY36" fmla="*/ 325240 h 987259"/>
                <a:gd name="connsiteX37" fmla="*/ 103350 w 795908"/>
                <a:gd name="connsiteY37" fmla="*/ 325822 h 987259"/>
                <a:gd name="connsiteX38" fmla="*/ 11314 w 795908"/>
                <a:gd name="connsiteY38" fmla="*/ 354464 h 987259"/>
                <a:gd name="connsiteX39" fmla="*/ 13894 w 795908"/>
                <a:gd name="connsiteY39" fmla="*/ 370942 h 987259"/>
                <a:gd name="connsiteX40" fmla="*/ 150200 w 795908"/>
                <a:gd name="connsiteY40" fmla="*/ 420662 h 987259"/>
                <a:gd name="connsiteX41" fmla="*/ 150026 w 795908"/>
                <a:gd name="connsiteY41" fmla="*/ 421251 h 987259"/>
                <a:gd name="connsiteX42" fmla="*/ 107652 w 795908"/>
                <a:gd name="connsiteY42" fmla="*/ 436516 h 987259"/>
                <a:gd name="connsiteX43" fmla="*/ 107514 w 795908"/>
                <a:gd name="connsiteY43" fmla="*/ 436640 h 987259"/>
                <a:gd name="connsiteX44" fmla="*/ 102021 w 795908"/>
                <a:gd name="connsiteY44" fmla="*/ 448192 h 987259"/>
                <a:gd name="connsiteX45" fmla="*/ 116356 w 795908"/>
                <a:gd name="connsiteY45" fmla="*/ 560907 h 987259"/>
                <a:gd name="connsiteX46" fmla="*/ 167907 w 795908"/>
                <a:gd name="connsiteY46" fmla="*/ 881205 h 987259"/>
                <a:gd name="connsiteX47" fmla="*/ 167922 w 795908"/>
                <a:gd name="connsiteY47" fmla="*/ 881256 h 987259"/>
                <a:gd name="connsiteX48" fmla="*/ 624541 w 795908"/>
                <a:gd name="connsiteY48" fmla="*/ 914301 h 987259"/>
                <a:gd name="connsiteX49" fmla="*/ 646563 w 795908"/>
                <a:gd name="connsiteY49" fmla="*/ 861943 h 987259"/>
                <a:gd name="connsiteX50" fmla="*/ 664524 w 795908"/>
                <a:gd name="connsiteY50" fmla="*/ 751830 h 987259"/>
                <a:gd name="connsiteX51" fmla="*/ 708294 w 795908"/>
                <a:gd name="connsiteY51" fmla="*/ 454049 h 987259"/>
                <a:gd name="connsiteX52" fmla="*/ 708352 w 795908"/>
                <a:gd name="connsiteY52" fmla="*/ 453896 h 987259"/>
                <a:gd name="connsiteX53" fmla="*/ 710997 w 795908"/>
                <a:gd name="connsiteY53" fmla="*/ 444312 h 987259"/>
                <a:gd name="connsiteX54" fmla="*/ 711019 w 795908"/>
                <a:gd name="connsiteY54" fmla="*/ 444182 h 987259"/>
                <a:gd name="connsiteX55" fmla="*/ 677232 w 795908"/>
                <a:gd name="connsiteY55" fmla="*/ 415903 h 987259"/>
                <a:gd name="connsiteX56" fmla="*/ 677051 w 795908"/>
                <a:gd name="connsiteY56" fmla="*/ 415496 h 987259"/>
                <a:gd name="connsiteX57" fmla="*/ 754962 w 795908"/>
                <a:gd name="connsiteY57" fmla="*/ 308464 h 987259"/>
                <a:gd name="connsiteX58" fmla="*/ 793464 w 795908"/>
                <a:gd name="connsiteY58" fmla="*/ 263873 h 987259"/>
                <a:gd name="connsiteX59" fmla="*/ 793536 w 795908"/>
                <a:gd name="connsiteY59" fmla="*/ 263779 h 987259"/>
                <a:gd name="connsiteX60" fmla="*/ 789743 w 795908"/>
                <a:gd name="connsiteY60" fmla="*/ 250831 h 987259"/>
                <a:gd name="connsiteX61" fmla="*/ 652347 w 795908"/>
                <a:gd name="connsiteY61" fmla="*/ 443382 h 987259"/>
                <a:gd name="connsiteX62" fmla="*/ 614645 w 795908"/>
                <a:gd name="connsiteY62" fmla="*/ 447451 h 987259"/>
                <a:gd name="connsiteX63" fmla="*/ 614340 w 795908"/>
                <a:gd name="connsiteY63" fmla="*/ 446950 h 987259"/>
                <a:gd name="connsiteX64" fmla="*/ 669320 w 795908"/>
                <a:gd name="connsiteY64" fmla="*/ 368879 h 987259"/>
                <a:gd name="connsiteX65" fmla="*/ 670780 w 795908"/>
                <a:gd name="connsiteY65" fmla="*/ 369889 h 987259"/>
                <a:gd name="connsiteX66" fmla="*/ 652623 w 795908"/>
                <a:gd name="connsiteY66" fmla="*/ 443019 h 987259"/>
                <a:gd name="connsiteX67" fmla="*/ 652347 w 795908"/>
                <a:gd name="connsiteY67" fmla="*/ 443382 h 987259"/>
                <a:gd name="connsiteX68" fmla="*/ 713467 w 795908"/>
                <a:gd name="connsiteY68" fmla="*/ 297660 h 987259"/>
                <a:gd name="connsiteX69" fmla="*/ 727170 w 795908"/>
                <a:gd name="connsiteY69" fmla="*/ 292319 h 987259"/>
                <a:gd name="connsiteX70" fmla="*/ 727519 w 795908"/>
                <a:gd name="connsiteY70" fmla="*/ 292857 h 987259"/>
                <a:gd name="connsiteX71" fmla="*/ 604807 w 795908"/>
                <a:gd name="connsiteY71" fmla="*/ 447967 h 987259"/>
                <a:gd name="connsiteX72" fmla="*/ 604531 w 795908"/>
                <a:gd name="connsiteY72" fmla="*/ 448156 h 987259"/>
                <a:gd name="connsiteX73" fmla="*/ 538456 w 795908"/>
                <a:gd name="connsiteY73" fmla="*/ 450953 h 987259"/>
                <a:gd name="connsiteX74" fmla="*/ 538129 w 795908"/>
                <a:gd name="connsiteY74" fmla="*/ 450517 h 987259"/>
                <a:gd name="connsiteX75" fmla="*/ 713467 w 795908"/>
                <a:gd name="connsiteY75" fmla="*/ 297660 h 987259"/>
                <a:gd name="connsiteX76" fmla="*/ 556082 w 795908"/>
                <a:gd name="connsiteY76" fmla="*/ 224209 h 987259"/>
                <a:gd name="connsiteX77" fmla="*/ 705802 w 795908"/>
                <a:gd name="connsiteY77" fmla="*/ 137688 h 987259"/>
                <a:gd name="connsiteX78" fmla="*/ 706107 w 795908"/>
                <a:gd name="connsiteY78" fmla="*/ 138241 h 987259"/>
                <a:gd name="connsiteX79" fmla="*/ 551767 w 795908"/>
                <a:gd name="connsiteY79" fmla="*/ 314494 h 987259"/>
                <a:gd name="connsiteX80" fmla="*/ 557884 w 795908"/>
                <a:gd name="connsiteY80" fmla="*/ 320612 h 987259"/>
                <a:gd name="connsiteX81" fmla="*/ 715095 w 795908"/>
                <a:gd name="connsiteY81" fmla="*/ 135240 h 987259"/>
                <a:gd name="connsiteX82" fmla="*/ 715283 w 795908"/>
                <a:gd name="connsiteY82" fmla="*/ 135116 h 987259"/>
                <a:gd name="connsiteX83" fmla="*/ 719229 w 795908"/>
                <a:gd name="connsiteY83" fmla="*/ 134201 h 987259"/>
                <a:gd name="connsiteX84" fmla="*/ 719614 w 795908"/>
                <a:gd name="connsiteY84" fmla="*/ 134637 h 987259"/>
                <a:gd name="connsiteX85" fmla="*/ 634735 w 795908"/>
                <a:gd name="connsiteY85" fmla="*/ 307338 h 987259"/>
                <a:gd name="connsiteX86" fmla="*/ 634619 w 795908"/>
                <a:gd name="connsiteY86" fmla="*/ 307446 h 987259"/>
                <a:gd name="connsiteX87" fmla="*/ 517821 w 795908"/>
                <a:gd name="connsiteY87" fmla="*/ 451222 h 987259"/>
                <a:gd name="connsiteX88" fmla="*/ 517509 w 795908"/>
                <a:gd name="connsiteY88" fmla="*/ 451476 h 987259"/>
                <a:gd name="connsiteX89" fmla="*/ 432339 w 795908"/>
                <a:gd name="connsiteY89" fmla="*/ 454623 h 987259"/>
                <a:gd name="connsiteX90" fmla="*/ 432084 w 795908"/>
                <a:gd name="connsiteY90" fmla="*/ 453838 h 987259"/>
                <a:gd name="connsiteX91" fmla="*/ 554542 w 795908"/>
                <a:gd name="connsiteY91" fmla="*/ 226164 h 987259"/>
                <a:gd name="connsiteX92" fmla="*/ 554629 w 795908"/>
                <a:gd name="connsiteY92" fmla="*/ 226011 h 987259"/>
                <a:gd name="connsiteX93" fmla="*/ 556082 w 795908"/>
                <a:gd name="connsiteY93" fmla="*/ 224209 h 987259"/>
                <a:gd name="connsiteX94" fmla="*/ 482851 w 795908"/>
                <a:gd name="connsiteY94" fmla="*/ 87649 h 987259"/>
                <a:gd name="connsiteX95" fmla="*/ 550008 w 795908"/>
                <a:gd name="connsiteY95" fmla="*/ 29304 h 987259"/>
                <a:gd name="connsiteX96" fmla="*/ 550532 w 795908"/>
                <a:gd name="connsiteY96" fmla="*/ 29573 h 987259"/>
                <a:gd name="connsiteX97" fmla="*/ 444901 w 795908"/>
                <a:gd name="connsiteY97" fmla="*/ 408209 h 987259"/>
                <a:gd name="connsiteX98" fmla="*/ 414465 w 795908"/>
                <a:gd name="connsiteY98" fmla="*/ 451556 h 987259"/>
                <a:gd name="connsiteX99" fmla="*/ 413571 w 795908"/>
                <a:gd name="connsiteY99" fmla="*/ 454906 h 987259"/>
                <a:gd name="connsiteX100" fmla="*/ 413259 w 795908"/>
                <a:gd name="connsiteY100" fmla="*/ 455262 h 987259"/>
                <a:gd name="connsiteX101" fmla="*/ 401815 w 795908"/>
                <a:gd name="connsiteY101" fmla="*/ 455494 h 987259"/>
                <a:gd name="connsiteX102" fmla="*/ 401488 w 795908"/>
                <a:gd name="connsiteY102" fmla="*/ 455109 h 987259"/>
                <a:gd name="connsiteX103" fmla="*/ 526794 w 795908"/>
                <a:gd name="connsiteY103" fmla="*/ 67428 h 987259"/>
                <a:gd name="connsiteX104" fmla="*/ 519143 w 795908"/>
                <a:gd name="connsiteY104" fmla="*/ 62960 h 987259"/>
                <a:gd name="connsiteX105" fmla="*/ 397085 w 795908"/>
                <a:gd name="connsiteY105" fmla="*/ 455277 h 987259"/>
                <a:gd name="connsiteX106" fmla="*/ 396765 w 795908"/>
                <a:gd name="connsiteY106" fmla="*/ 455553 h 987259"/>
                <a:gd name="connsiteX107" fmla="*/ 370529 w 795908"/>
                <a:gd name="connsiteY107" fmla="*/ 455335 h 987259"/>
                <a:gd name="connsiteX108" fmla="*/ 370224 w 795908"/>
                <a:gd name="connsiteY108" fmla="*/ 455095 h 987259"/>
                <a:gd name="connsiteX109" fmla="*/ 368821 w 795908"/>
                <a:gd name="connsiteY109" fmla="*/ 452268 h 987259"/>
                <a:gd name="connsiteX110" fmla="*/ 368756 w 795908"/>
                <a:gd name="connsiteY110" fmla="*/ 452087 h 987259"/>
                <a:gd name="connsiteX111" fmla="*/ 482851 w 795908"/>
                <a:gd name="connsiteY111" fmla="*/ 87649 h 987259"/>
                <a:gd name="connsiteX112" fmla="*/ 284697 w 795908"/>
                <a:gd name="connsiteY112" fmla="*/ 223018 h 987259"/>
                <a:gd name="connsiteX113" fmla="*/ 281355 w 795908"/>
                <a:gd name="connsiteY113" fmla="*/ 57336 h 987259"/>
                <a:gd name="connsiteX114" fmla="*/ 282539 w 795908"/>
                <a:gd name="connsiteY114" fmla="*/ 57467 h 987259"/>
                <a:gd name="connsiteX115" fmla="*/ 294623 w 795908"/>
                <a:gd name="connsiteY115" fmla="*/ 139461 h 987259"/>
                <a:gd name="connsiteX116" fmla="*/ 315832 w 795908"/>
                <a:gd name="connsiteY116" fmla="*/ 209395 h 987259"/>
                <a:gd name="connsiteX117" fmla="*/ 325081 w 795908"/>
                <a:gd name="connsiteY117" fmla="*/ 231577 h 987259"/>
                <a:gd name="connsiteX118" fmla="*/ 331591 w 795908"/>
                <a:gd name="connsiteY118" fmla="*/ 228830 h 987259"/>
                <a:gd name="connsiteX119" fmla="*/ 289377 w 795908"/>
                <a:gd name="connsiteY119" fmla="*/ 59835 h 987259"/>
                <a:gd name="connsiteX120" fmla="*/ 289929 w 795908"/>
                <a:gd name="connsiteY120" fmla="*/ 59545 h 987259"/>
                <a:gd name="connsiteX121" fmla="*/ 360676 w 795908"/>
                <a:gd name="connsiteY121" fmla="*/ 148391 h 987259"/>
                <a:gd name="connsiteX122" fmla="*/ 381856 w 795908"/>
                <a:gd name="connsiteY122" fmla="*/ 188266 h 987259"/>
                <a:gd name="connsiteX123" fmla="*/ 385874 w 795908"/>
                <a:gd name="connsiteY123" fmla="*/ 191717 h 987259"/>
                <a:gd name="connsiteX124" fmla="*/ 386085 w 795908"/>
                <a:gd name="connsiteY124" fmla="*/ 192146 h 987259"/>
                <a:gd name="connsiteX125" fmla="*/ 347983 w 795908"/>
                <a:gd name="connsiteY125" fmla="*/ 338646 h 987259"/>
                <a:gd name="connsiteX126" fmla="*/ 347365 w 795908"/>
                <a:gd name="connsiteY126" fmla="*/ 338726 h 987259"/>
                <a:gd name="connsiteX127" fmla="*/ 314597 w 795908"/>
                <a:gd name="connsiteY127" fmla="*/ 271859 h 987259"/>
                <a:gd name="connsiteX128" fmla="*/ 286354 w 795908"/>
                <a:gd name="connsiteY128" fmla="*/ 228591 h 987259"/>
                <a:gd name="connsiteX129" fmla="*/ 286303 w 795908"/>
                <a:gd name="connsiteY129" fmla="*/ 228496 h 987259"/>
                <a:gd name="connsiteX130" fmla="*/ 284697 w 795908"/>
                <a:gd name="connsiteY130" fmla="*/ 223018 h 987259"/>
                <a:gd name="connsiteX131" fmla="*/ 243115 w 795908"/>
                <a:gd name="connsiteY131" fmla="*/ 214175 h 987259"/>
                <a:gd name="connsiteX132" fmla="*/ 343805 w 795908"/>
                <a:gd name="connsiteY132" fmla="*/ 396939 h 987259"/>
                <a:gd name="connsiteX133" fmla="*/ 343826 w 795908"/>
                <a:gd name="connsiteY133" fmla="*/ 397041 h 987259"/>
                <a:gd name="connsiteX134" fmla="*/ 351354 w 795908"/>
                <a:gd name="connsiteY134" fmla="*/ 454347 h 987259"/>
                <a:gd name="connsiteX135" fmla="*/ 351056 w 795908"/>
                <a:gd name="connsiteY135" fmla="*/ 454812 h 987259"/>
                <a:gd name="connsiteX136" fmla="*/ 339315 w 795908"/>
                <a:gd name="connsiteY136" fmla="*/ 454455 h 987259"/>
                <a:gd name="connsiteX137" fmla="*/ 339031 w 795908"/>
                <a:gd name="connsiteY137" fmla="*/ 454274 h 987259"/>
                <a:gd name="connsiteX138" fmla="*/ 282118 w 795908"/>
                <a:gd name="connsiteY138" fmla="*/ 378957 h 987259"/>
                <a:gd name="connsiteX139" fmla="*/ 282017 w 795908"/>
                <a:gd name="connsiteY139" fmla="*/ 378818 h 987259"/>
                <a:gd name="connsiteX140" fmla="*/ 159421 w 795908"/>
                <a:gd name="connsiteY140" fmla="*/ 136671 h 987259"/>
                <a:gd name="connsiteX141" fmla="*/ 159878 w 795908"/>
                <a:gd name="connsiteY141" fmla="*/ 136213 h 987259"/>
                <a:gd name="connsiteX142" fmla="*/ 243115 w 795908"/>
                <a:gd name="connsiteY142" fmla="*/ 214175 h 987259"/>
                <a:gd name="connsiteX143" fmla="*/ 196854 w 795908"/>
                <a:gd name="connsiteY143" fmla="*/ 332114 h 987259"/>
                <a:gd name="connsiteX144" fmla="*/ 196614 w 795908"/>
                <a:gd name="connsiteY144" fmla="*/ 331823 h 987259"/>
                <a:gd name="connsiteX145" fmla="*/ 183950 w 795908"/>
                <a:gd name="connsiteY145" fmla="*/ 289413 h 987259"/>
                <a:gd name="connsiteX146" fmla="*/ 150004 w 795908"/>
                <a:gd name="connsiteY146" fmla="*/ 133975 h 987259"/>
                <a:gd name="connsiteX147" fmla="*/ 150614 w 795908"/>
                <a:gd name="connsiteY147" fmla="*/ 133772 h 987259"/>
                <a:gd name="connsiteX148" fmla="*/ 274780 w 795908"/>
                <a:gd name="connsiteY148" fmla="*/ 372258 h 987259"/>
                <a:gd name="connsiteX149" fmla="*/ 274271 w 795908"/>
                <a:gd name="connsiteY149" fmla="*/ 372628 h 987259"/>
                <a:gd name="connsiteX150" fmla="*/ 196854 w 795908"/>
                <a:gd name="connsiteY150" fmla="*/ 332114 h 987259"/>
                <a:gd name="connsiteX151" fmla="*/ 127153 w 795908"/>
                <a:gd name="connsiteY151" fmla="*/ 316383 h 987259"/>
                <a:gd name="connsiteX152" fmla="*/ 45101 w 795908"/>
                <a:gd name="connsiteY152" fmla="*/ 208203 h 987259"/>
                <a:gd name="connsiteX153" fmla="*/ 45623 w 795908"/>
                <a:gd name="connsiteY153" fmla="*/ 207825 h 987259"/>
                <a:gd name="connsiteX154" fmla="*/ 138568 w 795908"/>
                <a:gd name="connsiteY154" fmla="*/ 278093 h 987259"/>
                <a:gd name="connsiteX155" fmla="*/ 141540 w 795908"/>
                <a:gd name="connsiteY155" fmla="*/ 272985 h 987259"/>
                <a:gd name="connsiteX156" fmla="*/ 34209 w 795908"/>
                <a:gd name="connsiteY156" fmla="*/ 183412 h 987259"/>
                <a:gd name="connsiteX157" fmla="*/ 34543 w 795908"/>
                <a:gd name="connsiteY157" fmla="*/ 182867 h 987259"/>
                <a:gd name="connsiteX158" fmla="*/ 145681 w 795908"/>
                <a:gd name="connsiteY158" fmla="*/ 233706 h 987259"/>
                <a:gd name="connsiteX159" fmla="*/ 145783 w 795908"/>
                <a:gd name="connsiteY159" fmla="*/ 233866 h 987259"/>
                <a:gd name="connsiteX160" fmla="*/ 181545 w 795908"/>
                <a:gd name="connsiteY160" fmla="*/ 327936 h 987259"/>
                <a:gd name="connsiteX161" fmla="*/ 181196 w 795908"/>
                <a:gd name="connsiteY161" fmla="*/ 328401 h 987259"/>
                <a:gd name="connsiteX162" fmla="*/ 131985 w 795908"/>
                <a:gd name="connsiteY162" fmla="*/ 323925 h 987259"/>
                <a:gd name="connsiteX163" fmla="*/ 131665 w 795908"/>
                <a:gd name="connsiteY163" fmla="*/ 323649 h 987259"/>
                <a:gd name="connsiteX164" fmla="*/ 127153 w 795908"/>
                <a:gd name="connsiteY164" fmla="*/ 316383 h 987259"/>
                <a:gd name="connsiteX165" fmla="*/ 171707 w 795908"/>
                <a:gd name="connsiteY165" fmla="*/ 351797 h 987259"/>
                <a:gd name="connsiteX166" fmla="*/ 267594 w 795908"/>
                <a:gd name="connsiteY166" fmla="*/ 388024 h 987259"/>
                <a:gd name="connsiteX167" fmla="*/ 292392 w 795908"/>
                <a:gd name="connsiteY167" fmla="*/ 409182 h 987259"/>
                <a:gd name="connsiteX168" fmla="*/ 325473 w 795908"/>
                <a:gd name="connsiteY168" fmla="*/ 453504 h 987259"/>
                <a:gd name="connsiteX169" fmla="*/ 325154 w 795908"/>
                <a:gd name="connsiteY169" fmla="*/ 453976 h 987259"/>
                <a:gd name="connsiteX170" fmla="*/ 254377 w 795908"/>
                <a:gd name="connsiteY170" fmla="*/ 450481 h 987259"/>
                <a:gd name="connsiteX171" fmla="*/ 254137 w 795908"/>
                <a:gd name="connsiteY171" fmla="*/ 450350 h 987259"/>
                <a:gd name="connsiteX172" fmla="*/ 75770 w 795908"/>
                <a:gd name="connsiteY172" fmla="*/ 354652 h 987259"/>
                <a:gd name="connsiteX173" fmla="*/ 75777 w 795908"/>
                <a:gd name="connsiteY173" fmla="*/ 354006 h 987259"/>
                <a:gd name="connsiteX174" fmla="*/ 171707 w 795908"/>
                <a:gd name="connsiteY174" fmla="*/ 351797 h 987259"/>
                <a:gd name="connsiteX175" fmla="*/ 92314 w 795908"/>
                <a:gd name="connsiteY175" fmla="*/ 367099 h 987259"/>
                <a:gd name="connsiteX176" fmla="*/ 244779 w 795908"/>
                <a:gd name="connsiteY176" fmla="*/ 449275 h 987259"/>
                <a:gd name="connsiteX177" fmla="*/ 244503 w 795908"/>
                <a:gd name="connsiteY177" fmla="*/ 449827 h 987259"/>
                <a:gd name="connsiteX178" fmla="*/ 200051 w 795908"/>
                <a:gd name="connsiteY178" fmla="*/ 446412 h 987259"/>
                <a:gd name="connsiteX179" fmla="*/ 199761 w 795908"/>
                <a:gd name="connsiteY179" fmla="*/ 446129 h 987259"/>
                <a:gd name="connsiteX180" fmla="*/ 167493 w 795908"/>
                <a:gd name="connsiteY180" fmla="*/ 408506 h 987259"/>
                <a:gd name="connsiteX181" fmla="*/ 87511 w 795908"/>
                <a:gd name="connsiteY181" fmla="*/ 366750 h 987259"/>
                <a:gd name="connsiteX182" fmla="*/ 92314 w 795908"/>
                <a:gd name="connsiteY182" fmla="*/ 367099 h 987259"/>
                <a:gd name="connsiteX183" fmla="*/ 125584 w 795908"/>
                <a:gd name="connsiteY183" fmla="*/ 461453 h 987259"/>
                <a:gd name="connsiteX184" fmla="*/ 123673 w 795908"/>
                <a:gd name="connsiteY184" fmla="*/ 453831 h 987259"/>
                <a:gd name="connsiteX185" fmla="*/ 124138 w 795908"/>
                <a:gd name="connsiteY185" fmla="*/ 453460 h 987259"/>
                <a:gd name="connsiteX186" fmla="*/ 171249 w 795908"/>
                <a:gd name="connsiteY186" fmla="*/ 467258 h 987259"/>
                <a:gd name="connsiteX187" fmla="*/ 353679 w 795908"/>
                <a:gd name="connsiteY187" fmla="*/ 480947 h 987259"/>
                <a:gd name="connsiteX188" fmla="*/ 483519 w 795908"/>
                <a:gd name="connsiteY188" fmla="*/ 478978 h 987259"/>
                <a:gd name="connsiteX189" fmla="*/ 683736 w 795908"/>
                <a:gd name="connsiteY189" fmla="*/ 463756 h 987259"/>
                <a:gd name="connsiteX190" fmla="*/ 684128 w 795908"/>
                <a:gd name="connsiteY190" fmla="*/ 464133 h 987259"/>
                <a:gd name="connsiteX191" fmla="*/ 658734 w 795908"/>
                <a:gd name="connsiteY191" fmla="*/ 616643 h 987259"/>
                <a:gd name="connsiteX192" fmla="*/ 658683 w 795908"/>
                <a:gd name="connsiteY192" fmla="*/ 616781 h 987259"/>
                <a:gd name="connsiteX193" fmla="*/ 635941 w 795908"/>
                <a:gd name="connsiteY193" fmla="*/ 641477 h 987259"/>
                <a:gd name="connsiteX194" fmla="*/ 635483 w 795908"/>
                <a:gd name="connsiteY194" fmla="*/ 641456 h 987259"/>
                <a:gd name="connsiteX195" fmla="*/ 533166 w 795908"/>
                <a:gd name="connsiteY195" fmla="*/ 644006 h 987259"/>
                <a:gd name="connsiteX196" fmla="*/ 525508 w 795908"/>
                <a:gd name="connsiteY196" fmla="*/ 647435 h 987259"/>
                <a:gd name="connsiteX197" fmla="*/ 511899 w 795908"/>
                <a:gd name="connsiteY197" fmla="*/ 634640 h 987259"/>
                <a:gd name="connsiteX198" fmla="*/ 465260 w 795908"/>
                <a:gd name="connsiteY198" fmla="*/ 592055 h 987259"/>
                <a:gd name="connsiteX199" fmla="*/ 450547 w 795908"/>
                <a:gd name="connsiteY199" fmla="*/ 593952 h 987259"/>
                <a:gd name="connsiteX200" fmla="*/ 410076 w 795908"/>
                <a:gd name="connsiteY200" fmla="*/ 662352 h 987259"/>
                <a:gd name="connsiteX201" fmla="*/ 409546 w 795908"/>
                <a:gd name="connsiteY201" fmla="*/ 662410 h 987259"/>
                <a:gd name="connsiteX202" fmla="*/ 359521 w 795908"/>
                <a:gd name="connsiteY202" fmla="*/ 606783 h 987259"/>
                <a:gd name="connsiteX203" fmla="*/ 359477 w 795908"/>
                <a:gd name="connsiteY203" fmla="*/ 606739 h 987259"/>
                <a:gd name="connsiteX204" fmla="*/ 317183 w 795908"/>
                <a:gd name="connsiteY204" fmla="*/ 632969 h 987259"/>
                <a:gd name="connsiteX205" fmla="*/ 293395 w 795908"/>
                <a:gd name="connsiteY205" fmla="*/ 661378 h 987259"/>
                <a:gd name="connsiteX206" fmla="*/ 255954 w 795908"/>
                <a:gd name="connsiteY206" fmla="*/ 647813 h 987259"/>
                <a:gd name="connsiteX207" fmla="*/ 232936 w 795908"/>
                <a:gd name="connsiteY207" fmla="*/ 598180 h 987259"/>
                <a:gd name="connsiteX208" fmla="*/ 212011 w 795908"/>
                <a:gd name="connsiteY208" fmla="*/ 592658 h 987259"/>
                <a:gd name="connsiteX209" fmla="*/ 155505 w 795908"/>
                <a:gd name="connsiteY209" fmla="*/ 641717 h 987259"/>
                <a:gd name="connsiteX210" fmla="*/ 154930 w 795908"/>
                <a:gd name="connsiteY210" fmla="*/ 641564 h 987259"/>
                <a:gd name="connsiteX211" fmla="*/ 125584 w 795908"/>
                <a:gd name="connsiteY211" fmla="*/ 461453 h 987259"/>
                <a:gd name="connsiteX212" fmla="*/ 647268 w 795908"/>
                <a:gd name="connsiteY212" fmla="*/ 694183 h 987259"/>
                <a:gd name="connsiteX213" fmla="*/ 646818 w 795908"/>
                <a:gd name="connsiteY213" fmla="*/ 694423 h 987259"/>
                <a:gd name="connsiteX214" fmla="*/ 622630 w 795908"/>
                <a:gd name="connsiteY214" fmla="*/ 696196 h 987259"/>
                <a:gd name="connsiteX215" fmla="*/ 551956 w 795908"/>
                <a:gd name="connsiteY215" fmla="*/ 714520 h 987259"/>
                <a:gd name="connsiteX216" fmla="*/ 164616 w 795908"/>
                <a:gd name="connsiteY216" fmla="*/ 702859 h 987259"/>
                <a:gd name="connsiteX217" fmla="*/ 164369 w 795908"/>
                <a:gd name="connsiteY217" fmla="*/ 702590 h 987259"/>
                <a:gd name="connsiteX218" fmla="*/ 157662 w 795908"/>
                <a:gd name="connsiteY218" fmla="*/ 659307 h 987259"/>
                <a:gd name="connsiteX219" fmla="*/ 157968 w 795908"/>
                <a:gd name="connsiteY219" fmla="*/ 658937 h 987259"/>
                <a:gd name="connsiteX220" fmla="*/ 213965 w 795908"/>
                <a:gd name="connsiteY220" fmla="*/ 622797 h 987259"/>
                <a:gd name="connsiteX221" fmla="*/ 214459 w 795908"/>
                <a:gd name="connsiteY221" fmla="*/ 622964 h 987259"/>
                <a:gd name="connsiteX222" fmla="*/ 236162 w 795908"/>
                <a:gd name="connsiteY222" fmla="*/ 664277 h 987259"/>
                <a:gd name="connsiteX223" fmla="*/ 330545 w 795908"/>
                <a:gd name="connsiteY223" fmla="*/ 659424 h 987259"/>
                <a:gd name="connsiteX224" fmla="*/ 349145 w 795908"/>
                <a:gd name="connsiteY224" fmla="*/ 628697 h 987259"/>
                <a:gd name="connsiteX225" fmla="*/ 349639 w 795908"/>
                <a:gd name="connsiteY225" fmla="*/ 628704 h 987259"/>
                <a:gd name="connsiteX226" fmla="*/ 377954 w 795908"/>
                <a:gd name="connsiteY226" fmla="*/ 660092 h 987259"/>
                <a:gd name="connsiteX227" fmla="*/ 415366 w 795908"/>
                <a:gd name="connsiteY227" fmla="*/ 685610 h 987259"/>
                <a:gd name="connsiteX228" fmla="*/ 415417 w 795908"/>
                <a:gd name="connsiteY228" fmla="*/ 685595 h 987259"/>
                <a:gd name="connsiteX229" fmla="*/ 442017 w 795908"/>
                <a:gd name="connsiteY229" fmla="*/ 650189 h 987259"/>
                <a:gd name="connsiteX230" fmla="*/ 442031 w 795908"/>
                <a:gd name="connsiteY230" fmla="*/ 650167 h 987259"/>
                <a:gd name="connsiteX231" fmla="*/ 460639 w 795908"/>
                <a:gd name="connsiteY231" fmla="*/ 615415 h 987259"/>
                <a:gd name="connsiteX232" fmla="*/ 461162 w 795908"/>
                <a:gd name="connsiteY232" fmla="*/ 615342 h 987259"/>
                <a:gd name="connsiteX233" fmla="*/ 487130 w 795908"/>
                <a:gd name="connsiteY233" fmla="*/ 641186 h 987259"/>
                <a:gd name="connsiteX234" fmla="*/ 523016 w 795908"/>
                <a:gd name="connsiteY234" fmla="*/ 670606 h 987259"/>
                <a:gd name="connsiteX235" fmla="*/ 523052 w 795908"/>
                <a:gd name="connsiteY235" fmla="*/ 670620 h 987259"/>
                <a:gd name="connsiteX236" fmla="*/ 557826 w 795908"/>
                <a:gd name="connsiteY236" fmla="*/ 648649 h 987259"/>
                <a:gd name="connsiteX237" fmla="*/ 581687 w 795908"/>
                <a:gd name="connsiteY237" fmla="*/ 618437 h 987259"/>
                <a:gd name="connsiteX238" fmla="*/ 582189 w 795908"/>
                <a:gd name="connsiteY238" fmla="*/ 618423 h 987259"/>
                <a:gd name="connsiteX239" fmla="*/ 617355 w 795908"/>
                <a:gd name="connsiteY239" fmla="*/ 657898 h 987259"/>
                <a:gd name="connsiteX240" fmla="*/ 617377 w 795908"/>
                <a:gd name="connsiteY240" fmla="*/ 657920 h 987259"/>
                <a:gd name="connsiteX241" fmla="*/ 651352 w 795908"/>
                <a:gd name="connsiteY241" fmla="*/ 663202 h 987259"/>
                <a:gd name="connsiteX242" fmla="*/ 651890 w 795908"/>
                <a:gd name="connsiteY242" fmla="*/ 663485 h 987259"/>
                <a:gd name="connsiteX243" fmla="*/ 647268 w 795908"/>
                <a:gd name="connsiteY243" fmla="*/ 694183 h 987259"/>
                <a:gd name="connsiteX244" fmla="*/ 619557 w 795908"/>
                <a:gd name="connsiteY244" fmla="*/ 864712 h 987259"/>
                <a:gd name="connsiteX245" fmla="*/ 202529 w 795908"/>
                <a:gd name="connsiteY245" fmla="*/ 893434 h 987259"/>
                <a:gd name="connsiteX246" fmla="*/ 188208 w 795908"/>
                <a:gd name="connsiteY246" fmla="*/ 851190 h 987259"/>
                <a:gd name="connsiteX247" fmla="*/ 167123 w 795908"/>
                <a:gd name="connsiteY247" fmla="*/ 720369 h 987259"/>
                <a:gd name="connsiteX248" fmla="*/ 167544 w 795908"/>
                <a:gd name="connsiteY248" fmla="*/ 720006 h 987259"/>
                <a:gd name="connsiteX249" fmla="*/ 643432 w 795908"/>
                <a:gd name="connsiteY249" fmla="*/ 715908 h 987259"/>
                <a:gd name="connsiteX250" fmla="*/ 643853 w 795908"/>
                <a:gd name="connsiteY250" fmla="*/ 716272 h 987259"/>
                <a:gd name="connsiteX251" fmla="*/ 619557 w 795908"/>
                <a:gd name="connsiteY251" fmla="*/ 864712 h 9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795908" h="987259">
                  <a:moveTo>
                    <a:pt x="789743" y="250831"/>
                  </a:moveTo>
                  <a:cubicBezTo>
                    <a:pt x="789707" y="250831"/>
                    <a:pt x="789663" y="250817"/>
                    <a:pt x="789627" y="250802"/>
                  </a:cubicBezTo>
                  <a:cubicBezTo>
                    <a:pt x="782776" y="247075"/>
                    <a:pt x="776825" y="253818"/>
                    <a:pt x="769973" y="253621"/>
                  </a:cubicBezTo>
                  <a:cubicBezTo>
                    <a:pt x="735199" y="258170"/>
                    <a:pt x="702634" y="274089"/>
                    <a:pt x="670766" y="288163"/>
                  </a:cubicBezTo>
                  <a:cubicBezTo>
                    <a:pt x="670468" y="288294"/>
                    <a:pt x="670185" y="287960"/>
                    <a:pt x="670359" y="287683"/>
                  </a:cubicBezTo>
                  <a:cubicBezTo>
                    <a:pt x="692585" y="253396"/>
                    <a:pt x="712900" y="217430"/>
                    <a:pt x="726495" y="178777"/>
                  </a:cubicBezTo>
                  <a:cubicBezTo>
                    <a:pt x="733186" y="160626"/>
                    <a:pt x="739065" y="142171"/>
                    <a:pt x="740736" y="122801"/>
                  </a:cubicBezTo>
                  <a:cubicBezTo>
                    <a:pt x="741448" y="116865"/>
                    <a:pt x="733913" y="113530"/>
                    <a:pt x="729169" y="115738"/>
                  </a:cubicBezTo>
                  <a:cubicBezTo>
                    <a:pt x="729132" y="115760"/>
                    <a:pt x="729089" y="115767"/>
                    <a:pt x="729045" y="115767"/>
                  </a:cubicBezTo>
                  <a:cubicBezTo>
                    <a:pt x="668368" y="114823"/>
                    <a:pt x="604509" y="136242"/>
                    <a:pt x="563617" y="182605"/>
                  </a:cubicBezTo>
                  <a:cubicBezTo>
                    <a:pt x="563399" y="182853"/>
                    <a:pt x="563007" y="182664"/>
                    <a:pt x="563058" y="182344"/>
                  </a:cubicBezTo>
                  <a:cubicBezTo>
                    <a:pt x="571966" y="126572"/>
                    <a:pt x="578773" y="70254"/>
                    <a:pt x="572183" y="13959"/>
                  </a:cubicBezTo>
                  <a:cubicBezTo>
                    <a:pt x="572169" y="13864"/>
                    <a:pt x="572205" y="13763"/>
                    <a:pt x="572278" y="13697"/>
                  </a:cubicBezTo>
                  <a:cubicBezTo>
                    <a:pt x="577480" y="8706"/>
                    <a:pt x="573310" y="-1757"/>
                    <a:pt x="565405" y="997"/>
                  </a:cubicBezTo>
                  <a:cubicBezTo>
                    <a:pt x="565332" y="1026"/>
                    <a:pt x="565245" y="1019"/>
                    <a:pt x="565172" y="982"/>
                  </a:cubicBezTo>
                  <a:cubicBezTo>
                    <a:pt x="559861" y="-1648"/>
                    <a:pt x="552675" y="1258"/>
                    <a:pt x="550124" y="6671"/>
                  </a:cubicBezTo>
                  <a:cubicBezTo>
                    <a:pt x="550096" y="6737"/>
                    <a:pt x="550038" y="6795"/>
                    <a:pt x="549965" y="6824"/>
                  </a:cubicBezTo>
                  <a:cubicBezTo>
                    <a:pt x="478447" y="37471"/>
                    <a:pt x="427086" y="104781"/>
                    <a:pt x="394426" y="173414"/>
                  </a:cubicBezTo>
                  <a:cubicBezTo>
                    <a:pt x="394295" y="173690"/>
                    <a:pt x="393903" y="173647"/>
                    <a:pt x="393830" y="173349"/>
                  </a:cubicBezTo>
                  <a:cubicBezTo>
                    <a:pt x="387182" y="146138"/>
                    <a:pt x="370645" y="120795"/>
                    <a:pt x="354500" y="98075"/>
                  </a:cubicBezTo>
                  <a:cubicBezTo>
                    <a:pt x="334839" y="71969"/>
                    <a:pt x="311712" y="49234"/>
                    <a:pt x="285308" y="29987"/>
                  </a:cubicBezTo>
                  <a:cubicBezTo>
                    <a:pt x="279859" y="26100"/>
                    <a:pt x="271423" y="30387"/>
                    <a:pt x="270195" y="36556"/>
                  </a:cubicBezTo>
                  <a:cubicBezTo>
                    <a:pt x="270188" y="36599"/>
                    <a:pt x="270166" y="36643"/>
                    <a:pt x="270137" y="36679"/>
                  </a:cubicBezTo>
                  <a:cubicBezTo>
                    <a:pt x="247083" y="65241"/>
                    <a:pt x="251551" y="154036"/>
                    <a:pt x="257444" y="191303"/>
                  </a:cubicBezTo>
                  <a:cubicBezTo>
                    <a:pt x="257495" y="191630"/>
                    <a:pt x="257095" y="191804"/>
                    <a:pt x="256877" y="191557"/>
                  </a:cubicBezTo>
                  <a:cubicBezTo>
                    <a:pt x="243486" y="176335"/>
                    <a:pt x="229107" y="162022"/>
                    <a:pt x="213660" y="148929"/>
                  </a:cubicBezTo>
                  <a:cubicBezTo>
                    <a:pt x="192909" y="131345"/>
                    <a:pt x="170225" y="116051"/>
                    <a:pt x="145281" y="105058"/>
                  </a:cubicBezTo>
                  <a:cubicBezTo>
                    <a:pt x="136308" y="101105"/>
                    <a:pt x="128119" y="110507"/>
                    <a:pt x="130953" y="117409"/>
                  </a:cubicBezTo>
                  <a:cubicBezTo>
                    <a:pt x="130975" y="117460"/>
                    <a:pt x="130982" y="117519"/>
                    <a:pt x="130975" y="117577"/>
                  </a:cubicBezTo>
                  <a:cubicBezTo>
                    <a:pt x="125605" y="147337"/>
                    <a:pt x="133315" y="177730"/>
                    <a:pt x="138917" y="206917"/>
                  </a:cubicBezTo>
                  <a:cubicBezTo>
                    <a:pt x="138975" y="207208"/>
                    <a:pt x="138648" y="207411"/>
                    <a:pt x="138408" y="207237"/>
                  </a:cubicBezTo>
                  <a:cubicBezTo>
                    <a:pt x="102588" y="181603"/>
                    <a:pt x="59676" y="167449"/>
                    <a:pt x="16074" y="165437"/>
                  </a:cubicBezTo>
                  <a:cubicBezTo>
                    <a:pt x="16016" y="165437"/>
                    <a:pt x="15965" y="165415"/>
                    <a:pt x="15921" y="165386"/>
                  </a:cubicBezTo>
                  <a:cubicBezTo>
                    <a:pt x="10806" y="161847"/>
                    <a:pt x="1905" y="162690"/>
                    <a:pt x="307" y="169680"/>
                  </a:cubicBezTo>
                  <a:cubicBezTo>
                    <a:pt x="-1793" y="179975"/>
                    <a:pt x="7398" y="190503"/>
                    <a:pt x="12419" y="199092"/>
                  </a:cubicBezTo>
                  <a:cubicBezTo>
                    <a:pt x="17033" y="206982"/>
                    <a:pt x="21494" y="214953"/>
                    <a:pt x="25737" y="223054"/>
                  </a:cubicBezTo>
                  <a:cubicBezTo>
                    <a:pt x="44054" y="262457"/>
                    <a:pt x="67966" y="299607"/>
                    <a:pt x="103496" y="325240"/>
                  </a:cubicBezTo>
                  <a:cubicBezTo>
                    <a:pt x="103736" y="325415"/>
                    <a:pt x="103648" y="325785"/>
                    <a:pt x="103350" y="325822"/>
                  </a:cubicBezTo>
                  <a:cubicBezTo>
                    <a:pt x="71948" y="329578"/>
                    <a:pt x="37915" y="336517"/>
                    <a:pt x="11314" y="354464"/>
                  </a:cubicBezTo>
                  <a:cubicBezTo>
                    <a:pt x="5291" y="358569"/>
                    <a:pt x="6279" y="369707"/>
                    <a:pt x="13894" y="370942"/>
                  </a:cubicBezTo>
                  <a:cubicBezTo>
                    <a:pt x="62102" y="377264"/>
                    <a:pt x="111859" y="389150"/>
                    <a:pt x="150200" y="420662"/>
                  </a:cubicBezTo>
                  <a:cubicBezTo>
                    <a:pt x="150433" y="420851"/>
                    <a:pt x="150324" y="421229"/>
                    <a:pt x="150026" y="421251"/>
                  </a:cubicBezTo>
                  <a:cubicBezTo>
                    <a:pt x="135741" y="422377"/>
                    <a:pt x="115579" y="422755"/>
                    <a:pt x="107652" y="436516"/>
                  </a:cubicBezTo>
                  <a:cubicBezTo>
                    <a:pt x="107623" y="436567"/>
                    <a:pt x="107572" y="436611"/>
                    <a:pt x="107514" y="436640"/>
                  </a:cubicBezTo>
                  <a:cubicBezTo>
                    <a:pt x="103023" y="438616"/>
                    <a:pt x="101323" y="443455"/>
                    <a:pt x="102021" y="448192"/>
                  </a:cubicBezTo>
                  <a:cubicBezTo>
                    <a:pt x="104091" y="484231"/>
                    <a:pt x="110435" y="523836"/>
                    <a:pt x="116356" y="560907"/>
                  </a:cubicBezTo>
                  <a:cubicBezTo>
                    <a:pt x="133736" y="667591"/>
                    <a:pt x="146931" y="775204"/>
                    <a:pt x="167907" y="881205"/>
                  </a:cubicBezTo>
                  <a:cubicBezTo>
                    <a:pt x="167907" y="881220"/>
                    <a:pt x="167914" y="881241"/>
                    <a:pt x="167922" y="881256"/>
                  </a:cubicBezTo>
                  <a:cubicBezTo>
                    <a:pt x="215062" y="1018609"/>
                    <a:pt x="543142" y="1014671"/>
                    <a:pt x="624541" y="914301"/>
                  </a:cubicBezTo>
                  <a:cubicBezTo>
                    <a:pt x="637016" y="898658"/>
                    <a:pt x="643025" y="881322"/>
                    <a:pt x="646563" y="861943"/>
                  </a:cubicBezTo>
                  <a:cubicBezTo>
                    <a:pt x="653241" y="825367"/>
                    <a:pt x="658770" y="788559"/>
                    <a:pt x="664524" y="751830"/>
                  </a:cubicBezTo>
                  <a:cubicBezTo>
                    <a:pt x="679056" y="652296"/>
                    <a:pt x="697439" y="554215"/>
                    <a:pt x="708294" y="454049"/>
                  </a:cubicBezTo>
                  <a:cubicBezTo>
                    <a:pt x="708301" y="453990"/>
                    <a:pt x="708323" y="453940"/>
                    <a:pt x="708352" y="453896"/>
                  </a:cubicBezTo>
                  <a:cubicBezTo>
                    <a:pt x="710474" y="451128"/>
                    <a:pt x="711280" y="447662"/>
                    <a:pt x="710997" y="444312"/>
                  </a:cubicBezTo>
                  <a:cubicBezTo>
                    <a:pt x="710989" y="444269"/>
                    <a:pt x="710997" y="444225"/>
                    <a:pt x="711019" y="444182"/>
                  </a:cubicBezTo>
                  <a:cubicBezTo>
                    <a:pt x="717863" y="426518"/>
                    <a:pt x="689286" y="420873"/>
                    <a:pt x="677232" y="415903"/>
                  </a:cubicBezTo>
                  <a:cubicBezTo>
                    <a:pt x="677073" y="415838"/>
                    <a:pt x="677000" y="415663"/>
                    <a:pt x="677051" y="415496"/>
                  </a:cubicBezTo>
                  <a:cubicBezTo>
                    <a:pt x="690536" y="372497"/>
                    <a:pt x="724715" y="340244"/>
                    <a:pt x="754962" y="308464"/>
                  </a:cubicBezTo>
                  <a:cubicBezTo>
                    <a:pt x="768019" y="293990"/>
                    <a:pt x="785159" y="281878"/>
                    <a:pt x="793464" y="263873"/>
                  </a:cubicBezTo>
                  <a:cubicBezTo>
                    <a:pt x="793478" y="263837"/>
                    <a:pt x="793507" y="263801"/>
                    <a:pt x="793536" y="263779"/>
                  </a:cubicBezTo>
                  <a:cubicBezTo>
                    <a:pt x="798012" y="260052"/>
                    <a:pt x="795825" y="251115"/>
                    <a:pt x="789743" y="250831"/>
                  </a:cubicBezTo>
                  <a:close/>
                  <a:moveTo>
                    <a:pt x="652347" y="443382"/>
                  </a:moveTo>
                  <a:cubicBezTo>
                    <a:pt x="639843" y="445293"/>
                    <a:pt x="627200" y="446514"/>
                    <a:pt x="614645" y="447451"/>
                  </a:cubicBezTo>
                  <a:cubicBezTo>
                    <a:pt x="614376" y="447473"/>
                    <a:pt x="614194" y="447175"/>
                    <a:pt x="614340" y="446950"/>
                  </a:cubicBezTo>
                  <a:cubicBezTo>
                    <a:pt x="631029" y="419841"/>
                    <a:pt x="649492" y="393830"/>
                    <a:pt x="669320" y="368879"/>
                  </a:cubicBezTo>
                  <a:cubicBezTo>
                    <a:pt x="670003" y="368014"/>
                    <a:pt x="671333" y="368937"/>
                    <a:pt x="670780" y="369889"/>
                  </a:cubicBezTo>
                  <a:cubicBezTo>
                    <a:pt x="657942" y="392050"/>
                    <a:pt x="649623" y="417073"/>
                    <a:pt x="652623" y="443019"/>
                  </a:cubicBezTo>
                  <a:cubicBezTo>
                    <a:pt x="652638" y="443194"/>
                    <a:pt x="652521" y="443353"/>
                    <a:pt x="652347" y="443382"/>
                  </a:cubicBezTo>
                  <a:close/>
                  <a:moveTo>
                    <a:pt x="713467" y="297660"/>
                  </a:moveTo>
                  <a:cubicBezTo>
                    <a:pt x="718015" y="295836"/>
                    <a:pt x="722586" y="294063"/>
                    <a:pt x="727170" y="292319"/>
                  </a:cubicBezTo>
                  <a:cubicBezTo>
                    <a:pt x="727505" y="292188"/>
                    <a:pt x="727781" y="292610"/>
                    <a:pt x="727519" y="292857"/>
                  </a:cubicBezTo>
                  <a:cubicBezTo>
                    <a:pt x="681396" y="337302"/>
                    <a:pt x="630630" y="390596"/>
                    <a:pt x="604807" y="447967"/>
                  </a:cubicBezTo>
                  <a:cubicBezTo>
                    <a:pt x="604756" y="448076"/>
                    <a:pt x="604654" y="448149"/>
                    <a:pt x="604531" y="448156"/>
                  </a:cubicBezTo>
                  <a:cubicBezTo>
                    <a:pt x="582530" y="449646"/>
                    <a:pt x="560500" y="450379"/>
                    <a:pt x="538456" y="450953"/>
                  </a:cubicBezTo>
                  <a:cubicBezTo>
                    <a:pt x="538223" y="450961"/>
                    <a:pt x="538056" y="450735"/>
                    <a:pt x="538129" y="450517"/>
                  </a:cubicBezTo>
                  <a:cubicBezTo>
                    <a:pt x="564089" y="373115"/>
                    <a:pt x="641855" y="327340"/>
                    <a:pt x="713467" y="297660"/>
                  </a:cubicBezTo>
                  <a:close/>
                  <a:moveTo>
                    <a:pt x="556082" y="224209"/>
                  </a:moveTo>
                  <a:cubicBezTo>
                    <a:pt x="589302" y="170726"/>
                    <a:pt x="648511" y="152452"/>
                    <a:pt x="705802" y="137688"/>
                  </a:cubicBezTo>
                  <a:cubicBezTo>
                    <a:pt x="706129" y="137601"/>
                    <a:pt x="706354" y="138008"/>
                    <a:pt x="706107" y="138241"/>
                  </a:cubicBezTo>
                  <a:cubicBezTo>
                    <a:pt x="649201" y="191840"/>
                    <a:pt x="600651" y="253680"/>
                    <a:pt x="551767" y="314494"/>
                  </a:cubicBezTo>
                  <a:cubicBezTo>
                    <a:pt x="548381" y="318803"/>
                    <a:pt x="554353" y="324964"/>
                    <a:pt x="557884" y="320612"/>
                  </a:cubicBezTo>
                  <a:cubicBezTo>
                    <a:pt x="607263" y="256571"/>
                    <a:pt x="666842" y="199302"/>
                    <a:pt x="715095" y="135240"/>
                  </a:cubicBezTo>
                  <a:cubicBezTo>
                    <a:pt x="715138" y="135182"/>
                    <a:pt x="715204" y="135138"/>
                    <a:pt x="715283" y="135116"/>
                  </a:cubicBezTo>
                  <a:cubicBezTo>
                    <a:pt x="716599" y="134804"/>
                    <a:pt x="717914" y="134499"/>
                    <a:pt x="719229" y="134201"/>
                  </a:cubicBezTo>
                  <a:cubicBezTo>
                    <a:pt x="719483" y="134143"/>
                    <a:pt x="719701" y="134397"/>
                    <a:pt x="719614" y="134637"/>
                  </a:cubicBezTo>
                  <a:cubicBezTo>
                    <a:pt x="697402" y="195110"/>
                    <a:pt x="668848" y="252699"/>
                    <a:pt x="634735" y="307338"/>
                  </a:cubicBezTo>
                  <a:cubicBezTo>
                    <a:pt x="634706" y="307381"/>
                    <a:pt x="634670" y="307425"/>
                    <a:pt x="634619" y="307446"/>
                  </a:cubicBezTo>
                  <a:cubicBezTo>
                    <a:pt x="579595" y="339009"/>
                    <a:pt x="531851" y="387799"/>
                    <a:pt x="517821" y="451222"/>
                  </a:cubicBezTo>
                  <a:cubicBezTo>
                    <a:pt x="517792" y="451368"/>
                    <a:pt x="517661" y="451476"/>
                    <a:pt x="517509" y="451476"/>
                  </a:cubicBezTo>
                  <a:cubicBezTo>
                    <a:pt x="489099" y="452051"/>
                    <a:pt x="460682" y="453474"/>
                    <a:pt x="432339" y="454623"/>
                  </a:cubicBezTo>
                  <a:cubicBezTo>
                    <a:pt x="431903" y="454637"/>
                    <a:pt x="431721" y="454085"/>
                    <a:pt x="432084" y="453838"/>
                  </a:cubicBezTo>
                  <a:cubicBezTo>
                    <a:pt x="497549" y="409981"/>
                    <a:pt x="538114" y="300668"/>
                    <a:pt x="554542" y="226164"/>
                  </a:cubicBezTo>
                  <a:cubicBezTo>
                    <a:pt x="554557" y="226106"/>
                    <a:pt x="554586" y="226055"/>
                    <a:pt x="554629" y="226011"/>
                  </a:cubicBezTo>
                  <a:cubicBezTo>
                    <a:pt x="555152" y="225525"/>
                    <a:pt x="555647" y="224929"/>
                    <a:pt x="556082" y="224209"/>
                  </a:cubicBezTo>
                  <a:close/>
                  <a:moveTo>
                    <a:pt x="482851" y="87649"/>
                  </a:moveTo>
                  <a:cubicBezTo>
                    <a:pt x="502969" y="65917"/>
                    <a:pt x="525937" y="46713"/>
                    <a:pt x="550008" y="29304"/>
                  </a:cubicBezTo>
                  <a:cubicBezTo>
                    <a:pt x="550226" y="29144"/>
                    <a:pt x="550532" y="29304"/>
                    <a:pt x="550532" y="29573"/>
                  </a:cubicBezTo>
                  <a:cubicBezTo>
                    <a:pt x="550336" y="159079"/>
                    <a:pt x="525355" y="303559"/>
                    <a:pt x="444901" y="408209"/>
                  </a:cubicBezTo>
                  <a:cubicBezTo>
                    <a:pt x="433806" y="421977"/>
                    <a:pt x="424201" y="436792"/>
                    <a:pt x="414465" y="451556"/>
                  </a:cubicBezTo>
                  <a:cubicBezTo>
                    <a:pt x="413731" y="452675"/>
                    <a:pt x="413476" y="453823"/>
                    <a:pt x="413571" y="454906"/>
                  </a:cubicBezTo>
                  <a:cubicBezTo>
                    <a:pt x="413586" y="455095"/>
                    <a:pt x="413455" y="455262"/>
                    <a:pt x="413259" y="455262"/>
                  </a:cubicBezTo>
                  <a:cubicBezTo>
                    <a:pt x="409444" y="455356"/>
                    <a:pt x="405630" y="455436"/>
                    <a:pt x="401815" y="455494"/>
                  </a:cubicBezTo>
                  <a:cubicBezTo>
                    <a:pt x="401611" y="455494"/>
                    <a:pt x="401452" y="455313"/>
                    <a:pt x="401488" y="455109"/>
                  </a:cubicBezTo>
                  <a:cubicBezTo>
                    <a:pt x="424499" y="321070"/>
                    <a:pt x="452480" y="183623"/>
                    <a:pt x="526794" y="67428"/>
                  </a:cubicBezTo>
                  <a:cubicBezTo>
                    <a:pt x="529802" y="62407"/>
                    <a:pt x="522478" y="58520"/>
                    <a:pt x="519143" y="62960"/>
                  </a:cubicBezTo>
                  <a:cubicBezTo>
                    <a:pt x="437708" y="176677"/>
                    <a:pt x="418047" y="320321"/>
                    <a:pt x="397085" y="455277"/>
                  </a:cubicBezTo>
                  <a:cubicBezTo>
                    <a:pt x="397063" y="455436"/>
                    <a:pt x="396925" y="455553"/>
                    <a:pt x="396765" y="455553"/>
                  </a:cubicBezTo>
                  <a:cubicBezTo>
                    <a:pt x="388032" y="455633"/>
                    <a:pt x="379277" y="455574"/>
                    <a:pt x="370529" y="455335"/>
                  </a:cubicBezTo>
                  <a:cubicBezTo>
                    <a:pt x="370383" y="455327"/>
                    <a:pt x="370267" y="455233"/>
                    <a:pt x="370224" y="455095"/>
                  </a:cubicBezTo>
                  <a:cubicBezTo>
                    <a:pt x="369962" y="454121"/>
                    <a:pt x="369511" y="453162"/>
                    <a:pt x="368821" y="452268"/>
                  </a:cubicBezTo>
                  <a:cubicBezTo>
                    <a:pt x="368777" y="452218"/>
                    <a:pt x="368756" y="452152"/>
                    <a:pt x="368756" y="452087"/>
                  </a:cubicBezTo>
                  <a:cubicBezTo>
                    <a:pt x="363241" y="326141"/>
                    <a:pt x="395167" y="184160"/>
                    <a:pt x="482851" y="87649"/>
                  </a:cubicBezTo>
                  <a:close/>
                  <a:moveTo>
                    <a:pt x="284697" y="223018"/>
                  </a:moveTo>
                  <a:cubicBezTo>
                    <a:pt x="270333" y="169331"/>
                    <a:pt x="270180" y="111669"/>
                    <a:pt x="281355" y="57336"/>
                  </a:cubicBezTo>
                  <a:cubicBezTo>
                    <a:pt x="282075" y="57416"/>
                    <a:pt x="281820" y="57387"/>
                    <a:pt x="282539" y="57467"/>
                  </a:cubicBezTo>
                  <a:cubicBezTo>
                    <a:pt x="281733" y="85011"/>
                    <a:pt x="289231" y="112571"/>
                    <a:pt x="294623" y="139461"/>
                  </a:cubicBezTo>
                  <a:cubicBezTo>
                    <a:pt x="300152" y="163199"/>
                    <a:pt x="307505" y="186493"/>
                    <a:pt x="315832" y="209395"/>
                  </a:cubicBezTo>
                  <a:cubicBezTo>
                    <a:pt x="318542" y="216827"/>
                    <a:pt x="320881" y="224834"/>
                    <a:pt x="325081" y="231577"/>
                  </a:cubicBezTo>
                  <a:cubicBezTo>
                    <a:pt x="327289" y="235130"/>
                    <a:pt x="332310" y="232732"/>
                    <a:pt x="331591" y="228830"/>
                  </a:cubicBezTo>
                  <a:cubicBezTo>
                    <a:pt x="313725" y="173683"/>
                    <a:pt x="296047" y="117707"/>
                    <a:pt x="289377" y="59835"/>
                  </a:cubicBezTo>
                  <a:cubicBezTo>
                    <a:pt x="289340" y="59537"/>
                    <a:pt x="289697" y="59348"/>
                    <a:pt x="289929" y="59545"/>
                  </a:cubicBezTo>
                  <a:cubicBezTo>
                    <a:pt x="318956" y="84328"/>
                    <a:pt x="342555" y="114932"/>
                    <a:pt x="360676" y="148391"/>
                  </a:cubicBezTo>
                  <a:cubicBezTo>
                    <a:pt x="367971" y="161665"/>
                    <a:pt x="372934" y="175950"/>
                    <a:pt x="381856" y="188266"/>
                  </a:cubicBezTo>
                  <a:cubicBezTo>
                    <a:pt x="382888" y="190169"/>
                    <a:pt x="384326" y="191252"/>
                    <a:pt x="385874" y="191717"/>
                  </a:cubicBezTo>
                  <a:cubicBezTo>
                    <a:pt x="386063" y="191775"/>
                    <a:pt x="386164" y="191971"/>
                    <a:pt x="386085" y="192146"/>
                  </a:cubicBezTo>
                  <a:cubicBezTo>
                    <a:pt x="366554" y="238603"/>
                    <a:pt x="354050" y="288541"/>
                    <a:pt x="347983" y="338646"/>
                  </a:cubicBezTo>
                  <a:cubicBezTo>
                    <a:pt x="347939" y="338980"/>
                    <a:pt x="347489" y="339038"/>
                    <a:pt x="347365" y="338726"/>
                  </a:cubicBezTo>
                  <a:cubicBezTo>
                    <a:pt x="338123" y="315657"/>
                    <a:pt x="327239" y="293256"/>
                    <a:pt x="314597" y="271859"/>
                  </a:cubicBezTo>
                  <a:cubicBezTo>
                    <a:pt x="305856" y="257065"/>
                    <a:pt x="296446" y="242592"/>
                    <a:pt x="286354" y="228591"/>
                  </a:cubicBezTo>
                  <a:cubicBezTo>
                    <a:pt x="286332" y="228562"/>
                    <a:pt x="286318" y="228525"/>
                    <a:pt x="286303" y="228496"/>
                  </a:cubicBezTo>
                  <a:cubicBezTo>
                    <a:pt x="285766" y="226673"/>
                    <a:pt x="285228" y="224842"/>
                    <a:pt x="284697" y="223018"/>
                  </a:cubicBezTo>
                  <a:close/>
                  <a:moveTo>
                    <a:pt x="243115" y="214175"/>
                  </a:moveTo>
                  <a:cubicBezTo>
                    <a:pt x="288781" y="267456"/>
                    <a:pt x="320620" y="331329"/>
                    <a:pt x="343805" y="396939"/>
                  </a:cubicBezTo>
                  <a:cubicBezTo>
                    <a:pt x="343819" y="396976"/>
                    <a:pt x="343826" y="397005"/>
                    <a:pt x="343826" y="397041"/>
                  </a:cubicBezTo>
                  <a:cubicBezTo>
                    <a:pt x="344328" y="416325"/>
                    <a:pt x="342853" y="436218"/>
                    <a:pt x="351354" y="454347"/>
                  </a:cubicBezTo>
                  <a:cubicBezTo>
                    <a:pt x="351456" y="454565"/>
                    <a:pt x="351296" y="454819"/>
                    <a:pt x="351056" y="454812"/>
                  </a:cubicBezTo>
                  <a:cubicBezTo>
                    <a:pt x="347140" y="454695"/>
                    <a:pt x="343231" y="454579"/>
                    <a:pt x="339315" y="454455"/>
                  </a:cubicBezTo>
                  <a:cubicBezTo>
                    <a:pt x="339191" y="454448"/>
                    <a:pt x="339082" y="454383"/>
                    <a:pt x="339031" y="454274"/>
                  </a:cubicBezTo>
                  <a:cubicBezTo>
                    <a:pt x="325212" y="425632"/>
                    <a:pt x="306800" y="399003"/>
                    <a:pt x="282118" y="378957"/>
                  </a:cubicBezTo>
                  <a:cubicBezTo>
                    <a:pt x="282075" y="378920"/>
                    <a:pt x="282038" y="378869"/>
                    <a:pt x="282017" y="378818"/>
                  </a:cubicBezTo>
                  <a:cubicBezTo>
                    <a:pt x="251667" y="293264"/>
                    <a:pt x="210121" y="211858"/>
                    <a:pt x="159421" y="136671"/>
                  </a:cubicBezTo>
                  <a:cubicBezTo>
                    <a:pt x="159217" y="136373"/>
                    <a:pt x="159573" y="136010"/>
                    <a:pt x="159878" y="136213"/>
                  </a:cubicBezTo>
                  <a:cubicBezTo>
                    <a:pt x="191608" y="157248"/>
                    <a:pt x="218768" y="185178"/>
                    <a:pt x="243115" y="214175"/>
                  </a:cubicBezTo>
                  <a:close/>
                  <a:moveTo>
                    <a:pt x="196854" y="332114"/>
                  </a:moveTo>
                  <a:cubicBezTo>
                    <a:pt x="196723" y="332078"/>
                    <a:pt x="196629" y="331961"/>
                    <a:pt x="196614" y="331823"/>
                  </a:cubicBezTo>
                  <a:cubicBezTo>
                    <a:pt x="195648" y="316471"/>
                    <a:pt x="188201" y="303726"/>
                    <a:pt x="183950" y="289413"/>
                  </a:cubicBezTo>
                  <a:cubicBezTo>
                    <a:pt x="167827" y="238952"/>
                    <a:pt x="152351" y="187198"/>
                    <a:pt x="150004" y="133975"/>
                  </a:cubicBezTo>
                  <a:cubicBezTo>
                    <a:pt x="149990" y="133641"/>
                    <a:pt x="150433" y="133496"/>
                    <a:pt x="150614" y="133772"/>
                  </a:cubicBezTo>
                  <a:cubicBezTo>
                    <a:pt x="200872" y="208210"/>
                    <a:pt x="242665" y="288439"/>
                    <a:pt x="274780" y="372258"/>
                  </a:cubicBezTo>
                  <a:cubicBezTo>
                    <a:pt x="274896" y="372570"/>
                    <a:pt x="274533" y="372839"/>
                    <a:pt x="274271" y="372628"/>
                  </a:cubicBezTo>
                  <a:cubicBezTo>
                    <a:pt x="251318" y="354405"/>
                    <a:pt x="225002" y="339547"/>
                    <a:pt x="196854" y="332114"/>
                  </a:cubicBezTo>
                  <a:close/>
                  <a:moveTo>
                    <a:pt x="127153" y="316383"/>
                  </a:moveTo>
                  <a:cubicBezTo>
                    <a:pt x="87380" y="290277"/>
                    <a:pt x="65844" y="249451"/>
                    <a:pt x="45101" y="208203"/>
                  </a:cubicBezTo>
                  <a:cubicBezTo>
                    <a:pt x="44933" y="207869"/>
                    <a:pt x="45362" y="207556"/>
                    <a:pt x="45623" y="207825"/>
                  </a:cubicBezTo>
                  <a:cubicBezTo>
                    <a:pt x="72573" y="235377"/>
                    <a:pt x="103220" y="262159"/>
                    <a:pt x="138568" y="278093"/>
                  </a:cubicBezTo>
                  <a:cubicBezTo>
                    <a:pt x="141329" y="279248"/>
                    <a:pt x="143887" y="274823"/>
                    <a:pt x="141540" y="272985"/>
                  </a:cubicBezTo>
                  <a:cubicBezTo>
                    <a:pt x="102842" y="246930"/>
                    <a:pt x="65677" y="218099"/>
                    <a:pt x="34209" y="183412"/>
                  </a:cubicBezTo>
                  <a:cubicBezTo>
                    <a:pt x="33991" y="183172"/>
                    <a:pt x="34224" y="182780"/>
                    <a:pt x="34543" y="182867"/>
                  </a:cubicBezTo>
                  <a:cubicBezTo>
                    <a:pt x="74207" y="193424"/>
                    <a:pt x="114155" y="206735"/>
                    <a:pt x="145681" y="233706"/>
                  </a:cubicBezTo>
                  <a:cubicBezTo>
                    <a:pt x="145732" y="233749"/>
                    <a:pt x="145768" y="233800"/>
                    <a:pt x="145783" y="233866"/>
                  </a:cubicBezTo>
                  <a:cubicBezTo>
                    <a:pt x="155570" y="265981"/>
                    <a:pt x="165836" y="298262"/>
                    <a:pt x="181545" y="327936"/>
                  </a:cubicBezTo>
                  <a:cubicBezTo>
                    <a:pt x="181676" y="328176"/>
                    <a:pt x="181465" y="328452"/>
                    <a:pt x="181196" y="328401"/>
                  </a:cubicBezTo>
                  <a:cubicBezTo>
                    <a:pt x="165081" y="325190"/>
                    <a:pt x="148566" y="323744"/>
                    <a:pt x="131985" y="323925"/>
                  </a:cubicBezTo>
                  <a:cubicBezTo>
                    <a:pt x="131825" y="323925"/>
                    <a:pt x="131687" y="323809"/>
                    <a:pt x="131665" y="323649"/>
                  </a:cubicBezTo>
                  <a:cubicBezTo>
                    <a:pt x="131273" y="320954"/>
                    <a:pt x="129878" y="318345"/>
                    <a:pt x="127153" y="316383"/>
                  </a:cubicBezTo>
                  <a:close/>
                  <a:moveTo>
                    <a:pt x="171707" y="351797"/>
                  </a:moveTo>
                  <a:cubicBezTo>
                    <a:pt x="202485" y="357857"/>
                    <a:pt x="240056" y="368675"/>
                    <a:pt x="267594" y="388024"/>
                  </a:cubicBezTo>
                  <a:cubicBezTo>
                    <a:pt x="282453" y="398465"/>
                    <a:pt x="292014" y="408812"/>
                    <a:pt x="292392" y="409182"/>
                  </a:cubicBezTo>
                  <a:cubicBezTo>
                    <a:pt x="305565" y="422144"/>
                    <a:pt x="317844" y="436567"/>
                    <a:pt x="325473" y="453504"/>
                  </a:cubicBezTo>
                  <a:cubicBezTo>
                    <a:pt x="325575" y="453729"/>
                    <a:pt x="325401" y="453983"/>
                    <a:pt x="325154" y="453976"/>
                  </a:cubicBezTo>
                  <a:cubicBezTo>
                    <a:pt x="301540" y="453111"/>
                    <a:pt x="277933" y="451978"/>
                    <a:pt x="254377" y="450481"/>
                  </a:cubicBezTo>
                  <a:cubicBezTo>
                    <a:pt x="254283" y="450474"/>
                    <a:pt x="254196" y="450430"/>
                    <a:pt x="254137" y="450350"/>
                  </a:cubicBezTo>
                  <a:cubicBezTo>
                    <a:pt x="211531" y="394316"/>
                    <a:pt x="142055" y="369976"/>
                    <a:pt x="75770" y="354652"/>
                  </a:cubicBezTo>
                  <a:cubicBezTo>
                    <a:pt x="75428" y="354572"/>
                    <a:pt x="75428" y="354078"/>
                    <a:pt x="75777" y="354006"/>
                  </a:cubicBezTo>
                  <a:cubicBezTo>
                    <a:pt x="107071" y="347263"/>
                    <a:pt x="140130" y="346558"/>
                    <a:pt x="171707" y="351797"/>
                  </a:cubicBezTo>
                  <a:close/>
                  <a:moveTo>
                    <a:pt x="92314" y="367099"/>
                  </a:moveTo>
                  <a:cubicBezTo>
                    <a:pt x="149190" y="382117"/>
                    <a:pt x="205936" y="403791"/>
                    <a:pt x="244779" y="449275"/>
                  </a:cubicBezTo>
                  <a:cubicBezTo>
                    <a:pt x="244968" y="449500"/>
                    <a:pt x="244794" y="449849"/>
                    <a:pt x="244503" y="449827"/>
                  </a:cubicBezTo>
                  <a:cubicBezTo>
                    <a:pt x="229681" y="448832"/>
                    <a:pt x="214851" y="447720"/>
                    <a:pt x="200051" y="446412"/>
                  </a:cubicBezTo>
                  <a:cubicBezTo>
                    <a:pt x="199898" y="446398"/>
                    <a:pt x="199782" y="446281"/>
                    <a:pt x="199761" y="446129"/>
                  </a:cubicBezTo>
                  <a:cubicBezTo>
                    <a:pt x="197813" y="430914"/>
                    <a:pt x="178188" y="418461"/>
                    <a:pt x="167493" y="408506"/>
                  </a:cubicBezTo>
                  <a:cubicBezTo>
                    <a:pt x="144293" y="388555"/>
                    <a:pt x="116647" y="375237"/>
                    <a:pt x="87511" y="366750"/>
                  </a:cubicBezTo>
                  <a:cubicBezTo>
                    <a:pt x="76736" y="363619"/>
                    <a:pt x="80616" y="364011"/>
                    <a:pt x="92314" y="367099"/>
                  </a:cubicBezTo>
                  <a:close/>
                  <a:moveTo>
                    <a:pt x="125584" y="461453"/>
                  </a:moveTo>
                  <a:cubicBezTo>
                    <a:pt x="124995" y="458931"/>
                    <a:pt x="124327" y="456388"/>
                    <a:pt x="123673" y="453831"/>
                  </a:cubicBezTo>
                  <a:cubicBezTo>
                    <a:pt x="123600" y="453555"/>
                    <a:pt x="123883" y="453329"/>
                    <a:pt x="124138" y="453460"/>
                  </a:cubicBezTo>
                  <a:cubicBezTo>
                    <a:pt x="138532" y="460966"/>
                    <a:pt x="155258" y="464315"/>
                    <a:pt x="171249" y="467258"/>
                  </a:cubicBezTo>
                  <a:cubicBezTo>
                    <a:pt x="231490" y="477750"/>
                    <a:pt x="292741" y="478433"/>
                    <a:pt x="353679" y="480947"/>
                  </a:cubicBezTo>
                  <a:cubicBezTo>
                    <a:pt x="396990" y="483141"/>
                    <a:pt x="440280" y="481586"/>
                    <a:pt x="483519" y="478978"/>
                  </a:cubicBezTo>
                  <a:cubicBezTo>
                    <a:pt x="550292" y="476108"/>
                    <a:pt x="618169" y="479130"/>
                    <a:pt x="683736" y="463756"/>
                  </a:cubicBezTo>
                  <a:cubicBezTo>
                    <a:pt x="683968" y="463705"/>
                    <a:pt x="684171" y="463901"/>
                    <a:pt x="684128" y="464133"/>
                  </a:cubicBezTo>
                  <a:cubicBezTo>
                    <a:pt x="673963" y="514595"/>
                    <a:pt x="666211" y="565622"/>
                    <a:pt x="658734" y="616643"/>
                  </a:cubicBezTo>
                  <a:cubicBezTo>
                    <a:pt x="658727" y="616694"/>
                    <a:pt x="658705" y="616737"/>
                    <a:pt x="658683" y="616781"/>
                  </a:cubicBezTo>
                  <a:cubicBezTo>
                    <a:pt x="652318" y="626292"/>
                    <a:pt x="644602" y="633906"/>
                    <a:pt x="635941" y="641477"/>
                  </a:cubicBezTo>
                  <a:cubicBezTo>
                    <a:pt x="635810" y="641594"/>
                    <a:pt x="635607" y="641586"/>
                    <a:pt x="635483" y="641456"/>
                  </a:cubicBezTo>
                  <a:cubicBezTo>
                    <a:pt x="569008" y="574414"/>
                    <a:pt x="594054" y="566647"/>
                    <a:pt x="533166" y="644006"/>
                  </a:cubicBezTo>
                  <a:cubicBezTo>
                    <a:pt x="530064" y="647908"/>
                    <a:pt x="529715" y="650320"/>
                    <a:pt x="525508" y="647435"/>
                  </a:cubicBezTo>
                  <a:cubicBezTo>
                    <a:pt x="520575" y="644049"/>
                    <a:pt x="516215" y="638753"/>
                    <a:pt x="511899" y="634640"/>
                  </a:cubicBezTo>
                  <a:cubicBezTo>
                    <a:pt x="496597" y="620203"/>
                    <a:pt x="481535" y="605388"/>
                    <a:pt x="465260" y="592055"/>
                  </a:cubicBezTo>
                  <a:cubicBezTo>
                    <a:pt x="460486" y="588212"/>
                    <a:pt x="454056" y="588451"/>
                    <a:pt x="450547" y="593952"/>
                  </a:cubicBezTo>
                  <a:cubicBezTo>
                    <a:pt x="435761" y="616279"/>
                    <a:pt x="422901" y="638745"/>
                    <a:pt x="410076" y="662352"/>
                  </a:cubicBezTo>
                  <a:cubicBezTo>
                    <a:pt x="409967" y="662548"/>
                    <a:pt x="409691" y="662584"/>
                    <a:pt x="409546" y="662410"/>
                  </a:cubicBezTo>
                  <a:cubicBezTo>
                    <a:pt x="392675" y="643504"/>
                    <a:pt x="376268" y="625645"/>
                    <a:pt x="359521" y="606783"/>
                  </a:cubicBezTo>
                  <a:cubicBezTo>
                    <a:pt x="359506" y="606768"/>
                    <a:pt x="359492" y="606754"/>
                    <a:pt x="359477" y="606739"/>
                  </a:cubicBezTo>
                  <a:cubicBezTo>
                    <a:pt x="345040" y="594823"/>
                    <a:pt x="323526" y="621082"/>
                    <a:pt x="317183" y="632969"/>
                  </a:cubicBezTo>
                  <a:cubicBezTo>
                    <a:pt x="311269" y="643301"/>
                    <a:pt x="305689" y="657360"/>
                    <a:pt x="293395" y="661378"/>
                  </a:cubicBezTo>
                  <a:cubicBezTo>
                    <a:pt x="279779" y="665825"/>
                    <a:pt x="264935" y="657658"/>
                    <a:pt x="255954" y="647813"/>
                  </a:cubicBezTo>
                  <a:cubicBezTo>
                    <a:pt x="243537" y="634204"/>
                    <a:pt x="238218" y="615378"/>
                    <a:pt x="232936" y="598180"/>
                  </a:cubicBezTo>
                  <a:cubicBezTo>
                    <a:pt x="229971" y="588539"/>
                    <a:pt x="219283" y="586759"/>
                    <a:pt x="212011" y="592658"/>
                  </a:cubicBezTo>
                  <a:cubicBezTo>
                    <a:pt x="193207" y="608919"/>
                    <a:pt x="171649" y="622695"/>
                    <a:pt x="155505" y="641717"/>
                  </a:cubicBezTo>
                  <a:cubicBezTo>
                    <a:pt x="155323" y="641928"/>
                    <a:pt x="154981" y="641833"/>
                    <a:pt x="154930" y="641564"/>
                  </a:cubicBezTo>
                  <a:cubicBezTo>
                    <a:pt x="144918" y="581621"/>
                    <a:pt x="138764" y="520828"/>
                    <a:pt x="125584" y="461453"/>
                  </a:cubicBezTo>
                  <a:close/>
                  <a:moveTo>
                    <a:pt x="647268" y="694183"/>
                  </a:moveTo>
                  <a:cubicBezTo>
                    <a:pt x="647239" y="694394"/>
                    <a:pt x="647014" y="694511"/>
                    <a:pt x="646818" y="694423"/>
                  </a:cubicBezTo>
                  <a:cubicBezTo>
                    <a:pt x="638687" y="690863"/>
                    <a:pt x="630775" y="693798"/>
                    <a:pt x="622630" y="696196"/>
                  </a:cubicBezTo>
                  <a:cubicBezTo>
                    <a:pt x="599263" y="703011"/>
                    <a:pt x="575693" y="709151"/>
                    <a:pt x="551956" y="714520"/>
                  </a:cubicBezTo>
                  <a:cubicBezTo>
                    <a:pt x="424027" y="743220"/>
                    <a:pt x="291179" y="733201"/>
                    <a:pt x="164616" y="702859"/>
                  </a:cubicBezTo>
                  <a:cubicBezTo>
                    <a:pt x="164485" y="702830"/>
                    <a:pt x="164390" y="702720"/>
                    <a:pt x="164369" y="702590"/>
                  </a:cubicBezTo>
                  <a:cubicBezTo>
                    <a:pt x="162131" y="688160"/>
                    <a:pt x="159886" y="673738"/>
                    <a:pt x="157662" y="659307"/>
                  </a:cubicBezTo>
                  <a:cubicBezTo>
                    <a:pt x="157633" y="659119"/>
                    <a:pt x="157771" y="658944"/>
                    <a:pt x="157968" y="658937"/>
                  </a:cubicBezTo>
                  <a:cubicBezTo>
                    <a:pt x="174591" y="658370"/>
                    <a:pt x="199615" y="632809"/>
                    <a:pt x="213965" y="622797"/>
                  </a:cubicBezTo>
                  <a:cubicBezTo>
                    <a:pt x="214147" y="622673"/>
                    <a:pt x="214387" y="622761"/>
                    <a:pt x="214459" y="622964"/>
                  </a:cubicBezTo>
                  <a:cubicBezTo>
                    <a:pt x="219538" y="637801"/>
                    <a:pt x="225946" y="652121"/>
                    <a:pt x="236162" y="664277"/>
                  </a:cubicBezTo>
                  <a:cubicBezTo>
                    <a:pt x="261360" y="695113"/>
                    <a:pt x="310666" y="696864"/>
                    <a:pt x="330545" y="659424"/>
                  </a:cubicBezTo>
                  <a:cubicBezTo>
                    <a:pt x="336989" y="649455"/>
                    <a:pt x="340913" y="637343"/>
                    <a:pt x="349145" y="628697"/>
                  </a:cubicBezTo>
                  <a:cubicBezTo>
                    <a:pt x="349276" y="628559"/>
                    <a:pt x="349509" y="628559"/>
                    <a:pt x="349639" y="628704"/>
                  </a:cubicBezTo>
                  <a:cubicBezTo>
                    <a:pt x="359179" y="639065"/>
                    <a:pt x="368537" y="649607"/>
                    <a:pt x="377954" y="660092"/>
                  </a:cubicBezTo>
                  <a:cubicBezTo>
                    <a:pt x="387094" y="670272"/>
                    <a:pt x="399105" y="689867"/>
                    <a:pt x="415366" y="685610"/>
                  </a:cubicBezTo>
                  <a:cubicBezTo>
                    <a:pt x="415380" y="685603"/>
                    <a:pt x="415402" y="685603"/>
                    <a:pt x="415417" y="685595"/>
                  </a:cubicBezTo>
                  <a:cubicBezTo>
                    <a:pt x="429847" y="680190"/>
                    <a:pt x="433748" y="661887"/>
                    <a:pt x="442017" y="650189"/>
                  </a:cubicBezTo>
                  <a:cubicBezTo>
                    <a:pt x="442024" y="650182"/>
                    <a:pt x="442024" y="650174"/>
                    <a:pt x="442031" y="650167"/>
                  </a:cubicBezTo>
                  <a:cubicBezTo>
                    <a:pt x="448556" y="638673"/>
                    <a:pt x="454652" y="627105"/>
                    <a:pt x="460639" y="615415"/>
                  </a:cubicBezTo>
                  <a:cubicBezTo>
                    <a:pt x="460741" y="615212"/>
                    <a:pt x="461010" y="615175"/>
                    <a:pt x="461162" y="615342"/>
                  </a:cubicBezTo>
                  <a:cubicBezTo>
                    <a:pt x="469562" y="624206"/>
                    <a:pt x="478389" y="632722"/>
                    <a:pt x="487130" y="641186"/>
                  </a:cubicBezTo>
                  <a:cubicBezTo>
                    <a:pt x="498792" y="651126"/>
                    <a:pt x="508085" y="665461"/>
                    <a:pt x="523016" y="670606"/>
                  </a:cubicBezTo>
                  <a:cubicBezTo>
                    <a:pt x="523030" y="670613"/>
                    <a:pt x="523045" y="670613"/>
                    <a:pt x="523052" y="670620"/>
                  </a:cubicBezTo>
                  <a:cubicBezTo>
                    <a:pt x="539553" y="675067"/>
                    <a:pt x="549100" y="659685"/>
                    <a:pt x="557826" y="648649"/>
                  </a:cubicBezTo>
                  <a:cubicBezTo>
                    <a:pt x="565782" y="638578"/>
                    <a:pt x="573731" y="628508"/>
                    <a:pt x="581687" y="618437"/>
                  </a:cubicBezTo>
                  <a:cubicBezTo>
                    <a:pt x="581811" y="618278"/>
                    <a:pt x="582058" y="618270"/>
                    <a:pt x="582189" y="618423"/>
                  </a:cubicBezTo>
                  <a:cubicBezTo>
                    <a:pt x="593828" y="631647"/>
                    <a:pt x="605890" y="644522"/>
                    <a:pt x="617355" y="657898"/>
                  </a:cubicBezTo>
                  <a:cubicBezTo>
                    <a:pt x="617362" y="657905"/>
                    <a:pt x="617369" y="657912"/>
                    <a:pt x="617377" y="657920"/>
                  </a:cubicBezTo>
                  <a:cubicBezTo>
                    <a:pt x="625515" y="670032"/>
                    <a:pt x="640308" y="672822"/>
                    <a:pt x="651352" y="663202"/>
                  </a:cubicBezTo>
                  <a:cubicBezTo>
                    <a:pt x="651584" y="662998"/>
                    <a:pt x="651933" y="663180"/>
                    <a:pt x="651890" y="663485"/>
                  </a:cubicBezTo>
                  <a:cubicBezTo>
                    <a:pt x="650364" y="673723"/>
                    <a:pt x="648830" y="683960"/>
                    <a:pt x="647268" y="694183"/>
                  </a:cubicBezTo>
                  <a:close/>
                  <a:moveTo>
                    <a:pt x="619557" y="864712"/>
                  </a:moveTo>
                  <a:cubicBezTo>
                    <a:pt x="591155" y="990497"/>
                    <a:pt x="266286" y="985418"/>
                    <a:pt x="202529" y="893434"/>
                  </a:cubicBezTo>
                  <a:cubicBezTo>
                    <a:pt x="193701" y="880515"/>
                    <a:pt x="190954" y="866623"/>
                    <a:pt x="188208" y="851190"/>
                  </a:cubicBezTo>
                  <a:cubicBezTo>
                    <a:pt x="180491" y="807704"/>
                    <a:pt x="173945" y="764008"/>
                    <a:pt x="167123" y="720369"/>
                  </a:cubicBezTo>
                  <a:cubicBezTo>
                    <a:pt x="167086" y="720130"/>
                    <a:pt x="167311" y="719933"/>
                    <a:pt x="167544" y="720006"/>
                  </a:cubicBezTo>
                  <a:cubicBezTo>
                    <a:pt x="312794" y="766761"/>
                    <a:pt x="498973" y="764480"/>
                    <a:pt x="643432" y="715908"/>
                  </a:cubicBezTo>
                  <a:cubicBezTo>
                    <a:pt x="643665" y="715828"/>
                    <a:pt x="643897" y="716025"/>
                    <a:pt x="643853" y="716272"/>
                  </a:cubicBezTo>
                  <a:cubicBezTo>
                    <a:pt x="636021" y="765788"/>
                    <a:pt x="628806" y="815435"/>
                    <a:pt x="619557" y="864712"/>
                  </a:cubicBezTo>
                  <a:close/>
                </a:path>
              </a:pathLst>
            </a:custGeom>
            <a:solidFill>
              <a:srgbClr val="000000"/>
            </a:solidFill>
            <a:ln w="7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34" name="Graphic 153">
              <a:extLst>
                <a:ext uri="{FF2B5EF4-FFF2-40B4-BE49-F238E27FC236}">
                  <a16:creationId xmlns:a16="http://schemas.microsoft.com/office/drawing/2014/main" id="{B7979E3C-1815-4346-A122-8AA04F0E77AA}"/>
                </a:ext>
              </a:extLst>
            </p:cNvPr>
            <p:cNvGrpSpPr/>
            <p:nvPr/>
          </p:nvGrpSpPr>
          <p:grpSpPr>
            <a:xfrm>
              <a:off x="9847706" y="5337609"/>
              <a:ext cx="284527" cy="52308"/>
              <a:chOff x="9847706" y="5337609"/>
              <a:chExt cx="284527" cy="52308"/>
            </a:xfrm>
            <a:solidFill>
              <a:srgbClr val="000000"/>
            </a:solidFill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502ED3BC-9E64-544F-810C-BE4B169D127A}"/>
                  </a:ext>
                </a:extLst>
              </p:cNvPr>
              <p:cNvSpPr/>
              <p:nvPr/>
            </p:nvSpPr>
            <p:spPr>
              <a:xfrm>
                <a:off x="9847706" y="5353880"/>
                <a:ext cx="35343" cy="36037"/>
              </a:xfrm>
              <a:custGeom>
                <a:avLst/>
                <a:gdLst>
                  <a:gd name="connsiteX0" fmla="*/ 635 w 35343"/>
                  <a:gd name="connsiteY0" fmla="*/ 22552 h 36037"/>
                  <a:gd name="connsiteX1" fmla="*/ 28093 w 35343"/>
                  <a:gd name="connsiteY1" fmla="*/ 3755 h 36037"/>
                  <a:gd name="connsiteX2" fmla="*/ 635 w 35343"/>
                  <a:gd name="connsiteY2" fmla="*/ 22552 h 36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343" h="36037">
                    <a:moveTo>
                      <a:pt x="635" y="22552"/>
                    </a:moveTo>
                    <a:cubicBezTo>
                      <a:pt x="12253" y="53090"/>
                      <a:pt x="51343" y="25160"/>
                      <a:pt x="28093" y="3755"/>
                    </a:cubicBezTo>
                    <a:cubicBezTo>
                      <a:pt x="14927" y="-6802"/>
                      <a:pt x="-3680" y="6640"/>
                      <a:pt x="635" y="225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566327D3-FCFB-0E43-B4B7-D170E2882AB8}"/>
                  </a:ext>
                </a:extLst>
              </p:cNvPr>
              <p:cNvSpPr/>
              <p:nvPr/>
            </p:nvSpPr>
            <p:spPr>
              <a:xfrm>
                <a:off x="9977919" y="5351526"/>
                <a:ext cx="27615" cy="27611"/>
              </a:xfrm>
              <a:custGeom>
                <a:avLst/>
                <a:gdLst>
                  <a:gd name="connsiteX0" fmla="*/ 4062 w 27615"/>
                  <a:gd name="connsiteY0" fmla="*/ 23212 h 27611"/>
                  <a:gd name="connsiteX1" fmla="*/ 23215 w 27615"/>
                  <a:gd name="connsiteY1" fmla="*/ 4060 h 27611"/>
                  <a:gd name="connsiteX2" fmla="*/ 4062 w 27615"/>
                  <a:gd name="connsiteY2" fmla="*/ 23212 h 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5" h="27611">
                    <a:moveTo>
                      <a:pt x="4062" y="23212"/>
                    </a:moveTo>
                    <a:cubicBezTo>
                      <a:pt x="17736" y="36160"/>
                      <a:pt x="36163" y="17726"/>
                      <a:pt x="23215" y="4060"/>
                    </a:cubicBezTo>
                    <a:cubicBezTo>
                      <a:pt x="10652" y="-8402"/>
                      <a:pt x="-8406" y="10649"/>
                      <a:pt x="4062" y="232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BE55DB73-5261-2E43-A135-A2AC9F217E62}"/>
                  </a:ext>
                </a:extLst>
              </p:cNvPr>
              <p:cNvSpPr/>
              <p:nvPr/>
            </p:nvSpPr>
            <p:spPr>
              <a:xfrm>
                <a:off x="10094819" y="5337609"/>
                <a:ext cx="37415" cy="37461"/>
              </a:xfrm>
              <a:custGeom>
                <a:avLst/>
                <a:gdLst>
                  <a:gd name="connsiteX0" fmla="*/ 5530 w 37415"/>
                  <a:gd name="connsiteY0" fmla="*/ 31905 h 37461"/>
                  <a:gd name="connsiteX1" fmla="*/ 31883 w 37415"/>
                  <a:gd name="connsiteY1" fmla="*/ 5552 h 37461"/>
                  <a:gd name="connsiteX2" fmla="*/ 5530 w 37415"/>
                  <a:gd name="connsiteY2" fmla="*/ 31905 h 3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415" h="37461">
                    <a:moveTo>
                      <a:pt x="5530" y="31905"/>
                    </a:moveTo>
                    <a:cubicBezTo>
                      <a:pt x="23324" y="48864"/>
                      <a:pt x="48747" y="23223"/>
                      <a:pt x="31883" y="5552"/>
                    </a:cubicBezTo>
                    <a:cubicBezTo>
                      <a:pt x="14089" y="-11399"/>
                      <a:pt x="-11327" y="14242"/>
                      <a:pt x="5530" y="319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2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177" name="Graphic 176" descr="illustration of speech bubble with &quot;Perfect!&quot;">
            <a:extLst>
              <a:ext uri="{FF2B5EF4-FFF2-40B4-BE49-F238E27FC236}">
                <a16:creationId xmlns:a16="http://schemas.microsoft.com/office/drawing/2014/main" id="{862E9018-ADB8-E84A-A43F-52BB334BD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4702" y="2093977"/>
            <a:ext cx="1278049" cy="1060864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6B371304-00EB-1849-A889-CA981EB953A8}"/>
              </a:ext>
            </a:extLst>
          </p:cNvPr>
          <p:cNvSpPr txBox="1"/>
          <p:nvPr/>
        </p:nvSpPr>
        <p:spPr>
          <a:xfrm rot="21020753">
            <a:off x="6209911" y="2361384"/>
            <a:ext cx="115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Modern Love Caps" pitchFamily="82" charset="0"/>
              </a:rPr>
              <a:t>Perfect!</a:t>
            </a:r>
          </a:p>
        </p:txBody>
      </p:sp>
      <p:pic>
        <p:nvPicPr>
          <p:cNvPr id="173" name="Graphic 172" descr="illustration of facial expression">
            <a:extLst>
              <a:ext uri="{FF2B5EF4-FFF2-40B4-BE49-F238E27FC236}">
                <a16:creationId xmlns:a16="http://schemas.microsoft.com/office/drawing/2014/main" id="{CD42509C-24BF-EC4F-82FD-616BE2A0B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9460" y="3272842"/>
            <a:ext cx="350512" cy="155783"/>
          </a:xfrm>
          <a:prstGeom prst="rect">
            <a:avLst/>
          </a:prstGeom>
        </p:spPr>
      </p:pic>
      <p:sp>
        <p:nvSpPr>
          <p:cNvPr id="20" name="TextBox 19" descr="Number 2">
            <a:extLst>
              <a:ext uri="{FF2B5EF4-FFF2-40B4-BE49-F238E27FC236}">
                <a16:creationId xmlns:a16="http://schemas.microsoft.com/office/drawing/2014/main" id="{538E42C5-4052-804E-BE2E-6ACC7C93BCE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69063" y="2300473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CB660AA3-E4E2-304A-B505-09E85E0DE613}"/>
              </a:ext>
            </a:extLst>
          </p:cNvPr>
          <p:cNvSpPr txBox="1">
            <a:spLocks/>
          </p:cNvSpPr>
          <p:nvPr/>
        </p:nvSpPr>
        <p:spPr>
          <a:xfrm>
            <a:off x="1083501" y="2232567"/>
            <a:ext cx="3656749" cy="2959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Right-click on the illustration and select </a:t>
            </a:r>
            <a:r>
              <a:rPr lang="en-US" b="1" dirty="0">
                <a:solidFill>
                  <a:schemeClr val="tx1"/>
                </a:solidFill>
              </a:rPr>
              <a:t>Convert to Shape</a:t>
            </a:r>
          </a:p>
          <a:p>
            <a:r>
              <a:rPr lang="en-US" dirty="0">
                <a:solidFill>
                  <a:schemeClr val="tx1"/>
                </a:solidFill>
              </a:rPr>
              <a:t>Ungroup the illustration by right-clicking and selecting </a:t>
            </a:r>
            <a:r>
              <a:rPr lang="en-US" b="1" dirty="0">
                <a:solidFill>
                  <a:schemeClr val="tx1"/>
                </a:solidFill>
              </a:rPr>
              <a:t>Ungroup.​</a:t>
            </a:r>
          </a:p>
          <a:p>
            <a:r>
              <a:rPr lang="en-US" dirty="0">
                <a:solidFill>
                  <a:schemeClr val="tx1"/>
                </a:solidFill>
              </a:rPr>
              <a:t>Select pieces of the illustration and click </a:t>
            </a:r>
            <a:r>
              <a:rPr lang="en-US" b="1" dirty="0">
                <a:solidFill>
                  <a:schemeClr val="tx1"/>
                </a:solidFill>
              </a:rPr>
              <a:t>​Shape Fill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chemeClr val="tx1"/>
                </a:solidFill>
              </a:rPr>
              <a:t>Shape Outline </a:t>
            </a:r>
            <a:r>
              <a:rPr lang="en-US" dirty="0">
                <a:solidFill>
                  <a:schemeClr val="tx1"/>
                </a:solidFill>
              </a:rPr>
              <a:t>to change colors. ​</a:t>
            </a:r>
          </a:p>
          <a:p>
            <a:r>
              <a:rPr lang="en-US" dirty="0">
                <a:solidFill>
                  <a:schemeClr val="tx1"/>
                </a:solidFill>
              </a:rPr>
              <a:t>Be creative and have fun!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 descr="Small circle">
            <a:extLst>
              <a:ext uri="{FF2B5EF4-FFF2-40B4-BE49-F238E27FC236}">
                <a16:creationId xmlns:a16="http://schemas.microsoft.com/office/drawing/2014/main" id="{BEC5651A-1214-F746-8532-ADF3D995DD98}"/>
              </a:ext>
            </a:extLst>
          </p:cNvPr>
          <p:cNvSpPr/>
          <p:nvPr/>
        </p:nvSpPr>
        <p:spPr bwMode="blackWhite">
          <a:xfrm>
            <a:off x="589137" y="2238517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 descr="Number 1">
            <a:extLst>
              <a:ext uri="{FF2B5EF4-FFF2-40B4-BE49-F238E27FC236}">
                <a16:creationId xmlns:a16="http://schemas.microsoft.com/office/drawing/2014/main" id="{90195855-F55D-314F-9E91-B9A4E058DA75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1207" y="2266377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" name="TextBox 3" descr="Number 2">
            <a:extLst>
              <a:ext uri="{FF2B5EF4-FFF2-40B4-BE49-F238E27FC236}">
                <a16:creationId xmlns:a16="http://schemas.microsoft.com/office/drawing/2014/main" id="{1CAB18F9-93AE-D24F-B3B0-5A106C9F1309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13964" y="300276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5" name="Oval 4" descr="Small circle">
            <a:extLst>
              <a:ext uri="{FF2B5EF4-FFF2-40B4-BE49-F238E27FC236}">
                <a16:creationId xmlns:a16="http://schemas.microsoft.com/office/drawing/2014/main" id="{F42CAB35-5414-A940-9962-D9F80C2A0CA9}"/>
              </a:ext>
            </a:extLst>
          </p:cNvPr>
          <p:cNvSpPr/>
          <p:nvPr/>
        </p:nvSpPr>
        <p:spPr bwMode="blackWhite">
          <a:xfrm>
            <a:off x="602750" y="3720559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 descr="Number 3">
            <a:extLst>
              <a:ext uri="{FF2B5EF4-FFF2-40B4-BE49-F238E27FC236}">
                <a16:creationId xmlns:a16="http://schemas.microsoft.com/office/drawing/2014/main" id="{3F614EA0-779A-0341-88BC-65AFCA894679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1653" y="374081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Oval 18" descr="Small circle">
            <a:extLst>
              <a:ext uri="{FF2B5EF4-FFF2-40B4-BE49-F238E27FC236}">
                <a16:creationId xmlns:a16="http://schemas.microsoft.com/office/drawing/2014/main" id="{6104AB31-40B9-0F4A-A86F-0B37444154F6}"/>
              </a:ext>
            </a:extLst>
          </p:cNvPr>
          <p:cNvSpPr/>
          <p:nvPr/>
        </p:nvSpPr>
        <p:spPr bwMode="blackWhite">
          <a:xfrm>
            <a:off x="595243" y="2983602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2">
            <a:extLst>
              <a:ext uri="{FF2B5EF4-FFF2-40B4-BE49-F238E27FC236}">
                <a16:creationId xmlns:a16="http://schemas.microsoft.com/office/drawing/2014/main" id="{17A6CD0E-E850-644F-94F6-A1F6AAA0D596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24146" y="2997505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602BC-DED3-C949-8CAC-DB170EF3F12C}"/>
              </a:ext>
            </a:extLst>
          </p:cNvPr>
          <p:cNvSpPr txBox="1"/>
          <p:nvPr/>
        </p:nvSpPr>
        <p:spPr>
          <a:xfrm>
            <a:off x="9245582" y="6320664"/>
            <a:ext cx="1874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Segoe UI" panose="020B0502040204020203" pitchFamily="34" charset="0"/>
              </a:rPr>
              <a:t>Finished illustration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9" name="Group 238" descr="illustration of a woman">
            <a:extLst>
              <a:ext uri="{FF2B5EF4-FFF2-40B4-BE49-F238E27FC236}">
                <a16:creationId xmlns:a16="http://schemas.microsoft.com/office/drawing/2014/main" id="{9C7BDDC7-2B60-0C4D-B48E-82A66C217324}"/>
              </a:ext>
            </a:extLst>
          </p:cNvPr>
          <p:cNvGrpSpPr/>
          <p:nvPr/>
        </p:nvGrpSpPr>
        <p:grpSpPr>
          <a:xfrm>
            <a:off x="5190366" y="2705540"/>
            <a:ext cx="1964373" cy="3803382"/>
            <a:chOff x="5190366" y="2705540"/>
            <a:chExt cx="1964373" cy="3803382"/>
          </a:xfrm>
        </p:grpSpPr>
        <p:grpSp>
          <p:nvGrpSpPr>
            <p:cNvPr id="7" name="Graphic 178">
              <a:extLst>
                <a:ext uri="{FF2B5EF4-FFF2-40B4-BE49-F238E27FC236}">
                  <a16:creationId xmlns:a16="http://schemas.microsoft.com/office/drawing/2014/main" id="{143CBC82-176F-8D46-A3BB-7D1E46CA227E}"/>
                </a:ext>
              </a:extLst>
            </p:cNvPr>
            <p:cNvGrpSpPr/>
            <p:nvPr/>
          </p:nvGrpSpPr>
          <p:grpSpPr>
            <a:xfrm>
              <a:off x="5190366" y="2705540"/>
              <a:ext cx="1964373" cy="3803382"/>
              <a:chOff x="5190366" y="2705540"/>
              <a:chExt cx="1964373" cy="3803382"/>
            </a:xfrm>
          </p:grpSpPr>
          <p:grpSp>
            <p:nvGrpSpPr>
              <p:cNvPr id="9" name="Graphic 178">
                <a:extLst>
                  <a:ext uri="{FF2B5EF4-FFF2-40B4-BE49-F238E27FC236}">
                    <a16:creationId xmlns:a16="http://schemas.microsoft.com/office/drawing/2014/main" id="{B03C69D9-0415-354F-8560-5E26E7CE0E41}"/>
                  </a:ext>
                </a:extLst>
              </p:cNvPr>
              <p:cNvGrpSpPr/>
              <p:nvPr/>
            </p:nvGrpSpPr>
            <p:grpSpPr>
              <a:xfrm>
                <a:off x="5190366" y="3170328"/>
                <a:ext cx="1964373" cy="3338594"/>
                <a:chOff x="5190366" y="3170328"/>
                <a:chExt cx="1964373" cy="3338594"/>
              </a:xfrm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613821D7-88AC-D244-B537-14E95A1657E0}"/>
                    </a:ext>
                  </a:extLst>
                </p:cNvPr>
                <p:cNvSpPr/>
                <p:nvPr/>
              </p:nvSpPr>
              <p:spPr>
                <a:xfrm>
                  <a:off x="5197248" y="3172208"/>
                  <a:ext cx="1950768" cy="3330878"/>
                </a:xfrm>
                <a:custGeom>
                  <a:avLst/>
                  <a:gdLst>
                    <a:gd name="connsiteX0" fmla="*/ 1949463 w 1950768"/>
                    <a:gd name="connsiteY0" fmla="*/ 463432 h 3330878"/>
                    <a:gd name="connsiteX1" fmla="*/ 1918304 w 1950768"/>
                    <a:gd name="connsiteY1" fmla="*/ 462191 h 3330878"/>
                    <a:gd name="connsiteX2" fmla="*/ 1896958 w 1950768"/>
                    <a:gd name="connsiteY2" fmla="*/ 441928 h 3330878"/>
                    <a:gd name="connsiteX3" fmla="*/ 1796460 w 1950768"/>
                    <a:gd name="connsiteY3" fmla="*/ 421343 h 3330878"/>
                    <a:gd name="connsiteX4" fmla="*/ 1816277 w 1950768"/>
                    <a:gd name="connsiteY4" fmla="*/ 409231 h 3330878"/>
                    <a:gd name="connsiteX5" fmla="*/ 1743541 w 1950768"/>
                    <a:gd name="connsiteY5" fmla="*/ 380907 h 3330878"/>
                    <a:gd name="connsiteX6" fmla="*/ 1714532 w 1950768"/>
                    <a:gd name="connsiteY6" fmla="*/ 369771 h 3330878"/>
                    <a:gd name="connsiteX7" fmla="*/ 1641482 w 1950768"/>
                    <a:gd name="connsiteY7" fmla="*/ 353534 h 3330878"/>
                    <a:gd name="connsiteX8" fmla="*/ 1399961 w 1950768"/>
                    <a:gd name="connsiteY8" fmla="*/ 527958 h 3330878"/>
                    <a:gd name="connsiteX9" fmla="*/ 1275819 w 1950768"/>
                    <a:gd name="connsiteY9" fmla="*/ 636863 h 3330878"/>
                    <a:gd name="connsiteX10" fmla="*/ 1133729 w 1950768"/>
                    <a:gd name="connsiteY10" fmla="*/ 318894 h 3330878"/>
                    <a:gd name="connsiteX11" fmla="*/ 987654 w 1950768"/>
                    <a:gd name="connsiteY11" fmla="*/ 192504 h 3330878"/>
                    <a:gd name="connsiteX12" fmla="*/ 870556 w 1950768"/>
                    <a:gd name="connsiteY12" fmla="*/ 169695 h 3330878"/>
                    <a:gd name="connsiteX13" fmla="*/ 813297 w 1950768"/>
                    <a:gd name="connsiteY13" fmla="*/ 124696 h 3330878"/>
                    <a:gd name="connsiteX14" fmla="*/ 584582 w 1950768"/>
                    <a:gd name="connsiteY14" fmla="*/ 0 h 3330878"/>
                    <a:gd name="connsiteX15" fmla="*/ 559028 w 1950768"/>
                    <a:gd name="connsiteY15" fmla="*/ 125903 h 3330878"/>
                    <a:gd name="connsiteX16" fmla="*/ 497320 w 1950768"/>
                    <a:gd name="connsiteY16" fmla="*/ 151812 h 3330878"/>
                    <a:gd name="connsiteX17" fmla="*/ 351990 w 1950768"/>
                    <a:gd name="connsiteY17" fmla="*/ 207021 h 3330878"/>
                    <a:gd name="connsiteX18" fmla="*/ 96803 w 1950768"/>
                    <a:gd name="connsiteY18" fmla="*/ 489168 h 3330878"/>
                    <a:gd name="connsiteX19" fmla="*/ 1729 w 1950768"/>
                    <a:gd name="connsiteY19" fmla="*/ 727415 h 3330878"/>
                    <a:gd name="connsiteX20" fmla="*/ 1547 w 1950768"/>
                    <a:gd name="connsiteY20" fmla="*/ 749563 h 3330878"/>
                    <a:gd name="connsiteX21" fmla="*/ 360042 w 1950768"/>
                    <a:gd name="connsiteY21" fmla="*/ 1038488 h 3330878"/>
                    <a:gd name="connsiteX22" fmla="*/ 457604 w 1950768"/>
                    <a:gd name="connsiteY22" fmla="*/ 1048665 h 3330878"/>
                    <a:gd name="connsiteX23" fmla="*/ 425841 w 1950768"/>
                    <a:gd name="connsiteY23" fmla="*/ 1180487 h 3330878"/>
                    <a:gd name="connsiteX24" fmla="*/ 457117 w 1950768"/>
                    <a:gd name="connsiteY24" fmla="*/ 1192351 h 3330878"/>
                    <a:gd name="connsiteX25" fmla="*/ 405256 w 1950768"/>
                    <a:gd name="connsiteY25" fmla="*/ 1333044 h 3330878"/>
                    <a:gd name="connsiteX26" fmla="*/ 361671 w 1950768"/>
                    <a:gd name="connsiteY26" fmla="*/ 1595787 h 3330878"/>
                    <a:gd name="connsiteX27" fmla="*/ 336240 w 1950768"/>
                    <a:gd name="connsiteY27" fmla="*/ 1791936 h 3330878"/>
                    <a:gd name="connsiteX28" fmla="*/ 312025 w 1950768"/>
                    <a:gd name="connsiteY28" fmla="*/ 1982035 h 3330878"/>
                    <a:gd name="connsiteX29" fmla="*/ 285669 w 1950768"/>
                    <a:gd name="connsiteY29" fmla="*/ 2118850 h 3330878"/>
                    <a:gd name="connsiteX30" fmla="*/ 500908 w 1950768"/>
                    <a:gd name="connsiteY30" fmla="*/ 2197555 h 3330878"/>
                    <a:gd name="connsiteX31" fmla="*/ 494724 w 1950768"/>
                    <a:gd name="connsiteY31" fmla="*/ 2533033 h 3330878"/>
                    <a:gd name="connsiteX32" fmla="*/ 522808 w 1950768"/>
                    <a:gd name="connsiteY32" fmla="*/ 2659242 h 3330878"/>
                    <a:gd name="connsiteX33" fmla="*/ 609714 w 1950768"/>
                    <a:gd name="connsiteY33" fmla="*/ 2895844 h 3330878"/>
                    <a:gd name="connsiteX34" fmla="*/ 632921 w 1950768"/>
                    <a:gd name="connsiteY34" fmla="*/ 3008866 h 3330878"/>
                    <a:gd name="connsiteX35" fmla="*/ 630341 w 1950768"/>
                    <a:gd name="connsiteY35" fmla="*/ 3011776 h 3330878"/>
                    <a:gd name="connsiteX36" fmla="*/ 607457 w 1950768"/>
                    <a:gd name="connsiteY36" fmla="*/ 3082651 h 3330878"/>
                    <a:gd name="connsiteX37" fmla="*/ 658310 w 1950768"/>
                    <a:gd name="connsiteY37" fmla="*/ 3186778 h 3330878"/>
                    <a:gd name="connsiteX38" fmla="*/ 661683 w 1950768"/>
                    <a:gd name="connsiteY38" fmla="*/ 3259944 h 3330878"/>
                    <a:gd name="connsiteX39" fmla="*/ 697050 w 1950768"/>
                    <a:gd name="connsiteY39" fmla="*/ 3261845 h 3330878"/>
                    <a:gd name="connsiteX40" fmla="*/ 693421 w 1950768"/>
                    <a:gd name="connsiteY40" fmla="*/ 3190408 h 3330878"/>
                    <a:gd name="connsiteX41" fmla="*/ 714287 w 1950768"/>
                    <a:gd name="connsiteY41" fmla="*/ 3193070 h 3330878"/>
                    <a:gd name="connsiteX42" fmla="*/ 859304 w 1950768"/>
                    <a:gd name="connsiteY42" fmla="*/ 3328438 h 3330878"/>
                    <a:gd name="connsiteX43" fmla="*/ 1036084 w 1950768"/>
                    <a:gd name="connsiteY43" fmla="*/ 3275164 h 3330878"/>
                    <a:gd name="connsiteX44" fmla="*/ 977766 w 1950768"/>
                    <a:gd name="connsiteY44" fmla="*/ 3217284 h 3330878"/>
                    <a:gd name="connsiteX45" fmla="*/ 1004610 w 1950768"/>
                    <a:gd name="connsiteY45" fmla="*/ 3121392 h 3330878"/>
                    <a:gd name="connsiteX46" fmla="*/ 1043359 w 1950768"/>
                    <a:gd name="connsiteY46" fmla="*/ 3243682 h 3330878"/>
                    <a:gd name="connsiteX47" fmla="*/ 1186995 w 1950768"/>
                    <a:gd name="connsiteY47" fmla="*/ 3294774 h 3330878"/>
                    <a:gd name="connsiteX48" fmla="*/ 1232242 w 1950768"/>
                    <a:gd name="connsiteY48" fmla="*/ 3203726 h 3330878"/>
                    <a:gd name="connsiteX49" fmla="*/ 1164723 w 1950768"/>
                    <a:gd name="connsiteY49" fmla="*/ 3166920 h 3330878"/>
                    <a:gd name="connsiteX50" fmla="*/ 1143410 w 1950768"/>
                    <a:gd name="connsiteY50" fmla="*/ 3070060 h 3330878"/>
                    <a:gd name="connsiteX51" fmla="*/ 1141475 w 1950768"/>
                    <a:gd name="connsiteY51" fmla="*/ 2928731 h 3330878"/>
                    <a:gd name="connsiteX52" fmla="*/ 1232250 w 1950768"/>
                    <a:gd name="connsiteY52" fmla="*/ 2430039 h 3330878"/>
                    <a:gd name="connsiteX53" fmla="*/ 1277051 w 1950768"/>
                    <a:gd name="connsiteY53" fmla="*/ 2219364 h 3330878"/>
                    <a:gd name="connsiteX54" fmla="*/ 1313898 w 1950768"/>
                    <a:gd name="connsiteY54" fmla="*/ 2192487 h 3330878"/>
                    <a:gd name="connsiteX55" fmla="*/ 1325869 w 1950768"/>
                    <a:gd name="connsiteY55" fmla="*/ 2132888 h 3330878"/>
                    <a:gd name="connsiteX56" fmla="*/ 1399556 w 1950768"/>
                    <a:gd name="connsiteY56" fmla="*/ 2101728 h 3330878"/>
                    <a:gd name="connsiteX57" fmla="*/ 1385650 w 1950768"/>
                    <a:gd name="connsiteY57" fmla="*/ 1900850 h 3330878"/>
                    <a:gd name="connsiteX58" fmla="*/ 1307152 w 1950768"/>
                    <a:gd name="connsiteY58" fmla="*/ 1435045 h 3330878"/>
                    <a:gd name="connsiteX59" fmla="*/ 1254051 w 1950768"/>
                    <a:gd name="connsiteY59" fmla="*/ 1228934 h 3330878"/>
                    <a:gd name="connsiteX60" fmla="*/ 1249661 w 1950768"/>
                    <a:gd name="connsiteY60" fmla="*/ 1208778 h 3330878"/>
                    <a:gd name="connsiteX61" fmla="*/ 1254043 w 1950768"/>
                    <a:gd name="connsiteY61" fmla="*/ 1207893 h 3330878"/>
                    <a:gd name="connsiteX62" fmla="*/ 1263302 w 1950768"/>
                    <a:gd name="connsiteY62" fmla="*/ 1192822 h 3330878"/>
                    <a:gd name="connsiteX63" fmla="*/ 1169303 w 1950768"/>
                    <a:gd name="connsiteY63" fmla="*/ 852383 h 3330878"/>
                    <a:gd name="connsiteX64" fmla="*/ 1275166 w 1950768"/>
                    <a:gd name="connsiteY64" fmla="*/ 892256 h 3330878"/>
                    <a:gd name="connsiteX65" fmla="*/ 1649055 w 1950768"/>
                    <a:gd name="connsiteY65" fmla="*/ 445392 h 3330878"/>
                    <a:gd name="connsiteX66" fmla="*/ 1792583 w 1950768"/>
                    <a:gd name="connsiteY66" fmla="*/ 494781 h 3330878"/>
                    <a:gd name="connsiteX67" fmla="*/ 1949463 w 1950768"/>
                    <a:gd name="connsiteY67" fmla="*/ 463432 h 3330878"/>
                    <a:gd name="connsiteX68" fmla="*/ 498486 w 1950768"/>
                    <a:gd name="connsiteY68" fmla="*/ 813651 h 3330878"/>
                    <a:gd name="connsiteX69" fmla="*/ 485688 w 1950768"/>
                    <a:gd name="connsiteY69" fmla="*/ 875159 h 3330878"/>
                    <a:gd name="connsiteX70" fmla="*/ 459340 w 1950768"/>
                    <a:gd name="connsiteY70" fmla="*/ 940016 h 3330878"/>
                    <a:gd name="connsiteX71" fmla="*/ 445823 w 1950768"/>
                    <a:gd name="connsiteY71" fmla="*/ 946705 h 3330878"/>
                    <a:gd name="connsiteX72" fmla="*/ 406901 w 1950768"/>
                    <a:gd name="connsiteY72" fmla="*/ 932452 h 3330878"/>
                    <a:gd name="connsiteX73" fmla="*/ 279171 w 1950768"/>
                    <a:gd name="connsiteY73" fmla="*/ 831318 h 3330878"/>
                    <a:gd name="connsiteX74" fmla="*/ 198962 w 1950768"/>
                    <a:gd name="connsiteY74" fmla="*/ 765494 h 3330878"/>
                    <a:gd name="connsiteX75" fmla="*/ 392532 w 1950768"/>
                    <a:gd name="connsiteY75" fmla="*/ 588450 h 3330878"/>
                    <a:gd name="connsiteX76" fmla="*/ 500900 w 1950768"/>
                    <a:gd name="connsiteY76" fmla="*/ 765229 h 3330878"/>
                    <a:gd name="connsiteX77" fmla="*/ 498486 w 1950768"/>
                    <a:gd name="connsiteY77" fmla="*/ 813651 h 3330878"/>
                    <a:gd name="connsiteX78" fmla="*/ 980511 w 1950768"/>
                    <a:gd name="connsiteY78" fmla="*/ 2443879 h 3330878"/>
                    <a:gd name="connsiteX79" fmla="*/ 962910 w 1950768"/>
                    <a:gd name="connsiteY79" fmla="*/ 2973250 h 3330878"/>
                    <a:gd name="connsiteX80" fmla="*/ 947111 w 1950768"/>
                    <a:gd name="connsiteY80" fmla="*/ 3070284 h 3330878"/>
                    <a:gd name="connsiteX81" fmla="*/ 952741 w 1950768"/>
                    <a:gd name="connsiteY81" fmla="*/ 3195368 h 3330878"/>
                    <a:gd name="connsiteX82" fmla="*/ 948202 w 1950768"/>
                    <a:gd name="connsiteY82" fmla="*/ 3196633 h 3330878"/>
                    <a:gd name="connsiteX83" fmla="*/ 813975 w 1950768"/>
                    <a:gd name="connsiteY83" fmla="*/ 2989049 h 3330878"/>
                    <a:gd name="connsiteX84" fmla="*/ 770199 w 1950768"/>
                    <a:gd name="connsiteY84" fmla="*/ 2550411 h 3330878"/>
                    <a:gd name="connsiteX85" fmla="*/ 766148 w 1950768"/>
                    <a:gd name="connsiteY85" fmla="*/ 2256145 h 3330878"/>
                    <a:gd name="connsiteX86" fmla="*/ 999468 w 1950768"/>
                    <a:gd name="connsiteY86" fmla="*/ 2275102 h 3330878"/>
                    <a:gd name="connsiteX87" fmla="*/ 980511 w 1950768"/>
                    <a:gd name="connsiteY87" fmla="*/ 2443879 h 3330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</a:cxnLst>
                  <a:rect l="l" t="t" r="r" b="b"/>
                  <a:pathLst>
                    <a:path w="1950768" h="3330878">
                      <a:moveTo>
                        <a:pt x="1949463" y="463432"/>
                      </a:moveTo>
                      <a:cubicBezTo>
                        <a:pt x="1935095" y="449278"/>
                        <a:pt x="1918304" y="462191"/>
                        <a:pt x="1918304" y="462191"/>
                      </a:cubicBezTo>
                      <a:cubicBezTo>
                        <a:pt x="1926778" y="440399"/>
                        <a:pt x="1896958" y="441928"/>
                        <a:pt x="1896958" y="441928"/>
                      </a:cubicBezTo>
                      <a:cubicBezTo>
                        <a:pt x="1831778" y="446045"/>
                        <a:pt x="1796460" y="421343"/>
                        <a:pt x="1796460" y="421343"/>
                      </a:cubicBezTo>
                      <a:lnTo>
                        <a:pt x="1816277" y="409231"/>
                      </a:lnTo>
                      <a:cubicBezTo>
                        <a:pt x="1812871" y="391349"/>
                        <a:pt x="1767649" y="384256"/>
                        <a:pt x="1743541" y="380907"/>
                      </a:cubicBezTo>
                      <a:cubicBezTo>
                        <a:pt x="1733141" y="379461"/>
                        <a:pt x="1723254" y="375616"/>
                        <a:pt x="1714532" y="369771"/>
                      </a:cubicBezTo>
                      <a:cubicBezTo>
                        <a:pt x="1668400" y="338843"/>
                        <a:pt x="1641482" y="353534"/>
                        <a:pt x="1641482" y="353534"/>
                      </a:cubicBezTo>
                      <a:lnTo>
                        <a:pt x="1399961" y="527958"/>
                      </a:lnTo>
                      <a:lnTo>
                        <a:pt x="1275819" y="636863"/>
                      </a:lnTo>
                      <a:cubicBezTo>
                        <a:pt x="1275819" y="636863"/>
                        <a:pt x="1174098" y="401642"/>
                        <a:pt x="1133729" y="318894"/>
                      </a:cubicBezTo>
                      <a:cubicBezTo>
                        <a:pt x="1102040" y="253947"/>
                        <a:pt x="1061167" y="217744"/>
                        <a:pt x="987654" y="192504"/>
                      </a:cubicBezTo>
                      <a:cubicBezTo>
                        <a:pt x="898202" y="161799"/>
                        <a:pt x="870556" y="169695"/>
                        <a:pt x="870556" y="169695"/>
                      </a:cubicBezTo>
                      <a:cubicBezTo>
                        <a:pt x="844812" y="168182"/>
                        <a:pt x="817711" y="131682"/>
                        <a:pt x="813297" y="124696"/>
                      </a:cubicBezTo>
                      <a:cubicBezTo>
                        <a:pt x="784237" y="78688"/>
                        <a:pt x="584582" y="0"/>
                        <a:pt x="584582" y="0"/>
                      </a:cubicBezTo>
                      <a:cubicBezTo>
                        <a:pt x="589327" y="81011"/>
                        <a:pt x="574140" y="106813"/>
                        <a:pt x="559028" y="125903"/>
                      </a:cubicBezTo>
                      <a:cubicBezTo>
                        <a:pt x="531564" y="160609"/>
                        <a:pt x="497320" y="151812"/>
                        <a:pt x="497320" y="151812"/>
                      </a:cubicBezTo>
                      <a:cubicBezTo>
                        <a:pt x="457365" y="146968"/>
                        <a:pt x="351990" y="207021"/>
                        <a:pt x="351990" y="207021"/>
                      </a:cubicBezTo>
                      <a:cubicBezTo>
                        <a:pt x="221226" y="289355"/>
                        <a:pt x="140396" y="421368"/>
                        <a:pt x="96803" y="489168"/>
                      </a:cubicBezTo>
                      <a:cubicBezTo>
                        <a:pt x="59575" y="547072"/>
                        <a:pt x="14188" y="687616"/>
                        <a:pt x="1729" y="727415"/>
                      </a:cubicBezTo>
                      <a:cubicBezTo>
                        <a:pt x="-528" y="734615"/>
                        <a:pt x="-561" y="742312"/>
                        <a:pt x="1547" y="749563"/>
                      </a:cubicBezTo>
                      <a:cubicBezTo>
                        <a:pt x="64238" y="965364"/>
                        <a:pt x="322707" y="1031287"/>
                        <a:pt x="360042" y="1038488"/>
                      </a:cubicBezTo>
                      <a:cubicBezTo>
                        <a:pt x="398758" y="1045962"/>
                        <a:pt x="457604" y="1048665"/>
                        <a:pt x="457604" y="1048665"/>
                      </a:cubicBezTo>
                      <a:cubicBezTo>
                        <a:pt x="467294" y="1074095"/>
                        <a:pt x="425841" y="1180487"/>
                        <a:pt x="425841" y="1180487"/>
                      </a:cubicBezTo>
                      <a:lnTo>
                        <a:pt x="457117" y="1192351"/>
                      </a:lnTo>
                      <a:cubicBezTo>
                        <a:pt x="457117" y="1192351"/>
                        <a:pt x="416152" y="1288243"/>
                        <a:pt x="405256" y="1333044"/>
                      </a:cubicBezTo>
                      <a:cubicBezTo>
                        <a:pt x="394359" y="1377844"/>
                        <a:pt x="361671" y="1595787"/>
                        <a:pt x="361671" y="1595787"/>
                      </a:cubicBezTo>
                      <a:lnTo>
                        <a:pt x="336240" y="1791936"/>
                      </a:lnTo>
                      <a:lnTo>
                        <a:pt x="312025" y="1982035"/>
                      </a:lnTo>
                      <a:lnTo>
                        <a:pt x="285669" y="2118850"/>
                      </a:lnTo>
                      <a:lnTo>
                        <a:pt x="500908" y="2197555"/>
                      </a:lnTo>
                      <a:cubicBezTo>
                        <a:pt x="469228" y="2373607"/>
                        <a:pt x="477942" y="2449153"/>
                        <a:pt x="494724" y="2533033"/>
                      </a:cubicBezTo>
                      <a:cubicBezTo>
                        <a:pt x="503223" y="2575502"/>
                        <a:pt x="507621" y="2618683"/>
                        <a:pt x="522808" y="2659242"/>
                      </a:cubicBezTo>
                      <a:lnTo>
                        <a:pt x="609714" y="2895844"/>
                      </a:lnTo>
                      <a:cubicBezTo>
                        <a:pt x="622843" y="2931592"/>
                        <a:pt x="633946" y="2970795"/>
                        <a:pt x="632921" y="3008866"/>
                      </a:cubicBezTo>
                      <a:lnTo>
                        <a:pt x="630341" y="3011776"/>
                      </a:lnTo>
                      <a:cubicBezTo>
                        <a:pt x="602497" y="3035991"/>
                        <a:pt x="607457" y="3082651"/>
                        <a:pt x="607457" y="3082651"/>
                      </a:cubicBezTo>
                      <a:lnTo>
                        <a:pt x="658310" y="3186778"/>
                      </a:lnTo>
                      <a:lnTo>
                        <a:pt x="661683" y="3259944"/>
                      </a:lnTo>
                      <a:lnTo>
                        <a:pt x="697050" y="3261845"/>
                      </a:lnTo>
                      <a:lnTo>
                        <a:pt x="693421" y="3190408"/>
                      </a:lnTo>
                      <a:lnTo>
                        <a:pt x="714287" y="3193070"/>
                      </a:lnTo>
                      <a:cubicBezTo>
                        <a:pt x="748192" y="3226007"/>
                        <a:pt x="759815" y="3306398"/>
                        <a:pt x="859304" y="3328438"/>
                      </a:cubicBezTo>
                      <a:cubicBezTo>
                        <a:pt x="922532" y="3342443"/>
                        <a:pt x="1036282" y="3292360"/>
                        <a:pt x="1036084" y="3275164"/>
                      </a:cubicBezTo>
                      <a:cubicBezTo>
                        <a:pt x="1035877" y="3257968"/>
                        <a:pt x="977766" y="3217284"/>
                        <a:pt x="977766" y="3217284"/>
                      </a:cubicBezTo>
                      <a:cubicBezTo>
                        <a:pt x="977766" y="3217284"/>
                        <a:pt x="983983" y="3120425"/>
                        <a:pt x="1004610" y="3121392"/>
                      </a:cubicBezTo>
                      <a:cubicBezTo>
                        <a:pt x="1025237" y="3122359"/>
                        <a:pt x="1028825" y="3203726"/>
                        <a:pt x="1043359" y="3243682"/>
                      </a:cubicBezTo>
                      <a:cubicBezTo>
                        <a:pt x="1057893" y="3283638"/>
                        <a:pt x="1115599" y="3298138"/>
                        <a:pt x="1186995" y="3294774"/>
                      </a:cubicBezTo>
                      <a:cubicBezTo>
                        <a:pt x="1269329" y="3290897"/>
                        <a:pt x="1252819" y="3230363"/>
                        <a:pt x="1232242" y="3203726"/>
                      </a:cubicBezTo>
                      <a:cubicBezTo>
                        <a:pt x="1211657" y="3177089"/>
                        <a:pt x="1164723" y="3166920"/>
                        <a:pt x="1164723" y="3166920"/>
                      </a:cubicBezTo>
                      <a:lnTo>
                        <a:pt x="1143410" y="3070060"/>
                      </a:lnTo>
                      <a:cubicBezTo>
                        <a:pt x="1137499" y="3034618"/>
                        <a:pt x="1135035" y="2964082"/>
                        <a:pt x="1141475" y="2928731"/>
                      </a:cubicBezTo>
                      <a:lnTo>
                        <a:pt x="1232250" y="2430039"/>
                      </a:lnTo>
                      <a:lnTo>
                        <a:pt x="1277051" y="2219364"/>
                      </a:lnTo>
                      <a:cubicBezTo>
                        <a:pt x="1277051" y="2219364"/>
                        <a:pt x="1300786" y="2212345"/>
                        <a:pt x="1313898" y="2192487"/>
                      </a:cubicBezTo>
                      <a:cubicBezTo>
                        <a:pt x="1327010" y="2172629"/>
                        <a:pt x="1325869" y="2132888"/>
                        <a:pt x="1325869" y="2132888"/>
                      </a:cubicBezTo>
                      <a:cubicBezTo>
                        <a:pt x="1365825" y="2129259"/>
                        <a:pt x="1399556" y="2101728"/>
                        <a:pt x="1399556" y="2101728"/>
                      </a:cubicBezTo>
                      <a:lnTo>
                        <a:pt x="1385650" y="1900850"/>
                      </a:lnTo>
                      <a:cubicBezTo>
                        <a:pt x="1382748" y="1872625"/>
                        <a:pt x="1343512" y="1589735"/>
                        <a:pt x="1307152" y="1435045"/>
                      </a:cubicBezTo>
                      <a:lnTo>
                        <a:pt x="1254051" y="1228934"/>
                      </a:lnTo>
                      <a:lnTo>
                        <a:pt x="1249661" y="1208778"/>
                      </a:lnTo>
                      <a:lnTo>
                        <a:pt x="1254043" y="1207893"/>
                      </a:lnTo>
                      <a:cubicBezTo>
                        <a:pt x="1260913" y="1206504"/>
                        <a:pt x="1265171" y="1199576"/>
                        <a:pt x="1263302" y="1192822"/>
                      </a:cubicBezTo>
                      <a:lnTo>
                        <a:pt x="1169303" y="852383"/>
                      </a:lnTo>
                      <a:cubicBezTo>
                        <a:pt x="1231052" y="903235"/>
                        <a:pt x="1275166" y="892256"/>
                        <a:pt x="1275166" y="892256"/>
                      </a:cubicBezTo>
                      <a:cubicBezTo>
                        <a:pt x="1403507" y="847456"/>
                        <a:pt x="1649055" y="445392"/>
                        <a:pt x="1649055" y="445392"/>
                      </a:cubicBezTo>
                      <a:cubicBezTo>
                        <a:pt x="1685381" y="469607"/>
                        <a:pt x="1792583" y="494781"/>
                        <a:pt x="1792583" y="494781"/>
                      </a:cubicBezTo>
                      <a:cubicBezTo>
                        <a:pt x="1894254" y="511746"/>
                        <a:pt x="1961062" y="474865"/>
                        <a:pt x="1949463" y="463432"/>
                      </a:cubicBezTo>
                      <a:close/>
                      <a:moveTo>
                        <a:pt x="498486" y="813651"/>
                      </a:moveTo>
                      <a:lnTo>
                        <a:pt x="485688" y="875159"/>
                      </a:lnTo>
                      <a:lnTo>
                        <a:pt x="459340" y="940016"/>
                      </a:lnTo>
                      <a:cubicBezTo>
                        <a:pt x="457580" y="945704"/>
                        <a:pt x="451412" y="948755"/>
                        <a:pt x="445823" y="946705"/>
                      </a:cubicBezTo>
                      <a:lnTo>
                        <a:pt x="406901" y="932452"/>
                      </a:lnTo>
                      <a:cubicBezTo>
                        <a:pt x="379652" y="919456"/>
                        <a:pt x="299666" y="855293"/>
                        <a:pt x="279171" y="831318"/>
                      </a:cubicBezTo>
                      <a:lnTo>
                        <a:pt x="198962" y="765494"/>
                      </a:lnTo>
                      <a:cubicBezTo>
                        <a:pt x="330701" y="685309"/>
                        <a:pt x="392532" y="588450"/>
                        <a:pt x="392532" y="588450"/>
                      </a:cubicBezTo>
                      <a:cubicBezTo>
                        <a:pt x="434381" y="628554"/>
                        <a:pt x="500900" y="765229"/>
                        <a:pt x="500900" y="765229"/>
                      </a:cubicBezTo>
                      <a:cubicBezTo>
                        <a:pt x="486383" y="784591"/>
                        <a:pt x="498486" y="813651"/>
                        <a:pt x="498486" y="813651"/>
                      </a:cubicBezTo>
                      <a:close/>
                      <a:moveTo>
                        <a:pt x="980511" y="2443879"/>
                      </a:moveTo>
                      <a:cubicBezTo>
                        <a:pt x="989084" y="2541358"/>
                        <a:pt x="1000815" y="2776489"/>
                        <a:pt x="962910" y="2973250"/>
                      </a:cubicBezTo>
                      <a:cubicBezTo>
                        <a:pt x="962910" y="2973250"/>
                        <a:pt x="933123" y="2990397"/>
                        <a:pt x="947111" y="3070284"/>
                      </a:cubicBezTo>
                      <a:cubicBezTo>
                        <a:pt x="958338" y="3134388"/>
                        <a:pt x="954643" y="3179900"/>
                        <a:pt x="952741" y="3195368"/>
                      </a:cubicBezTo>
                      <a:cubicBezTo>
                        <a:pt x="952468" y="3197616"/>
                        <a:pt x="949633" y="3198394"/>
                        <a:pt x="948202" y="3196633"/>
                      </a:cubicBezTo>
                      <a:cubicBezTo>
                        <a:pt x="928014" y="3171872"/>
                        <a:pt x="831733" y="3051591"/>
                        <a:pt x="813975" y="2989049"/>
                      </a:cubicBezTo>
                      <a:cubicBezTo>
                        <a:pt x="813975" y="2989049"/>
                        <a:pt x="778706" y="2690873"/>
                        <a:pt x="770199" y="2550411"/>
                      </a:cubicBezTo>
                      <a:cubicBezTo>
                        <a:pt x="761692" y="2409950"/>
                        <a:pt x="766148" y="2256145"/>
                        <a:pt x="766148" y="2256145"/>
                      </a:cubicBezTo>
                      <a:cubicBezTo>
                        <a:pt x="766148" y="2256145"/>
                        <a:pt x="932230" y="2282319"/>
                        <a:pt x="999468" y="2275102"/>
                      </a:cubicBezTo>
                      <a:cubicBezTo>
                        <a:pt x="999468" y="2275094"/>
                        <a:pt x="971938" y="2346399"/>
                        <a:pt x="980511" y="24438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2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DE33A27F-594A-4742-A6D3-5F0A858CDF03}"/>
                    </a:ext>
                  </a:extLst>
                </p:cNvPr>
                <p:cNvSpPr/>
                <p:nvPr/>
              </p:nvSpPr>
              <p:spPr>
                <a:xfrm>
                  <a:off x="5960884" y="3551471"/>
                  <a:ext cx="366708" cy="798539"/>
                </a:xfrm>
                <a:custGeom>
                  <a:avLst/>
                  <a:gdLst>
                    <a:gd name="connsiteX0" fmla="*/ 366083 w 366708"/>
                    <a:gd name="connsiteY0" fmla="*/ 778614 h 798539"/>
                    <a:gd name="connsiteX1" fmla="*/ 335693 w 366708"/>
                    <a:gd name="connsiteY1" fmla="*/ 448112 h 798539"/>
                    <a:gd name="connsiteX2" fmla="*/ 294687 w 366708"/>
                    <a:gd name="connsiteY2" fmla="*/ 202722 h 798539"/>
                    <a:gd name="connsiteX3" fmla="*/ 257798 w 366708"/>
                    <a:gd name="connsiteY3" fmla="*/ 2860 h 798539"/>
                    <a:gd name="connsiteX4" fmla="*/ 252408 w 366708"/>
                    <a:gd name="connsiteY4" fmla="*/ 99 h 798539"/>
                    <a:gd name="connsiteX5" fmla="*/ 4992 w 366708"/>
                    <a:gd name="connsiteY5" fmla="*/ 1248 h 798539"/>
                    <a:gd name="connsiteX6" fmla="*/ 1801 w 366708"/>
                    <a:gd name="connsiteY6" fmla="*/ 12384 h 798539"/>
                    <a:gd name="connsiteX7" fmla="*/ 113360 w 366708"/>
                    <a:gd name="connsiteY7" fmla="*/ 337876 h 798539"/>
                    <a:gd name="connsiteX8" fmla="*/ 213924 w 366708"/>
                    <a:gd name="connsiteY8" fmla="*/ 796413 h 798539"/>
                    <a:gd name="connsiteX9" fmla="*/ 355319 w 366708"/>
                    <a:gd name="connsiteY9" fmla="*/ 789072 h 798539"/>
                    <a:gd name="connsiteX10" fmla="*/ 366083 w 366708"/>
                    <a:gd name="connsiteY10" fmla="*/ 778614 h 798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6708" h="798539">
                      <a:moveTo>
                        <a:pt x="366083" y="778614"/>
                      </a:moveTo>
                      <a:cubicBezTo>
                        <a:pt x="332237" y="669659"/>
                        <a:pt x="339769" y="560597"/>
                        <a:pt x="335693" y="448112"/>
                      </a:cubicBezTo>
                      <a:cubicBezTo>
                        <a:pt x="335122" y="363083"/>
                        <a:pt x="303417" y="286123"/>
                        <a:pt x="294687" y="202722"/>
                      </a:cubicBezTo>
                      <a:cubicBezTo>
                        <a:pt x="291281" y="136460"/>
                        <a:pt x="285725" y="65179"/>
                        <a:pt x="257798" y="2860"/>
                      </a:cubicBezTo>
                      <a:cubicBezTo>
                        <a:pt x="256872" y="785"/>
                        <a:pt x="254624" y="-356"/>
                        <a:pt x="252408" y="99"/>
                      </a:cubicBezTo>
                      <a:cubicBezTo>
                        <a:pt x="171777" y="6002"/>
                        <a:pt x="84979" y="17477"/>
                        <a:pt x="4992" y="1248"/>
                      </a:cubicBezTo>
                      <a:cubicBezTo>
                        <a:pt x="446" y="124"/>
                        <a:pt x="-1836" y="9094"/>
                        <a:pt x="1801" y="12384"/>
                      </a:cubicBezTo>
                      <a:cubicBezTo>
                        <a:pt x="90030" y="96570"/>
                        <a:pt x="101885" y="219240"/>
                        <a:pt x="113360" y="337876"/>
                      </a:cubicBezTo>
                      <a:cubicBezTo>
                        <a:pt x="122438" y="495996"/>
                        <a:pt x="165758" y="651207"/>
                        <a:pt x="213924" y="796413"/>
                      </a:cubicBezTo>
                      <a:cubicBezTo>
                        <a:pt x="261461" y="801473"/>
                        <a:pt x="310172" y="796893"/>
                        <a:pt x="355319" y="789072"/>
                      </a:cubicBezTo>
                      <a:cubicBezTo>
                        <a:pt x="365356" y="787336"/>
                        <a:pt x="368117" y="784790"/>
                        <a:pt x="366083" y="7786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2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" name="Graphic 178">
                  <a:extLst>
                    <a:ext uri="{FF2B5EF4-FFF2-40B4-BE49-F238E27FC236}">
                      <a16:creationId xmlns:a16="http://schemas.microsoft.com/office/drawing/2014/main" id="{3255AE37-4DE2-B14C-A229-3841A2EBA495}"/>
                    </a:ext>
                  </a:extLst>
                </p:cNvPr>
                <p:cNvGrpSpPr/>
                <p:nvPr/>
              </p:nvGrpSpPr>
              <p:grpSpPr>
                <a:xfrm>
                  <a:off x="5807991" y="6150744"/>
                  <a:ext cx="631112" cy="342782"/>
                  <a:chOff x="5807991" y="6150744"/>
                  <a:chExt cx="631112" cy="342782"/>
                </a:xfrm>
                <a:solidFill>
                  <a:srgbClr val="FFFFFF"/>
                </a:solidFill>
              </p:grpSpPr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B02779B3-9F6E-D642-92CC-F0F76BCBBB62}"/>
                      </a:ext>
                    </a:extLst>
                  </p:cNvPr>
                  <p:cNvSpPr/>
                  <p:nvPr/>
                </p:nvSpPr>
                <p:spPr>
                  <a:xfrm>
                    <a:off x="6141843" y="6150744"/>
                    <a:ext cx="297259" cy="313536"/>
                  </a:xfrm>
                  <a:custGeom>
                    <a:avLst/>
                    <a:gdLst>
                      <a:gd name="connsiteX0" fmla="*/ 14843 w 297259"/>
                      <a:gd name="connsiteY0" fmla="*/ 493 h 313536"/>
                      <a:gd name="connsiteX1" fmla="*/ 5154 w 297259"/>
                      <a:gd name="connsiteY1" fmla="*/ 95418 h 313536"/>
                      <a:gd name="connsiteX2" fmla="*/ 17687 w 297259"/>
                      <a:gd name="connsiteY2" fmla="*/ 220329 h 313536"/>
                      <a:gd name="connsiteX3" fmla="*/ 20605 w 297259"/>
                      <a:gd name="connsiteY3" fmla="*/ 225330 h 313536"/>
                      <a:gd name="connsiteX4" fmla="*/ 28591 w 297259"/>
                      <a:gd name="connsiteY4" fmla="*/ 221776 h 313536"/>
                      <a:gd name="connsiteX5" fmla="*/ 57659 w 297259"/>
                      <a:gd name="connsiteY5" fmla="*/ 135275 h 313536"/>
                      <a:gd name="connsiteX6" fmla="*/ 67076 w 297259"/>
                      <a:gd name="connsiteY6" fmla="*/ 145543 h 313536"/>
                      <a:gd name="connsiteX7" fmla="*/ 67373 w 297259"/>
                      <a:gd name="connsiteY7" fmla="*/ 149528 h 313536"/>
                      <a:gd name="connsiteX8" fmla="*/ 101848 w 297259"/>
                      <a:gd name="connsiteY8" fmla="*/ 253861 h 313536"/>
                      <a:gd name="connsiteX9" fmla="*/ 112992 w 297259"/>
                      <a:gd name="connsiteY9" fmla="*/ 284243 h 313536"/>
                      <a:gd name="connsiteX10" fmla="*/ 294435 w 297259"/>
                      <a:gd name="connsiteY10" fmla="*/ 252918 h 313536"/>
                      <a:gd name="connsiteX11" fmla="*/ 227941 w 297259"/>
                      <a:gd name="connsiteY11" fmla="*/ 190343 h 313536"/>
                      <a:gd name="connsiteX12" fmla="*/ 141233 w 297259"/>
                      <a:gd name="connsiteY12" fmla="*/ 208986 h 313536"/>
                      <a:gd name="connsiteX13" fmla="*/ 113794 w 297259"/>
                      <a:gd name="connsiteY13" fmla="*/ 198817 h 313536"/>
                      <a:gd name="connsiteX14" fmla="*/ 55204 w 297259"/>
                      <a:gd name="connsiteY14" fmla="*/ 30842 h 313536"/>
                      <a:gd name="connsiteX15" fmla="*/ 14843 w 297259"/>
                      <a:gd name="connsiteY15" fmla="*/ 493 h 313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7259" h="313536">
                        <a:moveTo>
                          <a:pt x="14843" y="493"/>
                        </a:moveTo>
                        <a:cubicBezTo>
                          <a:pt x="-4222" y="7223"/>
                          <a:pt x="-1907" y="68095"/>
                          <a:pt x="5154" y="95418"/>
                        </a:cubicBezTo>
                        <a:cubicBezTo>
                          <a:pt x="14264" y="134175"/>
                          <a:pt x="20051" y="176405"/>
                          <a:pt x="17687" y="220329"/>
                        </a:cubicBezTo>
                        <a:cubicBezTo>
                          <a:pt x="17513" y="222454"/>
                          <a:pt x="18976" y="224148"/>
                          <a:pt x="20605" y="225330"/>
                        </a:cubicBezTo>
                        <a:cubicBezTo>
                          <a:pt x="23540" y="227951"/>
                          <a:pt x="28600" y="225752"/>
                          <a:pt x="28591" y="221776"/>
                        </a:cubicBezTo>
                        <a:cubicBezTo>
                          <a:pt x="27285" y="210020"/>
                          <a:pt x="44638" y="135878"/>
                          <a:pt x="57659" y="135275"/>
                        </a:cubicBezTo>
                        <a:cubicBezTo>
                          <a:pt x="63851" y="133770"/>
                          <a:pt x="69068" y="140177"/>
                          <a:pt x="67076" y="145543"/>
                        </a:cubicBezTo>
                        <a:cubicBezTo>
                          <a:pt x="66596" y="146849"/>
                          <a:pt x="66712" y="148304"/>
                          <a:pt x="67373" y="149528"/>
                        </a:cubicBezTo>
                        <a:cubicBezTo>
                          <a:pt x="83379" y="178893"/>
                          <a:pt x="96243" y="216451"/>
                          <a:pt x="101848" y="253861"/>
                        </a:cubicBezTo>
                        <a:cubicBezTo>
                          <a:pt x="103204" y="264550"/>
                          <a:pt x="104535" y="276083"/>
                          <a:pt x="112992" y="284243"/>
                        </a:cubicBezTo>
                        <a:cubicBezTo>
                          <a:pt x="147078" y="309855"/>
                          <a:pt x="321419" y="347116"/>
                          <a:pt x="294435" y="252918"/>
                        </a:cubicBezTo>
                        <a:cubicBezTo>
                          <a:pt x="284820" y="220023"/>
                          <a:pt x="254735" y="203455"/>
                          <a:pt x="227941" y="190343"/>
                        </a:cubicBezTo>
                        <a:cubicBezTo>
                          <a:pt x="203866" y="192625"/>
                          <a:pt x="172872" y="205282"/>
                          <a:pt x="141233" y="208986"/>
                        </a:cubicBezTo>
                        <a:cubicBezTo>
                          <a:pt x="129213" y="212847"/>
                          <a:pt x="118969" y="209052"/>
                          <a:pt x="113794" y="198817"/>
                        </a:cubicBezTo>
                        <a:cubicBezTo>
                          <a:pt x="93242" y="145683"/>
                          <a:pt x="71416" y="85167"/>
                          <a:pt x="55204" y="30842"/>
                        </a:cubicBezTo>
                        <a:cubicBezTo>
                          <a:pt x="46316" y="1088"/>
                          <a:pt x="20332" y="-1441"/>
                          <a:pt x="14843" y="49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AF549BD0-0547-EA40-85D4-E6AF1FDD3AAE}"/>
                      </a:ext>
                    </a:extLst>
                  </p:cNvPr>
                  <p:cNvSpPr/>
                  <p:nvPr/>
                </p:nvSpPr>
                <p:spPr>
                  <a:xfrm>
                    <a:off x="5807991" y="6187912"/>
                    <a:ext cx="420886" cy="305614"/>
                  </a:xfrm>
                  <a:custGeom>
                    <a:avLst/>
                    <a:gdLst>
                      <a:gd name="connsiteX0" fmla="*/ 374845 w 420886"/>
                      <a:gd name="connsiteY0" fmla="*/ 213965 h 305614"/>
                      <a:gd name="connsiteX1" fmla="*/ 339386 w 420886"/>
                      <a:gd name="connsiteY1" fmla="*/ 185666 h 305614"/>
                      <a:gd name="connsiteX2" fmla="*/ 333252 w 420886"/>
                      <a:gd name="connsiteY2" fmla="*/ 184806 h 305614"/>
                      <a:gd name="connsiteX3" fmla="*/ 181911 w 420886"/>
                      <a:gd name="connsiteY3" fmla="*/ 221720 h 305614"/>
                      <a:gd name="connsiteX4" fmla="*/ 116078 w 420886"/>
                      <a:gd name="connsiteY4" fmla="*/ 146925 h 305614"/>
                      <a:gd name="connsiteX5" fmla="*/ 25502 w 420886"/>
                      <a:gd name="connsiteY5" fmla="*/ 3364 h 305614"/>
                      <a:gd name="connsiteX6" fmla="*/ 17176 w 420886"/>
                      <a:gd name="connsiteY6" fmla="*/ 1702 h 305614"/>
                      <a:gd name="connsiteX7" fmla="*/ 24212 w 420886"/>
                      <a:gd name="connsiteY7" fmla="*/ 116047 h 305614"/>
                      <a:gd name="connsiteX8" fmla="*/ 51659 w 420886"/>
                      <a:gd name="connsiteY8" fmla="*/ 238097 h 305614"/>
                      <a:gd name="connsiteX9" fmla="*/ 84919 w 420886"/>
                      <a:gd name="connsiteY9" fmla="*/ 245844 h 305614"/>
                      <a:gd name="connsiteX10" fmla="*/ 83629 w 420886"/>
                      <a:gd name="connsiteY10" fmla="*/ 163832 h 305614"/>
                      <a:gd name="connsiteX11" fmla="*/ 90185 w 420886"/>
                      <a:gd name="connsiteY11" fmla="*/ 168486 h 305614"/>
                      <a:gd name="connsiteX12" fmla="*/ 192890 w 420886"/>
                      <a:gd name="connsiteY12" fmla="*/ 285072 h 305614"/>
                      <a:gd name="connsiteX13" fmla="*/ 418471 w 420886"/>
                      <a:gd name="connsiteY13" fmla="*/ 266198 h 305614"/>
                      <a:gd name="connsiteX14" fmla="*/ 374845 w 420886"/>
                      <a:gd name="connsiteY14" fmla="*/ 213965 h 30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20886" h="305614">
                        <a:moveTo>
                          <a:pt x="374845" y="213965"/>
                        </a:moveTo>
                        <a:cubicBezTo>
                          <a:pt x="363411" y="206020"/>
                          <a:pt x="348348" y="195554"/>
                          <a:pt x="339386" y="185666"/>
                        </a:cubicBezTo>
                        <a:cubicBezTo>
                          <a:pt x="337815" y="183938"/>
                          <a:pt x="335236" y="183574"/>
                          <a:pt x="333252" y="184806"/>
                        </a:cubicBezTo>
                        <a:cubicBezTo>
                          <a:pt x="293164" y="209641"/>
                          <a:pt x="226761" y="230863"/>
                          <a:pt x="181911" y="221720"/>
                        </a:cubicBezTo>
                        <a:cubicBezTo>
                          <a:pt x="155373" y="199985"/>
                          <a:pt x="138921" y="172554"/>
                          <a:pt x="116078" y="146925"/>
                        </a:cubicBezTo>
                        <a:cubicBezTo>
                          <a:pt x="82141" y="103009"/>
                          <a:pt x="42177" y="56316"/>
                          <a:pt x="25502" y="3364"/>
                        </a:cubicBezTo>
                        <a:cubicBezTo>
                          <a:pt x="24518" y="-175"/>
                          <a:pt x="19458" y="-1233"/>
                          <a:pt x="17176" y="1702"/>
                        </a:cubicBezTo>
                        <a:cubicBezTo>
                          <a:pt x="-15513" y="40649"/>
                          <a:pt x="5123" y="81911"/>
                          <a:pt x="24212" y="116047"/>
                        </a:cubicBezTo>
                        <a:cubicBezTo>
                          <a:pt x="47319" y="153647"/>
                          <a:pt x="56405" y="199381"/>
                          <a:pt x="51659" y="238097"/>
                        </a:cubicBezTo>
                        <a:cubicBezTo>
                          <a:pt x="49940" y="247017"/>
                          <a:pt x="80892" y="248324"/>
                          <a:pt x="84919" y="245844"/>
                        </a:cubicBezTo>
                        <a:cubicBezTo>
                          <a:pt x="90838" y="232541"/>
                          <a:pt x="71683" y="169644"/>
                          <a:pt x="83629" y="163832"/>
                        </a:cubicBezTo>
                        <a:cubicBezTo>
                          <a:pt x="85696" y="162832"/>
                          <a:pt x="87448" y="167610"/>
                          <a:pt x="90185" y="168486"/>
                        </a:cubicBezTo>
                        <a:cubicBezTo>
                          <a:pt x="140524" y="189345"/>
                          <a:pt x="148684" y="255475"/>
                          <a:pt x="192890" y="285072"/>
                        </a:cubicBezTo>
                        <a:cubicBezTo>
                          <a:pt x="262988" y="323779"/>
                          <a:pt x="339857" y="302243"/>
                          <a:pt x="418471" y="266198"/>
                        </a:cubicBezTo>
                        <a:cubicBezTo>
                          <a:pt x="432013" y="254516"/>
                          <a:pt x="384641" y="220331"/>
                          <a:pt x="374845" y="21396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5" name="Graphic 178">
                  <a:extLst>
                    <a:ext uri="{FF2B5EF4-FFF2-40B4-BE49-F238E27FC236}">
                      <a16:creationId xmlns:a16="http://schemas.microsoft.com/office/drawing/2014/main" id="{295F094D-38CD-C34C-BA98-82C077D4598C}"/>
                    </a:ext>
                  </a:extLst>
                </p:cNvPr>
                <p:cNvGrpSpPr/>
                <p:nvPr/>
              </p:nvGrpSpPr>
              <p:grpSpPr>
                <a:xfrm>
                  <a:off x="5301442" y="3321210"/>
                  <a:ext cx="1150664" cy="1087736"/>
                  <a:chOff x="5301442" y="3321210"/>
                  <a:chExt cx="1150664" cy="1087736"/>
                </a:xfrm>
                <a:solidFill>
                  <a:srgbClr val="FFFFFF"/>
                </a:solidFill>
              </p:grpSpPr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E35168AF-F709-DB45-90E4-2AE214B6E2D1}"/>
                      </a:ext>
                    </a:extLst>
                  </p:cNvPr>
                  <p:cNvSpPr/>
                  <p:nvPr/>
                </p:nvSpPr>
                <p:spPr>
                  <a:xfrm>
                    <a:off x="5301442" y="3321210"/>
                    <a:ext cx="867931" cy="1087736"/>
                  </a:xfrm>
                  <a:custGeom>
                    <a:avLst/>
                    <a:gdLst>
                      <a:gd name="connsiteX0" fmla="*/ 864512 w 867931"/>
                      <a:gd name="connsiteY0" fmla="*/ 1058354 h 1087736"/>
                      <a:gd name="connsiteX1" fmla="*/ 867868 w 867931"/>
                      <a:gd name="connsiteY1" fmla="*/ 1052948 h 1087736"/>
                      <a:gd name="connsiteX2" fmla="*/ 804235 w 867931"/>
                      <a:gd name="connsiteY2" fmla="*/ 795578 h 1087736"/>
                      <a:gd name="connsiteX3" fmla="*/ 753862 w 867931"/>
                      <a:gd name="connsiteY3" fmla="*/ 432016 h 1087736"/>
                      <a:gd name="connsiteX4" fmla="*/ 695098 w 867931"/>
                      <a:gd name="connsiteY4" fmla="*/ 287363 h 1087736"/>
                      <a:gd name="connsiteX5" fmla="*/ 383842 w 867931"/>
                      <a:gd name="connsiteY5" fmla="*/ 0 h 1087736"/>
                      <a:gd name="connsiteX6" fmla="*/ 0 w 867931"/>
                      <a:gd name="connsiteY6" fmla="*/ 336223 h 1087736"/>
                      <a:gd name="connsiteX7" fmla="*/ 254567 w 867931"/>
                      <a:gd name="connsiteY7" fmla="*/ 469566 h 1087736"/>
                      <a:gd name="connsiteX8" fmla="*/ 261677 w 867931"/>
                      <a:gd name="connsiteY8" fmla="*/ 467863 h 1087736"/>
                      <a:gd name="connsiteX9" fmla="*/ 291497 w 867931"/>
                      <a:gd name="connsiteY9" fmla="*/ 446384 h 1087736"/>
                      <a:gd name="connsiteX10" fmla="*/ 374856 w 867931"/>
                      <a:gd name="connsiteY10" fmla="*/ 570113 h 1087736"/>
                      <a:gd name="connsiteX11" fmla="*/ 391589 w 867931"/>
                      <a:gd name="connsiteY11" fmla="*/ 627678 h 1087736"/>
                      <a:gd name="connsiteX12" fmla="*/ 395566 w 867931"/>
                      <a:gd name="connsiteY12" fmla="*/ 655349 h 1087736"/>
                      <a:gd name="connsiteX13" fmla="*/ 401807 w 867931"/>
                      <a:gd name="connsiteY13" fmla="*/ 652720 h 1087736"/>
                      <a:gd name="connsiteX14" fmla="*/ 504297 w 867931"/>
                      <a:gd name="connsiteY14" fmla="*/ 594551 h 1087736"/>
                      <a:gd name="connsiteX15" fmla="*/ 486588 w 867931"/>
                      <a:gd name="connsiteY15" fmla="*/ 619353 h 1087736"/>
                      <a:gd name="connsiteX16" fmla="*/ 459075 w 867931"/>
                      <a:gd name="connsiteY16" fmla="*/ 646164 h 1087736"/>
                      <a:gd name="connsiteX17" fmla="*/ 464936 w 867931"/>
                      <a:gd name="connsiteY17" fmla="*/ 648148 h 1087736"/>
                      <a:gd name="connsiteX18" fmla="*/ 524816 w 867931"/>
                      <a:gd name="connsiteY18" fmla="*/ 639244 h 1087736"/>
                      <a:gd name="connsiteX19" fmla="*/ 545104 w 867931"/>
                      <a:gd name="connsiteY19" fmla="*/ 656175 h 1087736"/>
                      <a:gd name="connsiteX20" fmla="*/ 555778 w 867931"/>
                      <a:gd name="connsiteY20" fmla="*/ 668088 h 1087736"/>
                      <a:gd name="connsiteX21" fmla="*/ 455834 w 867931"/>
                      <a:gd name="connsiteY21" fmla="*/ 734144 h 1087736"/>
                      <a:gd name="connsiteX22" fmla="*/ 460993 w 867931"/>
                      <a:gd name="connsiteY22" fmla="*/ 736583 h 1087736"/>
                      <a:gd name="connsiteX23" fmla="*/ 532728 w 867931"/>
                      <a:gd name="connsiteY23" fmla="*/ 745669 h 1087736"/>
                      <a:gd name="connsiteX24" fmla="*/ 428535 w 867931"/>
                      <a:gd name="connsiteY24" fmla="*/ 801242 h 1087736"/>
                      <a:gd name="connsiteX25" fmla="*/ 356387 w 867931"/>
                      <a:gd name="connsiteY25" fmla="*/ 894075 h 1087736"/>
                      <a:gd name="connsiteX26" fmla="*/ 334958 w 867931"/>
                      <a:gd name="connsiteY26" fmla="*/ 1001616 h 1087736"/>
                      <a:gd name="connsiteX27" fmla="*/ 328757 w 867931"/>
                      <a:gd name="connsiteY27" fmla="*/ 1030841 h 1087736"/>
                      <a:gd name="connsiteX28" fmla="*/ 423071 w 867931"/>
                      <a:gd name="connsiteY28" fmla="*/ 1060893 h 1087736"/>
                      <a:gd name="connsiteX29" fmla="*/ 864512 w 867931"/>
                      <a:gd name="connsiteY29" fmla="*/ 1058354 h 10877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867931" h="1087736">
                        <a:moveTo>
                          <a:pt x="864512" y="1058354"/>
                        </a:moveTo>
                        <a:cubicBezTo>
                          <a:pt x="866826" y="1057643"/>
                          <a:pt x="868257" y="1055337"/>
                          <a:pt x="867868" y="1052948"/>
                        </a:cubicBezTo>
                        <a:cubicBezTo>
                          <a:pt x="853334" y="964190"/>
                          <a:pt x="825573" y="882162"/>
                          <a:pt x="804235" y="795578"/>
                        </a:cubicBezTo>
                        <a:cubicBezTo>
                          <a:pt x="774877" y="675240"/>
                          <a:pt x="776622" y="553305"/>
                          <a:pt x="753862" y="432016"/>
                        </a:cubicBezTo>
                        <a:cubicBezTo>
                          <a:pt x="746793" y="381064"/>
                          <a:pt x="724811" y="331841"/>
                          <a:pt x="695098" y="287363"/>
                        </a:cubicBezTo>
                        <a:cubicBezTo>
                          <a:pt x="617220" y="170794"/>
                          <a:pt x="476602" y="77746"/>
                          <a:pt x="383842" y="0"/>
                        </a:cubicBezTo>
                        <a:cubicBezTo>
                          <a:pt x="231071" y="42453"/>
                          <a:pt x="90949" y="171745"/>
                          <a:pt x="0" y="336223"/>
                        </a:cubicBezTo>
                        <a:cubicBezTo>
                          <a:pt x="27811" y="438820"/>
                          <a:pt x="161485" y="471046"/>
                          <a:pt x="254567" y="469566"/>
                        </a:cubicBezTo>
                        <a:cubicBezTo>
                          <a:pt x="257121" y="469591"/>
                          <a:pt x="259957" y="470045"/>
                          <a:pt x="261677" y="467863"/>
                        </a:cubicBezTo>
                        <a:cubicBezTo>
                          <a:pt x="268199" y="460009"/>
                          <a:pt x="281130" y="435042"/>
                          <a:pt x="291497" y="446384"/>
                        </a:cubicBezTo>
                        <a:cubicBezTo>
                          <a:pt x="324880" y="482893"/>
                          <a:pt x="349856" y="526891"/>
                          <a:pt x="374856" y="570113"/>
                        </a:cubicBezTo>
                        <a:cubicBezTo>
                          <a:pt x="385322" y="588111"/>
                          <a:pt x="396351" y="616302"/>
                          <a:pt x="391589" y="627678"/>
                        </a:cubicBezTo>
                        <a:cubicBezTo>
                          <a:pt x="387753" y="636946"/>
                          <a:pt x="387621" y="650091"/>
                          <a:pt x="395566" y="655349"/>
                        </a:cubicBezTo>
                        <a:cubicBezTo>
                          <a:pt x="398070" y="656225"/>
                          <a:pt x="400278" y="654530"/>
                          <a:pt x="401807" y="652720"/>
                        </a:cubicBezTo>
                        <a:cubicBezTo>
                          <a:pt x="423195" y="631158"/>
                          <a:pt x="473071" y="580885"/>
                          <a:pt x="504297" y="594551"/>
                        </a:cubicBezTo>
                        <a:cubicBezTo>
                          <a:pt x="514672" y="605191"/>
                          <a:pt x="494889" y="613731"/>
                          <a:pt x="486588" y="619353"/>
                        </a:cubicBezTo>
                        <a:cubicBezTo>
                          <a:pt x="482769" y="622370"/>
                          <a:pt x="454280" y="639078"/>
                          <a:pt x="459075" y="646164"/>
                        </a:cubicBezTo>
                        <a:cubicBezTo>
                          <a:pt x="460298" y="648148"/>
                          <a:pt x="462762" y="648983"/>
                          <a:pt x="464936" y="648148"/>
                        </a:cubicBezTo>
                        <a:cubicBezTo>
                          <a:pt x="482819" y="641261"/>
                          <a:pt x="503925" y="634821"/>
                          <a:pt x="524816" y="639244"/>
                        </a:cubicBezTo>
                        <a:cubicBezTo>
                          <a:pt x="531397" y="641145"/>
                          <a:pt x="545981" y="647726"/>
                          <a:pt x="545104" y="656175"/>
                        </a:cubicBezTo>
                        <a:cubicBezTo>
                          <a:pt x="542889" y="662533"/>
                          <a:pt x="556679" y="664178"/>
                          <a:pt x="555778" y="668088"/>
                        </a:cubicBezTo>
                        <a:cubicBezTo>
                          <a:pt x="553645" y="689203"/>
                          <a:pt x="446467" y="721536"/>
                          <a:pt x="455834" y="734144"/>
                        </a:cubicBezTo>
                        <a:cubicBezTo>
                          <a:pt x="456843" y="735988"/>
                          <a:pt x="458926" y="736972"/>
                          <a:pt x="460993" y="736583"/>
                        </a:cubicBezTo>
                        <a:cubicBezTo>
                          <a:pt x="489432" y="732011"/>
                          <a:pt x="516607" y="731515"/>
                          <a:pt x="532728" y="745669"/>
                        </a:cubicBezTo>
                        <a:cubicBezTo>
                          <a:pt x="520683" y="766750"/>
                          <a:pt x="443904" y="786741"/>
                          <a:pt x="428535" y="801242"/>
                        </a:cubicBezTo>
                        <a:cubicBezTo>
                          <a:pt x="393391" y="823671"/>
                          <a:pt x="380073" y="862560"/>
                          <a:pt x="356387" y="894075"/>
                        </a:cubicBezTo>
                        <a:cubicBezTo>
                          <a:pt x="356817" y="931352"/>
                          <a:pt x="348012" y="969613"/>
                          <a:pt x="334958" y="1001616"/>
                        </a:cubicBezTo>
                        <a:cubicBezTo>
                          <a:pt x="333734" y="1009147"/>
                          <a:pt x="321350" y="1026476"/>
                          <a:pt x="328757" y="1030841"/>
                        </a:cubicBezTo>
                        <a:cubicBezTo>
                          <a:pt x="356519" y="1044416"/>
                          <a:pt x="388249" y="1054527"/>
                          <a:pt x="423071" y="1060893"/>
                        </a:cubicBezTo>
                        <a:cubicBezTo>
                          <a:pt x="577363" y="1093036"/>
                          <a:pt x="723314" y="1101080"/>
                          <a:pt x="864512" y="1058354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16">
                    <a:extLst>
                      <a:ext uri="{FF2B5EF4-FFF2-40B4-BE49-F238E27FC236}">
                        <a16:creationId xmlns:a16="http://schemas.microsoft.com/office/drawing/2014/main" id="{70FD37E1-D088-C74E-877D-B63B534CC7E7}"/>
                      </a:ext>
                    </a:extLst>
                  </p:cNvPr>
                  <p:cNvSpPr/>
                  <p:nvPr/>
                </p:nvSpPr>
                <p:spPr>
                  <a:xfrm>
                    <a:off x="6091697" y="3343275"/>
                    <a:ext cx="360409" cy="1037949"/>
                  </a:xfrm>
                  <a:custGeom>
                    <a:avLst/>
                    <a:gdLst>
                      <a:gd name="connsiteX0" fmla="*/ 157393 w 360409"/>
                      <a:gd name="connsiteY0" fmla="*/ 300583 h 1037949"/>
                      <a:gd name="connsiteX1" fmla="*/ 169852 w 360409"/>
                      <a:gd name="connsiteY1" fmla="*/ 424650 h 1037949"/>
                      <a:gd name="connsiteX2" fmla="*/ 210502 w 360409"/>
                      <a:gd name="connsiteY2" fmla="*/ 666601 h 1037949"/>
                      <a:gd name="connsiteX3" fmla="*/ 259312 w 360409"/>
                      <a:gd name="connsiteY3" fmla="*/ 1030932 h 1037949"/>
                      <a:gd name="connsiteX4" fmla="*/ 272292 w 360409"/>
                      <a:gd name="connsiteY4" fmla="*/ 1033983 h 1037949"/>
                      <a:gd name="connsiteX5" fmla="*/ 297350 w 360409"/>
                      <a:gd name="connsiteY5" fmla="*/ 1034661 h 1037949"/>
                      <a:gd name="connsiteX6" fmla="*/ 354981 w 360409"/>
                      <a:gd name="connsiteY6" fmla="*/ 1037901 h 1037949"/>
                      <a:gd name="connsiteX7" fmla="*/ 360256 w 360409"/>
                      <a:gd name="connsiteY7" fmla="*/ 1031965 h 1037949"/>
                      <a:gd name="connsiteX8" fmla="*/ 247738 w 360409"/>
                      <a:gd name="connsiteY8" fmla="*/ 406082 h 1037949"/>
                      <a:gd name="connsiteX9" fmla="*/ 249672 w 360409"/>
                      <a:gd name="connsiteY9" fmla="*/ 311801 h 1037949"/>
                      <a:gd name="connsiteX10" fmla="*/ 300640 w 360409"/>
                      <a:gd name="connsiteY10" fmla="*/ 310288 h 1037949"/>
                      <a:gd name="connsiteX11" fmla="*/ 306543 w 360409"/>
                      <a:gd name="connsiteY11" fmla="*/ 303716 h 1037949"/>
                      <a:gd name="connsiteX12" fmla="*/ 216463 w 360409"/>
                      <a:gd name="connsiteY12" fmla="*/ 117942 h 1037949"/>
                      <a:gd name="connsiteX13" fmla="*/ 5159 w 360409"/>
                      <a:gd name="connsiteY13" fmla="*/ 116 h 1037949"/>
                      <a:gd name="connsiteX14" fmla="*/ 0 w 360409"/>
                      <a:gd name="connsiteY14" fmla="*/ 2274 h 1037949"/>
                      <a:gd name="connsiteX15" fmla="*/ 157393 w 360409"/>
                      <a:gd name="connsiteY15" fmla="*/ 300583 h 10379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60409" h="1037949">
                        <a:moveTo>
                          <a:pt x="157393" y="300583"/>
                        </a:moveTo>
                        <a:cubicBezTo>
                          <a:pt x="164528" y="341878"/>
                          <a:pt x="165255" y="383148"/>
                          <a:pt x="169852" y="424650"/>
                        </a:cubicBezTo>
                        <a:cubicBezTo>
                          <a:pt x="182575" y="505942"/>
                          <a:pt x="210940" y="583101"/>
                          <a:pt x="210502" y="666601"/>
                        </a:cubicBezTo>
                        <a:cubicBezTo>
                          <a:pt x="214528" y="788642"/>
                          <a:pt x="210089" y="915736"/>
                          <a:pt x="259312" y="1030932"/>
                        </a:cubicBezTo>
                        <a:cubicBezTo>
                          <a:pt x="262768" y="1034256"/>
                          <a:pt x="268274" y="1034098"/>
                          <a:pt x="272292" y="1033983"/>
                        </a:cubicBezTo>
                        <a:cubicBezTo>
                          <a:pt x="280691" y="1034074"/>
                          <a:pt x="289074" y="1034504"/>
                          <a:pt x="297350" y="1034661"/>
                        </a:cubicBezTo>
                        <a:cubicBezTo>
                          <a:pt x="316357" y="1035165"/>
                          <a:pt x="336016" y="1035678"/>
                          <a:pt x="354981" y="1037901"/>
                        </a:cubicBezTo>
                        <a:cubicBezTo>
                          <a:pt x="358173" y="1038389"/>
                          <a:pt x="361124" y="1035099"/>
                          <a:pt x="360256" y="1031965"/>
                        </a:cubicBezTo>
                        <a:cubicBezTo>
                          <a:pt x="311041" y="825374"/>
                          <a:pt x="222217" y="623644"/>
                          <a:pt x="247738" y="406082"/>
                        </a:cubicBezTo>
                        <a:cubicBezTo>
                          <a:pt x="249325" y="390208"/>
                          <a:pt x="252260" y="339571"/>
                          <a:pt x="249672" y="311801"/>
                        </a:cubicBezTo>
                        <a:cubicBezTo>
                          <a:pt x="247994" y="293803"/>
                          <a:pt x="281353" y="303914"/>
                          <a:pt x="300640" y="310288"/>
                        </a:cubicBezTo>
                        <a:cubicBezTo>
                          <a:pt x="304435" y="311694"/>
                          <a:pt x="308312" y="307329"/>
                          <a:pt x="306543" y="303716"/>
                        </a:cubicBezTo>
                        <a:cubicBezTo>
                          <a:pt x="278732" y="240703"/>
                          <a:pt x="248424" y="178194"/>
                          <a:pt x="216463" y="117942"/>
                        </a:cubicBezTo>
                        <a:cubicBezTo>
                          <a:pt x="179400" y="40626"/>
                          <a:pt x="82152" y="19147"/>
                          <a:pt x="5159" y="116"/>
                        </a:cubicBezTo>
                        <a:cubicBezTo>
                          <a:pt x="3158" y="-330"/>
                          <a:pt x="1091" y="538"/>
                          <a:pt x="0" y="2274"/>
                        </a:cubicBezTo>
                        <a:cubicBezTo>
                          <a:pt x="60616" y="93346"/>
                          <a:pt x="140693" y="185469"/>
                          <a:pt x="157393" y="30058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8" name="Graphic 178">
                  <a:extLst>
                    <a:ext uri="{FF2B5EF4-FFF2-40B4-BE49-F238E27FC236}">
                      <a16:creationId xmlns:a16="http://schemas.microsoft.com/office/drawing/2014/main" id="{FEC50CEC-0444-B64A-9703-8D708F8D0866}"/>
                    </a:ext>
                  </a:extLst>
                </p:cNvPr>
                <p:cNvGrpSpPr/>
                <p:nvPr/>
              </p:nvGrpSpPr>
              <p:grpSpPr>
                <a:xfrm>
                  <a:off x="5190366" y="3170328"/>
                  <a:ext cx="1964373" cy="3338594"/>
                  <a:chOff x="5190366" y="3170328"/>
                  <a:chExt cx="1964373" cy="3338594"/>
                </a:xfrm>
              </p:grpSpPr>
              <p:grpSp>
                <p:nvGrpSpPr>
                  <p:cNvPr id="21" name="Graphic 178">
                    <a:extLst>
                      <a:ext uri="{FF2B5EF4-FFF2-40B4-BE49-F238E27FC236}">
                        <a16:creationId xmlns:a16="http://schemas.microsoft.com/office/drawing/2014/main" id="{C94E600A-9CB0-F748-9F4A-CF89D3C54EB5}"/>
                      </a:ext>
                    </a:extLst>
                  </p:cNvPr>
                  <p:cNvGrpSpPr/>
                  <p:nvPr/>
                </p:nvGrpSpPr>
                <p:grpSpPr>
                  <a:xfrm>
                    <a:off x="6010369" y="3612967"/>
                    <a:ext cx="307288" cy="655799"/>
                    <a:chOff x="6010369" y="3612967"/>
                    <a:chExt cx="307288" cy="655799"/>
                  </a:xfrm>
                  <a:solidFill>
                    <a:srgbClr val="000000"/>
                  </a:solidFill>
                </p:grpSpPr>
                <p:sp>
                  <p:nvSpPr>
                    <p:cNvPr id="22" name="Freeform 21">
                      <a:extLst>
                        <a:ext uri="{FF2B5EF4-FFF2-40B4-BE49-F238E27FC236}">
                          <a16:creationId xmlns:a16="http://schemas.microsoft.com/office/drawing/2014/main" id="{3696F1C9-F486-6141-A7D0-4EFACCC47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0369" y="3612967"/>
                      <a:ext cx="230336" cy="16136"/>
                    </a:xfrm>
                    <a:custGeom>
                      <a:avLst/>
                      <a:gdLst>
                        <a:gd name="connsiteX0" fmla="*/ 6963 w 230336"/>
                        <a:gd name="connsiteY0" fmla="*/ 15175 h 16136"/>
                        <a:gd name="connsiteX1" fmla="*/ 223376 w 230336"/>
                        <a:gd name="connsiteY1" fmla="*/ 16134 h 16136"/>
                        <a:gd name="connsiteX2" fmla="*/ 223376 w 230336"/>
                        <a:gd name="connsiteY2" fmla="*/ 1715 h 16136"/>
                        <a:gd name="connsiteX3" fmla="*/ 6963 w 230336"/>
                        <a:gd name="connsiteY3" fmla="*/ 756 h 16136"/>
                        <a:gd name="connsiteX4" fmla="*/ 6963 w 230336"/>
                        <a:gd name="connsiteY4" fmla="*/ 15175 h 16136"/>
                        <a:gd name="connsiteX5" fmla="*/ 6963 w 230336"/>
                        <a:gd name="connsiteY5" fmla="*/ 15175 h 161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30336" h="16136">
                          <a:moveTo>
                            <a:pt x="6963" y="15175"/>
                          </a:moveTo>
                          <a:cubicBezTo>
                            <a:pt x="79095" y="13910"/>
                            <a:pt x="151252" y="14232"/>
                            <a:pt x="223376" y="16134"/>
                          </a:cubicBezTo>
                          <a:cubicBezTo>
                            <a:pt x="232660" y="16382"/>
                            <a:pt x="232652" y="1964"/>
                            <a:pt x="223376" y="1715"/>
                          </a:cubicBezTo>
                          <a:cubicBezTo>
                            <a:pt x="151252" y="-186"/>
                            <a:pt x="79095" y="-508"/>
                            <a:pt x="6963" y="756"/>
                          </a:cubicBezTo>
                          <a:cubicBezTo>
                            <a:pt x="-2304" y="914"/>
                            <a:pt x="-2338" y="15332"/>
                            <a:pt x="6963" y="15175"/>
                          </a:cubicBezTo>
                          <a:lnTo>
                            <a:pt x="6963" y="15175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7" name="Freeform 26">
                      <a:extLst>
                        <a:ext uri="{FF2B5EF4-FFF2-40B4-BE49-F238E27FC236}">
                          <a16:creationId xmlns:a16="http://schemas.microsoft.com/office/drawing/2014/main" id="{82E639CE-9B2E-724F-AF20-E0F02D7CE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1957" y="3693463"/>
                      <a:ext cx="205352" cy="19690"/>
                    </a:xfrm>
                    <a:custGeom>
                      <a:avLst/>
                      <a:gdLst>
                        <a:gd name="connsiteX0" fmla="*/ 6960 w 205352"/>
                        <a:gd name="connsiteY0" fmla="*/ 19658 h 19690"/>
                        <a:gd name="connsiteX1" fmla="*/ 198414 w 205352"/>
                        <a:gd name="connsiteY1" fmla="*/ 14433 h 19690"/>
                        <a:gd name="connsiteX2" fmla="*/ 198414 w 205352"/>
                        <a:gd name="connsiteY2" fmla="*/ 15 h 19690"/>
                        <a:gd name="connsiteX3" fmla="*/ 6960 w 205352"/>
                        <a:gd name="connsiteY3" fmla="*/ 5240 h 19690"/>
                        <a:gd name="connsiteX4" fmla="*/ 6960 w 205352"/>
                        <a:gd name="connsiteY4" fmla="*/ 19658 h 19690"/>
                        <a:gd name="connsiteX5" fmla="*/ 6960 w 205352"/>
                        <a:gd name="connsiteY5" fmla="*/ 19658 h 196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5352" h="19690">
                          <a:moveTo>
                            <a:pt x="6960" y="19658"/>
                          </a:moveTo>
                          <a:cubicBezTo>
                            <a:pt x="70817" y="19956"/>
                            <a:pt x="134665" y="18211"/>
                            <a:pt x="198414" y="14433"/>
                          </a:cubicBezTo>
                          <a:cubicBezTo>
                            <a:pt x="207632" y="13888"/>
                            <a:pt x="207698" y="-531"/>
                            <a:pt x="198414" y="15"/>
                          </a:cubicBezTo>
                          <a:cubicBezTo>
                            <a:pt x="134673" y="3793"/>
                            <a:pt x="70817" y="5538"/>
                            <a:pt x="6960" y="5240"/>
                          </a:cubicBezTo>
                          <a:cubicBezTo>
                            <a:pt x="-2316" y="5199"/>
                            <a:pt x="-2324" y="19617"/>
                            <a:pt x="6960" y="19658"/>
                          </a:cubicBezTo>
                          <a:lnTo>
                            <a:pt x="6960" y="1965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8" name="Freeform 27">
                      <a:extLst>
                        <a:ext uri="{FF2B5EF4-FFF2-40B4-BE49-F238E27FC236}">
                          <a16:creationId xmlns:a16="http://schemas.microsoft.com/office/drawing/2014/main" id="{0F4840EA-7694-EA4D-BD13-EA337B262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0634" y="3783320"/>
                      <a:ext cx="201266" cy="28834"/>
                    </a:xfrm>
                    <a:custGeom>
                      <a:avLst/>
                      <a:gdLst>
                        <a:gd name="connsiteX0" fmla="*/ 9042 w 201266"/>
                        <a:gd name="connsiteY0" fmla="*/ 28711 h 28834"/>
                        <a:gd name="connsiteX1" fmla="*/ 194304 w 201266"/>
                        <a:gd name="connsiteY1" fmla="*/ 14565 h 28834"/>
                        <a:gd name="connsiteX2" fmla="*/ 194304 w 201266"/>
                        <a:gd name="connsiteY2" fmla="*/ 147 h 28834"/>
                        <a:gd name="connsiteX3" fmla="*/ 5206 w 201266"/>
                        <a:gd name="connsiteY3" fmla="*/ 14805 h 28834"/>
                        <a:gd name="connsiteX4" fmla="*/ 9042 w 201266"/>
                        <a:gd name="connsiteY4" fmla="*/ 28711 h 28834"/>
                        <a:gd name="connsiteX5" fmla="*/ 9042 w 201266"/>
                        <a:gd name="connsiteY5" fmla="*/ 28711 h 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1266" h="28834">
                          <a:moveTo>
                            <a:pt x="9042" y="28711"/>
                          </a:moveTo>
                          <a:cubicBezTo>
                            <a:pt x="70203" y="18162"/>
                            <a:pt x="132249" y="13499"/>
                            <a:pt x="194304" y="14565"/>
                          </a:cubicBezTo>
                          <a:cubicBezTo>
                            <a:pt x="203588" y="14722"/>
                            <a:pt x="203588" y="313"/>
                            <a:pt x="194304" y="147"/>
                          </a:cubicBezTo>
                          <a:cubicBezTo>
                            <a:pt x="130951" y="-944"/>
                            <a:pt x="67641" y="4041"/>
                            <a:pt x="5206" y="14805"/>
                          </a:cubicBezTo>
                          <a:cubicBezTo>
                            <a:pt x="-3913" y="16384"/>
                            <a:pt x="-44" y="30282"/>
                            <a:pt x="9042" y="28711"/>
                          </a:cubicBezTo>
                          <a:lnTo>
                            <a:pt x="9042" y="2871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29" name="Freeform 28">
                      <a:extLst>
                        <a:ext uri="{FF2B5EF4-FFF2-40B4-BE49-F238E27FC236}">
                          <a16:creationId xmlns:a16="http://schemas.microsoft.com/office/drawing/2014/main" id="{CFE90884-1651-E344-BB44-CB184740B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4929" y="3851419"/>
                      <a:ext cx="209354" cy="27143"/>
                    </a:xfrm>
                    <a:custGeom>
                      <a:avLst/>
                      <a:gdLst>
                        <a:gd name="connsiteX0" fmla="*/ 6904 w 209354"/>
                        <a:gd name="connsiteY0" fmla="*/ 27106 h 27143"/>
                        <a:gd name="connsiteX1" fmla="*/ 202401 w 209354"/>
                        <a:gd name="connsiteY1" fmla="*/ 14424 h 27143"/>
                        <a:gd name="connsiteX2" fmla="*/ 202401 w 209354"/>
                        <a:gd name="connsiteY2" fmla="*/ 6 h 27143"/>
                        <a:gd name="connsiteX3" fmla="*/ 6904 w 209354"/>
                        <a:gd name="connsiteY3" fmla="*/ 12688 h 27143"/>
                        <a:gd name="connsiteX4" fmla="*/ 6904 w 209354"/>
                        <a:gd name="connsiteY4" fmla="*/ 27106 h 27143"/>
                        <a:gd name="connsiteX5" fmla="*/ 6904 w 209354"/>
                        <a:gd name="connsiteY5" fmla="*/ 27106 h 27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9354" h="27143">
                          <a:moveTo>
                            <a:pt x="6904" y="27106"/>
                          </a:moveTo>
                          <a:cubicBezTo>
                            <a:pt x="71935" y="21021"/>
                            <a:pt x="137131" y="16788"/>
                            <a:pt x="202401" y="14424"/>
                          </a:cubicBezTo>
                          <a:cubicBezTo>
                            <a:pt x="211652" y="14085"/>
                            <a:pt x="211694" y="-333"/>
                            <a:pt x="202401" y="6"/>
                          </a:cubicBezTo>
                          <a:cubicBezTo>
                            <a:pt x="137131" y="2379"/>
                            <a:pt x="71935" y="6603"/>
                            <a:pt x="6904" y="12688"/>
                          </a:cubicBezTo>
                          <a:cubicBezTo>
                            <a:pt x="-2256" y="13548"/>
                            <a:pt x="-2347" y="27974"/>
                            <a:pt x="6904" y="27106"/>
                          </a:cubicBezTo>
                          <a:lnTo>
                            <a:pt x="6904" y="2710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0" name="Freeform 29">
                      <a:extLst>
                        <a:ext uri="{FF2B5EF4-FFF2-40B4-BE49-F238E27FC236}">
                          <a16:creationId xmlns:a16="http://schemas.microsoft.com/office/drawing/2014/main" id="{909A6ABB-0B98-8F44-BFF2-008817245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3172" y="3923651"/>
                      <a:ext cx="205328" cy="21075"/>
                    </a:xfrm>
                    <a:custGeom>
                      <a:avLst/>
                      <a:gdLst>
                        <a:gd name="connsiteX0" fmla="*/ 6954 w 205328"/>
                        <a:gd name="connsiteY0" fmla="*/ 21070 h 21075"/>
                        <a:gd name="connsiteX1" fmla="*/ 198375 w 205328"/>
                        <a:gd name="connsiteY1" fmla="*/ 14424 h 21075"/>
                        <a:gd name="connsiteX2" fmla="*/ 198375 w 205328"/>
                        <a:gd name="connsiteY2" fmla="*/ 5 h 21075"/>
                        <a:gd name="connsiteX3" fmla="*/ 6954 w 205328"/>
                        <a:gd name="connsiteY3" fmla="*/ 6652 h 21075"/>
                        <a:gd name="connsiteX4" fmla="*/ 6954 w 205328"/>
                        <a:gd name="connsiteY4" fmla="*/ 21070 h 21075"/>
                        <a:gd name="connsiteX5" fmla="*/ 6954 w 205328"/>
                        <a:gd name="connsiteY5" fmla="*/ 21070 h 21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5328" h="21075">
                          <a:moveTo>
                            <a:pt x="6954" y="21070"/>
                          </a:moveTo>
                          <a:cubicBezTo>
                            <a:pt x="70761" y="18855"/>
                            <a:pt x="134568" y="16639"/>
                            <a:pt x="198375" y="14424"/>
                          </a:cubicBezTo>
                          <a:cubicBezTo>
                            <a:pt x="207626" y="14101"/>
                            <a:pt x="207667" y="-317"/>
                            <a:pt x="198375" y="5"/>
                          </a:cubicBezTo>
                          <a:cubicBezTo>
                            <a:pt x="134568" y="2221"/>
                            <a:pt x="70761" y="4437"/>
                            <a:pt x="6954" y="6652"/>
                          </a:cubicBezTo>
                          <a:cubicBezTo>
                            <a:pt x="-2297" y="6975"/>
                            <a:pt x="-2339" y="21393"/>
                            <a:pt x="6954" y="21070"/>
                          </a:cubicBezTo>
                          <a:lnTo>
                            <a:pt x="6954" y="2107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1" name="Freeform 30">
                      <a:extLst>
                        <a:ext uri="{FF2B5EF4-FFF2-40B4-BE49-F238E27FC236}">
                          <a16:creationId xmlns:a16="http://schemas.microsoft.com/office/drawing/2014/main" id="{AB5BF0C8-5CA2-6A48-8DB4-CD719135F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7759" y="4009761"/>
                      <a:ext cx="194910" cy="18939"/>
                    </a:xfrm>
                    <a:custGeom>
                      <a:avLst/>
                      <a:gdLst>
                        <a:gd name="connsiteX0" fmla="*/ 6951 w 194910"/>
                        <a:gd name="connsiteY0" fmla="*/ 17815 h 18939"/>
                        <a:gd name="connsiteX1" fmla="*/ 187988 w 194910"/>
                        <a:gd name="connsiteY1" fmla="*/ 14442 h 18939"/>
                        <a:gd name="connsiteX2" fmla="*/ 187988 w 194910"/>
                        <a:gd name="connsiteY2" fmla="*/ 24 h 18939"/>
                        <a:gd name="connsiteX3" fmla="*/ 6951 w 194910"/>
                        <a:gd name="connsiteY3" fmla="*/ 3397 h 18939"/>
                        <a:gd name="connsiteX4" fmla="*/ 6951 w 194910"/>
                        <a:gd name="connsiteY4" fmla="*/ 17815 h 18939"/>
                        <a:gd name="connsiteX5" fmla="*/ 6951 w 194910"/>
                        <a:gd name="connsiteY5" fmla="*/ 17815 h 189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4910" h="18939">
                          <a:moveTo>
                            <a:pt x="6951" y="17815"/>
                          </a:moveTo>
                          <a:cubicBezTo>
                            <a:pt x="67310" y="20064"/>
                            <a:pt x="127753" y="18939"/>
                            <a:pt x="187988" y="14442"/>
                          </a:cubicBezTo>
                          <a:cubicBezTo>
                            <a:pt x="197181" y="13756"/>
                            <a:pt x="197256" y="-662"/>
                            <a:pt x="187988" y="24"/>
                          </a:cubicBezTo>
                          <a:cubicBezTo>
                            <a:pt x="127753" y="4521"/>
                            <a:pt x="67310" y="5646"/>
                            <a:pt x="6951" y="3397"/>
                          </a:cubicBezTo>
                          <a:cubicBezTo>
                            <a:pt x="-2325" y="3050"/>
                            <a:pt x="-2309" y="17468"/>
                            <a:pt x="6951" y="17815"/>
                          </a:cubicBezTo>
                          <a:lnTo>
                            <a:pt x="6951" y="1781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2" name="Freeform 31">
                      <a:extLst>
                        <a:ext uri="{FF2B5EF4-FFF2-40B4-BE49-F238E27FC236}">
                          <a16:creationId xmlns:a16="http://schemas.microsoft.com/office/drawing/2014/main" id="{0853AD4C-3112-CF42-90B0-68A5755281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4367" y="4091044"/>
                      <a:ext cx="178322" cy="16995"/>
                    </a:xfrm>
                    <a:custGeom>
                      <a:avLst/>
                      <a:gdLst>
                        <a:gd name="connsiteX0" fmla="*/ 6960 w 178322"/>
                        <a:gd name="connsiteY0" fmla="*/ 16675 h 16995"/>
                        <a:gd name="connsiteX1" fmla="*/ 171372 w 178322"/>
                        <a:gd name="connsiteY1" fmla="*/ 14426 h 16995"/>
                        <a:gd name="connsiteX2" fmla="*/ 171372 w 178322"/>
                        <a:gd name="connsiteY2" fmla="*/ 8 h 16995"/>
                        <a:gd name="connsiteX3" fmla="*/ 6960 w 178322"/>
                        <a:gd name="connsiteY3" fmla="*/ 2256 h 16995"/>
                        <a:gd name="connsiteX4" fmla="*/ 6960 w 178322"/>
                        <a:gd name="connsiteY4" fmla="*/ 16675 h 16995"/>
                        <a:gd name="connsiteX5" fmla="*/ 6960 w 178322"/>
                        <a:gd name="connsiteY5" fmla="*/ 16675 h 169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8322" h="16995">
                          <a:moveTo>
                            <a:pt x="6960" y="16675"/>
                          </a:moveTo>
                          <a:cubicBezTo>
                            <a:pt x="61772" y="17493"/>
                            <a:pt x="116601" y="16749"/>
                            <a:pt x="171372" y="14426"/>
                          </a:cubicBezTo>
                          <a:cubicBezTo>
                            <a:pt x="180615" y="14037"/>
                            <a:pt x="180664" y="-381"/>
                            <a:pt x="171372" y="8"/>
                          </a:cubicBezTo>
                          <a:cubicBezTo>
                            <a:pt x="116601" y="2331"/>
                            <a:pt x="61772" y="3075"/>
                            <a:pt x="6960" y="2256"/>
                          </a:cubicBezTo>
                          <a:cubicBezTo>
                            <a:pt x="-2316" y="2116"/>
                            <a:pt x="-2324" y="16534"/>
                            <a:pt x="6960" y="16675"/>
                          </a:cubicBezTo>
                          <a:lnTo>
                            <a:pt x="6960" y="16675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6D6C2202-CE21-1C4C-83B6-CE6BF43298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3100" y="4161204"/>
                      <a:ext cx="176192" cy="19615"/>
                    </a:xfrm>
                    <a:custGeom>
                      <a:avLst/>
                      <a:gdLst>
                        <a:gd name="connsiteX0" fmla="*/ 6960 w 176192"/>
                        <a:gd name="connsiteY0" fmla="*/ 19573 h 19615"/>
                        <a:gd name="connsiteX1" fmla="*/ 169264 w 176192"/>
                        <a:gd name="connsiteY1" fmla="*/ 14439 h 19615"/>
                        <a:gd name="connsiteX2" fmla="*/ 169264 w 176192"/>
                        <a:gd name="connsiteY2" fmla="*/ 21 h 19615"/>
                        <a:gd name="connsiteX3" fmla="*/ 6960 w 176192"/>
                        <a:gd name="connsiteY3" fmla="*/ 5155 h 19615"/>
                        <a:gd name="connsiteX4" fmla="*/ 6960 w 176192"/>
                        <a:gd name="connsiteY4" fmla="*/ 19573 h 19615"/>
                        <a:gd name="connsiteX5" fmla="*/ 6960 w 176192"/>
                        <a:gd name="connsiteY5" fmla="*/ 19573 h 196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6192" h="19615">
                          <a:moveTo>
                            <a:pt x="6960" y="19573"/>
                          </a:moveTo>
                          <a:cubicBezTo>
                            <a:pt x="61111" y="19912"/>
                            <a:pt x="115245" y="18201"/>
                            <a:pt x="169264" y="14439"/>
                          </a:cubicBezTo>
                          <a:cubicBezTo>
                            <a:pt x="178465" y="13803"/>
                            <a:pt x="178540" y="-624"/>
                            <a:pt x="169264" y="21"/>
                          </a:cubicBezTo>
                          <a:cubicBezTo>
                            <a:pt x="115245" y="3783"/>
                            <a:pt x="61111" y="5494"/>
                            <a:pt x="6960" y="5155"/>
                          </a:cubicBezTo>
                          <a:cubicBezTo>
                            <a:pt x="-2316" y="5097"/>
                            <a:pt x="-2324" y="19515"/>
                            <a:pt x="6960" y="19573"/>
                          </a:cubicBezTo>
                          <a:lnTo>
                            <a:pt x="6960" y="19573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5E275A6D-BB7E-FB41-BDCA-5D68FA036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7686" y="4252561"/>
                      <a:ext cx="169971" cy="16205"/>
                    </a:xfrm>
                    <a:custGeom>
                      <a:avLst/>
                      <a:gdLst>
                        <a:gd name="connsiteX0" fmla="*/ 6966 w 169971"/>
                        <a:gd name="connsiteY0" fmla="*/ 16205 h 16205"/>
                        <a:gd name="connsiteX1" fmla="*/ 163012 w 169971"/>
                        <a:gd name="connsiteY1" fmla="*/ 14419 h 16205"/>
                        <a:gd name="connsiteX2" fmla="*/ 163012 w 169971"/>
                        <a:gd name="connsiteY2" fmla="*/ 1 h 16205"/>
                        <a:gd name="connsiteX3" fmla="*/ 6966 w 169971"/>
                        <a:gd name="connsiteY3" fmla="*/ 1786 h 16205"/>
                        <a:gd name="connsiteX4" fmla="*/ 6966 w 169971"/>
                        <a:gd name="connsiteY4" fmla="*/ 16205 h 16205"/>
                        <a:gd name="connsiteX5" fmla="*/ 6966 w 169971"/>
                        <a:gd name="connsiteY5" fmla="*/ 16205 h 162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69971" h="16205">
                          <a:moveTo>
                            <a:pt x="6966" y="16205"/>
                          </a:moveTo>
                          <a:cubicBezTo>
                            <a:pt x="58976" y="15609"/>
                            <a:pt x="110994" y="15014"/>
                            <a:pt x="163012" y="14419"/>
                          </a:cubicBezTo>
                          <a:cubicBezTo>
                            <a:pt x="172279" y="14311"/>
                            <a:pt x="172304" y="-107"/>
                            <a:pt x="163012" y="1"/>
                          </a:cubicBezTo>
                          <a:cubicBezTo>
                            <a:pt x="110994" y="596"/>
                            <a:pt x="58984" y="1191"/>
                            <a:pt x="6966" y="1786"/>
                          </a:cubicBezTo>
                          <a:cubicBezTo>
                            <a:pt x="-2310" y="1902"/>
                            <a:pt x="-2334" y="16312"/>
                            <a:pt x="6966" y="16205"/>
                          </a:cubicBezTo>
                          <a:lnTo>
                            <a:pt x="6966" y="16205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35" name="Freeform 34">
                    <a:extLst>
                      <a:ext uri="{FF2B5EF4-FFF2-40B4-BE49-F238E27FC236}">
                        <a16:creationId xmlns:a16="http://schemas.microsoft.com/office/drawing/2014/main" id="{E95C5BB7-7487-794E-AA52-22113FBA65DE}"/>
                      </a:ext>
                    </a:extLst>
                  </p:cNvPr>
                  <p:cNvSpPr/>
                  <p:nvPr/>
                </p:nvSpPr>
                <p:spPr>
                  <a:xfrm>
                    <a:off x="5190366" y="3170328"/>
                    <a:ext cx="1964373" cy="3338594"/>
                  </a:xfrm>
                  <a:custGeom>
                    <a:avLst/>
                    <a:gdLst>
                      <a:gd name="connsiteX0" fmla="*/ 1953246 w 1964373"/>
                      <a:gd name="connsiteY0" fmla="*/ 454308 h 3338594"/>
                      <a:gd name="connsiteX1" fmla="*/ 1933140 w 1964373"/>
                      <a:gd name="connsiteY1" fmla="*/ 454127 h 3338594"/>
                      <a:gd name="connsiteX2" fmla="*/ 1932098 w 1964373"/>
                      <a:gd name="connsiteY2" fmla="*/ 454184 h 3338594"/>
                      <a:gd name="connsiteX3" fmla="*/ 1888761 w 1964373"/>
                      <a:gd name="connsiteY3" fmla="*/ 438799 h 3338594"/>
                      <a:gd name="connsiteX4" fmla="*/ 1814479 w 1964373"/>
                      <a:gd name="connsiteY4" fmla="*/ 421768 h 3338594"/>
                      <a:gd name="connsiteX5" fmla="*/ 1808882 w 1964373"/>
                      <a:gd name="connsiteY5" fmla="*/ 392651 h 3338594"/>
                      <a:gd name="connsiteX6" fmla="*/ 1741322 w 1964373"/>
                      <a:gd name="connsiteY6" fmla="*/ 374562 h 3338594"/>
                      <a:gd name="connsiteX7" fmla="*/ 1633136 w 1964373"/>
                      <a:gd name="connsiteY7" fmla="*/ 355126 h 3338594"/>
                      <a:gd name="connsiteX8" fmla="*/ 1284256 w 1964373"/>
                      <a:gd name="connsiteY8" fmla="*/ 630253 h 3338594"/>
                      <a:gd name="connsiteX9" fmla="*/ 1222309 w 1964373"/>
                      <a:gd name="connsiteY9" fmla="*/ 489097 h 3338594"/>
                      <a:gd name="connsiteX10" fmla="*/ 1131981 w 1964373"/>
                      <a:gd name="connsiteY10" fmla="*/ 289616 h 3338594"/>
                      <a:gd name="connsiteX11" fmla="*/ 1069447 w 1964373"/>
                      <a:gd name="connsiteY11" fmla="*/ 218401 h 3338594"/>
                      <a:gd name="connsiteX12" fmla="*/ 922686 w 1964373"/>
                      <a:gd name="connsiteY12" fmla="*/ 163506 h 3338594"/>
                      <a:gd name="connsiteX13" fmla="*/ 863798 w 1964373"/>
                      <a:gd name="connsiteY13" fmla="*/ 162613 h 3338594"/>
                      <a:gd name="connsiteX14" fmla="*/ 823999 w 1964373"/>
                      <a:gd name="connsiteY14" fmla="*/ 122856 h 3338594"/>
                      <a:gd name="connsiteX15" fmla="*/ 818212 w 1964373"/>
                      <a:gd name="connsiteY15" fmla="*/ 126229 h 3338594"/>
                      <a:gd name="connsiteX16" fmla="*/ 900256 w 1964373"/>
                      <a:gd name="connsiteY16" fmla="*/ 185539 h 3338594"/>
                      <a:gd name="connsiteX17" fmla="*/ 1020008 w 1964373"/>
                      <a:gd name="connsiteY17" fmla="*/ 376753 h 3338594"/>
                      <a:gd name="connsiteX18" fmla="*/ 766268 w 1964373"/>
                      <a:gd name="connsiteY18" fmla="*/ 375810 h 3338594"/>
                      <a:gd name="connsiteX19" fmla="*/ 526682 w 1964373"/>
                      <a:gd name="connsiteY19" fmla="*/ 165102 h 3338594"/>
                      <a:gd name="connsiteX20" fmla="*/ 597599 w 1964373"/>
                      <a:gd name="connsiteY20" fmla="*/ 49079 h 3338594"/>
                      <a:gd name="connsiteX21" fmla="*/ 595243 w 1964373"/>
                      <a:gd name="connsiteY21" fmla="*/ 1798 h 3338594"/>
                      <a:gd name="connsiteX22" fmla="*/ 590224 w 1964373"/>
                      <a:gd name="connsiteY22" fmla="*/ 2476 h 3338594"/>
                      <a:gd name="connsiteX23" fmla="*/ 587934 w 1964373"/>
                      <a:gd name="connsiteY23" fmla="*/ 38100 h 3338594"/>
                      <a:gd name="connsiteX24" fmla="*/ 539951 w 1964373"/>
                      <a:gd name="connsiteY24" fmla="*/ 141333 h 3338594"/>
                      <a:gd name="connsiteX25" fmla="*/ 520556 w 1964373"/>
                      <a:gd name="connsiteY25" fmla="*/ 150155 h 3338594"/>
                      <a:gd name="connsiteX26" fmla="*/ 500417 w 1964373"/>
                      <a:gd name="connsiteY26" fmla="*/ 149237 h 3338594"/>
                      <a:gd name="connsiteX27" fmla="*/ 490546 w 1964373"/>
                      <a:gd name="connsiteY27" fmla="*/ 150874 h 3338594"/>
                      <a:gd name="connsiteX28" fmla="*/ 18838 w 1964373"/>
                      <a:gd name="connsiteY28" fmla="*/ 666141 h 3338594"/>
                      <a:gd name="connsiteX29" fmla="*/ 7619 w 1964373"/>
                      <a:gd name="connsiteY29" fmla="*/ 759215 h 3338594"/>
                      <a:gd name="connsiteX30" fmla="*/ 462652 w 1964373"/>
                      <a:gd name="connsiteY30" fmla="*/ 1053638 h 3338594"/>
                      <a:gd name="connsiteX31" fmla="*/ 437916 w 1964373"/>
                      <a:gd name="connsiteY31" fmla="*/ 1148389 h 3338594"/>
                      <a:gd name="connsiteX32" fmla="*/ 453698 w 1964373"/>
                      <a:gd name="connsiteY32" fmla="*/ 1197687 h 3338594"/>
                      <a:gd name="connsiteX33" fmla="*/ 451574 w 1964373"/>
                      <a:gd name="connsiteY33" fmla="*/ 1205591 h 3338594"/>
                      <a:gd name="connsiteX34" fmla="*/ 342834 w 1964373"/>
                      <a:gd name="connsiteY34" fmla="*/ 1731366 h 3338594"/>
                      <a:gd name="connsiteX35" fmla="*/ 285045 w 1964373"/>
                      <a:gd name="connsiteY35" fmla="*/ 2120003 h 3338594"/>
                      <a:gd name="connsiteX36" fmla="*/ 294115 w 1964373"/>
                      <a:gd name="connsiteY36" fmla="*/ 2127510 h 3338594"/>
                      <a:gd name="connsiteX37" fmla="*/ 500888 w 1964373"/>
                      <a:gd name="connsiteY37" fmla="*/ 2202296 h 3338594"/>
                      <a:gd name="connsiteX38" fmla="*/ 585586 w 1964373"/>
                      <a:gd name="connsiteY38" fmla="*/ 2844739 h 3338594"/>
                      <a:gd name="connsiteX39" fmla="*/ 610917 w 1964373"/>
                      <a:gd name="connsiteY39" fmla="*/ 2928628 h 3338594"/>
                      <a:gd name="connsiteX40" fmla="*/ 630519 w 1964373"/>
                      <a:gd name="connsiteY40" fmla="*/ 3010242 h 3338594"/>
                      <a:gd name="connsiteX41" fmla="*/ 650104 w 1964373"/>
                      <a:gd name="connsiteY41" fmla="*/ 3196314 h 3338594"/>
                      <a:gd name="connsiteX42" fmla="*/ 655991 w 1964373"/>
                      <a:gd name="connsiteY42" fmla="*/ 3258236 h 3338594"/>
                      <a:gd name="connsiteX43" fmla="*/ 665473 w 1964373"/>
                      <a:gd name="connsiteY43" fmla="*/ 3269389 h 3338594"/>
                      <a:gd name="connsiteX44" fmla="*/ 709555 w 1964373"/>
                      <a:gd name="connsiteY44" fmla="*/ 3267578 h 3338594"/>
                      <a:gd name="connsiteX45" fmla="*/ 711274 w 1964373"/>
                      <a:gd name="connsiteY45" fmla="*/ 3263304 h 3338594"/>
                      <a:gd name="connsiteX46" fmla="*/ 706851 w 1964373"/>
                      <a:gd name="connsiteY46" fmla="*/ 3197736 h 3338594"/>
                      <a:gd name="connsiteX47" fmla="*/ 797163 w 1964373"/>
                      <a:gd name="connsiteY47" fmla="*/ 3312949 h 3338594"/>
                      <a:gd name="connsiteX48" fmla="*/ 1044628 w 1964373"/>
                      <a:gd name="connsiteY48" fmla="*/ 3291661 h 3338594"/>
                      <a:gd name="connsiteX49" fmla="*/ 1049754 w 1964373"/>
                      <a:gd name="connsiteY49" fmla="*/ 3269769 h 3338594"/>
                      <a:gd name="connsiteX50" fmla="*/ 1256180 w 1964373"/>
                      <a:gd name="connsiteY50" fmla="*/ 3282815 h 3338594"/>
                      <a:gd name="connsiteX51" fmla="*/ 1187016 w 1964373"/>
                      <a:gd name="connsiteY51" fmla="*/ 3160269 h 3338594"/>
                      <a:gd name="connsiteX52" fmla="*/ 1176798 w 1964373"/>
                      <a:gd name="connsiteY52" fmla="*/ 3162881 h 3338594"/>
                      <a:gd name="connsiteX53" fmla="*/ 1175243 w 1964373"/>
                      <a:gd name="connsiteY53" fmla="*/ 3163154 h 3338594"/>
                      <a:gd name="connsiteX54" fmla="*/ 1153029 w 1964373"/>
                      <a:gd name="connsiteY54" fmla="*/ 3006877 h 3338594"/>
                      <a:gd name="connsiteX55" fmla="*/ 1290324 w 1964373"/>
                      <a:gd name="connsiteY55" fmla="*/ 2231595 h 3338594"/>
                      <a:gd name="connsiteX56" fmla="*/ 1327031 w 1964373"/>
                      <a:gd name="connsiteY56" fmla="*/ 2209563 h 3338594"/>
                      <a:gd name="connsiteX57" fmla="*/ 1340829 w 1964373"/>
                      <a:gd name="connsiteY57" fmla="*/ 2179635 h 3338594"/>
                      <a:gd name="connsiteX58" fmla="*/ 1342797 w 1964373"/>
                      <a:gd name="connsiteY58" fmla="*/ 2143788 h 3338594"/>
                      <a:gd name="connsiteX59" fmla="*/ 1342995 w 1964373"/>
                      <a:gd name="connsiteY59" fmla="*/ 2142664 h 3338594"/>
                      <a:gd name="connsiteX60" fmla="*/ 1408009 w 1964373"/>
                      <a:gd name="connsiteY60" fmla="*/ 2111918 h 3338594"/>
                      <a:gd name="connsiteX61" fmla="*/ 1415557 w 1964373"/>
                      <a:gd name="connsiteY61" fmla="*/ 2105048 h 3338594"/>
                      <a:gd name="connsiteX62" fmla="*/ 1406256 w 1964373"/>
                      <a:gd name="connsiteY62" fmla="*/ 1929707 h 3338594"/>
                      <a:gd name="connsiteX63" fmla="*/ 1263183 w 1964373"/>
                      <a:gd name="connsiteY63" fmla="*/ 1216313 h 3338594"/>
                      <a:gd name="connsiteX64" fmla="*/ 1285058 w 1964373"/>
                      <a:gd name="connsiteY64" fmla="*/ 1198911 h 3338594"/>
                      <a:gd name="connsiteX65" fmla="*/ 1188008 w 1964373"/>
                      <a:gd name="connsiteY65" fmla="*/ 868177 h 3338594"/>
                      <a:gd name="connsiteX66" fmla="*/ 1276890 w 1964373"/>
                      <a:gd name="connsiteY66" fmla="*/ 898535 h 3338594"/>
                      <a:gd name="connsiteX67" fmla="*/ 1371030 w 1964373"/>
                      <a:gd name="connsiteY67" fmla="*/ 839746 h 3338594"/>
                      <a:gd name="connsiteX68" fmla="*/ 1660517 w 1964373"/>
                      <a:gd name="connsiteY68" fmla="*/ 453614 h 3338594"/>
                      <a:gd name="connsiteX69" fmla="*/ 1923938 w 1964373"/>
                      <a:gd name="connsiteY69" fmla="*/ 496935 h 3338594"/>
                      <a:gd name="connsiteX70" fmla="*/ 1960364 w 1964373"/>
                      <a:gd name="connsiteY70" fmla="*/ 477506 h 3338594"/>
                      <a:gd name="connsiteX71" fmla="*/ 1953246 w 1964373"/>
                      <a:gd name="connsiteY71" fmla="*/ 454308 h 3338594"/>
                      <a:gd name="connsiteX72" fmla="*/ 1785602 w 1964373"/>
                      <a:gd name="connsiteY72" fmla="*/ 394238 h 3338594"/>
                      <a:gd name="connsiteX73" fmla="*/ 1815843 w 1964373"/>
                      <a:gd name="connsiteY73" fmla="*/ 409698 h 3338594"/>
                      <a:gd name="connsiteX74" fmla="*/ 1804228 w 1964373"/>
                      <a:gd name="connsiteY74" fmla="*/ 413600 h 3338594"/>
                      <a:gd name="connsiteX75" fmla="*/ 1764057 w 1964373"/>
                      <a:gd name="connsiteY75" fmla="*/ 387914 h 3338594"/>
                      <a:gd name="connsiteX76" fmla="*/ 1785602 w 1964373"/>
                      <a:gd name="connsiteY76" fmla="*/ 394238 h 3338594"/>
                      <a:gd name="connsiteX77" fmla="*/ 954060 w 1964373"/>
                      <a:gd name="connsiteY77" fmla="*/ 391998 h 3338594"/>
                      <a:gd name="connsiteX78" fmla="*/ 1024134 w 1964373"/>
                      <a:gd name="connsiteY78" fmla="*/ 386608 h 3338594"/>
                      <a:gd name="connsiteX79" fmla="*/ 1058583 w 1964373"/>
                      <a:gd name="connsiteY79" fmla="*/ 582096 h 3338594"/>
                      <a:gd name="connsiteX80" fmla="*/ 1100011 w 1964373"/>
                      <a:gd name="connsiteY80" fmla="*/ 827196 h 3338594"/>
                      <a:gd name="connsiteX81" fmla="*/ 1135626 w 1964373"/>
                      <a:gd name="connsiteY81" fmla="*/ 1167842 h 3338594"/>
                      <a:gd name="connsiteX82" fmla="*/ 1132320 w 1964373"/>
                      <a:gd name="connsiteY82" fmla="*/ 1168272 h 3338594"/>
                      <a:gd name="connsiteX83" fmla="*/ 1128202 w 1964373"/>
                      <a:gd name="connsiteY83" fmla="*/ 1163469 h 3338594"/>
                      <a:gd name="connsiteX84" fmla="*/ 1119770 w 1964373"/>
                      <a:gd name="connsiteY84" fmla="*/ 1163188 h 3338594"/>
                      <a:gd name="connsiteX85" fmla="*/ 986575 w 1964373"/>
                      <a:gd name="connsiteY85" fmla="*/ 1170802 h 3338594"/>
                      <a:gd name="connsiteX86" fmla="*/ 891286 w 1964373"/>
                      <a:gd name="connsiteY86" fmla="*/ 725071 h 3338594"/>
                      <a:gd name="connsiteX87" fmla="*/ 777437 w 1964373"/>
                      <a:gd name="connsiteY87" fmla="*/ 388096 h 3338594"/>
                      <a:gd name="connsiteX88" fmla="*/ 954060 w 1964373"/>
                      <a:gd name="connsiteY88" fmla="*/ 391998 h 3338594"/>
                      <a:gd name="connsiteX89" fmla="*/ 981235 w 1964373"/>
                      <a:gd name="connsiteY89" fmla="*/ 2585361 h 3338594"/>
                      <a:gd name="connsiteX90" fmla="*/ 960550 w 1964373"/>
                      <a:gd name="connsiteY90" fmla="*/ 2971328 h 3338594"/>
                      <a:gd name="connsiteX91" fmla="*/ 951952 w 1964373"/>
                      <a:gd name="connsiteY91" fmla="*/ 3127200 h 3338594"/>
                      <a:gd name="connsiteX92" fmla="*/ 953704 w 1964373"/>
                      <a:gd name="connsiteY92" fmla="*/ 3178986 h 3338594"/>
                      <a:gd name="connsiteX93" fmla="*/ 827231 w 1964373"/>
                      <a:gd name="connsiteY93" fmla="*/ 2987796 h 3338594"/>
                      <a:gd name="connsiteX94" fmla="*/ 779769 w 1964373"/>
                      <a:gd name="connsiteY94" fmla="*/ 2267484 h 3338594"/>
                      <a:gd name="connsiteX95" fmla="*/ 992172 w 1964373"/>
                      <a:gd name="connsiteY95" fmla="*/ 2285101 h 3338594"/>
                      <a:gd name="connsiteX96" fmla="*/ 992263 w 1964373"/>
                      <a:gd name="connsiteY96" fmla="*/ 2285101 h 3338594"/>
                      <a:gd name="connsiteX97" fmla="*/ 992263 w 1964373"/>
                      <a:gd name="connsiteY97" fmla="*/ 2285101 h 3338594"/>
                      <a:gd name="connsiteX98" fmla="*/ 976646 w 1964373"/>
                      <a:gd name="connsiteY98" fmla="*/ 2366245 h 3338594"/>
                      <a:gd name="connsiteX99" fmla="*/ 981235 w 1964373"/>
                      <a:gd name="connsiteY99" fmla="*/ 2585361 h 3338594"/>
                      <a:gd name="connsiteX100" fmla="*/ 459981 w 1964373"/>
                      <a:gd name="connsiteY100" fmla="*/ 1044428 h 3338594"/>
                      <a:gd name="connsiteX101" fmla="*/ 430963 w 1964373"/>
                      <a:gd name="connsiteY101" fmla="*/ 1042006 h 3338594"/>
                      <a:gd name="connsiteX102" fmla="*/ 14366 w 1964373"/>
                      <a:gd name="connsiteY102" fmla="*/ 744920 h 3338594"/>
                      <a:gd name="connsiteX103" fmla="*/ 107894 w 1964373"/>
                      <a:gd name="connsiteY103" fmla="*/ 500506 h 3338594"/>
                      <a:gd name="connsiteX104" fmla="*/ 358294 w 1964373"/>
                      <a:gd name="connsiteY104" fmla="*/ 627326 h 3338594"/>
                      <a:gd name="connsiteX105" fmla="*/ 209350 w 1964373"/>
                      <a:gd name="connsiteY105" fmla="*/ 762943 h 3338594"/>
                      <a:gd name="connsiteX106" fmla="*/ 94385 w 1964373"/>
                      <a:gd name="connsiteY106" fmla="*/ 721788 h 3338594"/>
                      <a:gd name="connsiteX107" fmla="*/ 94385 w 1964373"/>
                      <a:gd name="connsiteY107" fmla="*/ 731775 h 3338594"/>
                      <a:gd name="connsiteX108" fmla="*/ 454632 w 1964373"/>
                      <a:gd name="connsiteY108" fmla="*/ 953959 h 3338594"/>
                      <a:gd name="connsiteX109" fmla="*/ 507179 w 1964373"/>
                      <a:gd name="connsiteY109" fmla="*/ 845211 h 3338594"/>
                      <a:gd name="connsiteX110" fmla="*/ 519101 w 1964373"/>
                      <a:gd name="connsiteY110" fmla="*/ 810199 h 3338594"/>
                      <a:gd name="connsiteX111" fmla="*/ 601162 w 1964373"/>
                      <a:gd name="connsiteY111" fmla="*/ 746582 h 3338594"/>
                      <a:gd name="connsiteX112" fmla="*/ 606230 w 1964373"/>
                      <a:gd name="connsiteY112" fmla="*/ 758065 h 3338594"/>
                      <a:gd name="connsiteX113" fmla="*/ 557841 w 1964373"/>
                      <a:gd name="connsiteY113" fmla="*/ 801452 h 3338594"/>
                      <a:gd name="connsiteX114" fmla="*/ 523342 w 1964373"/>
                      <a:gd name="connsiteY114" fmla="*/ 839647 h 3338594"/>
                      <a:gd name="connsiteX115" fmla="*/ 530171 w 1964373"/>
                      <a:gd name="connsiteY115" fmla="*/ 843624 h 3338594"/>
                      <a:gd name="connsiteX116" fmla="*/ 563992 w 1964373"/>
                      <a:gd name="connsiteY116" fmla="*/ 811778 h 3338594"/>
                      <a:gd name="connsiteX117" fmla="*/ 650716 w 1964373"/>
                      <a:gd name="connsiteY117" fmla="*/ 805528 h 3338594"/>
                      <a:gd name="connsiteX118" fmla="*/ 524516 w 1964373"/>
                      <a:gd name="connsiteY118" fmla="*/ 862704 h 3338594"/>
                      <a:gd name="connsiteX119" fmla="*/ 530220 w 1964373"/>
                      <a:gd name="connsiteY119" fmla="*/ 867111 h 3338594"/>
                      <a:gd name="connsiteX120" fmla="*/ 659463 w 1964373"/>
                      <a:gd name="connsiteY120" fmla="*/ 818565 h 3338594"/>
                      <a:gd name="connsiteX121" fmla="*/ 565976 w 1964373"/>
                      <a:gd name="connsiteY121" fmla="*/ 869599 h 3338594"/>
                      <a:gd name="connsiteX122" fmla="*/ 531527 w 1964373"/>
                      <a:gd name="connsiteY122" fmla="*/ 894806 h 3338594"/>
                      <a:gd name="connsiteX123" fmla="*/ 534106 w 1964373"/>
                      <a:gd name="connsiteY123" fmla="*/ 904322 h 3338594"/>
                      <a:gd name="connsiteX124" fmla="*/ 627105 w 1964373"/>
                      <a:gd name="connsiteY124" fmla="*/ 896815 h 3338594"/>
                      <a:gd name="connsiteX125" fmla="*/ 459981 w 1964373"/>
                      <a:gd name="connsiteY125" fmla="*/ 1044428 h 3338594"/>
                      <a:gd name="connsiteX126" fmla="*/ 499896 w 1964373"/>
                      <a:gd name="connsiteY126" fmla="*/ 812638 h 3338594"/>
                      <a:gd name="connsiteX127" fmla="*/ 490314 w 1964373"/>
                      <a:gd name="connsiteY127" fmla="*/ 851899 h 3338594"/>
                      <a:gd name="connsiteX128" fmla="*/ 454880 w 1964373"/>
                      <a:gd name="connsiteY128" fmla="*/ 943244 h 3338594"/>
                      <a:gd name="connsiteX129" fmla="*/ 216435 w 1964373"/>
                      <a:gd name="connsiteY129" fmla="*/ 767622 h 3338594"/>
                      <a:gd name="connsiteX130" fmla="*/ 403243 w 1964373"/>
                      <a:gd name="connsiteY130" fmla="*/ 599383 h 3338594"/>
                      <a:gd name="connsiteX131" fmla="*/ 470737 w 1964373"/>
                      <a:gd name="connsiteY131" fmla="*/ 703212 h 3338594"/>
                      <a:gd name="connsiteX132" fmla="*/ 500855 w 1964373"/>
                      <a:gd name="connsiteY132" fmla="*/ 770483 h 3338594"/>
                      <a:gd name="connsiteX133" fmla="*/ 499896 w 1964373"/>
                      <a:gd name="connsiteY133" fmla="*/ 812638 h 3338594"/>
                      <a:gd name="connsiteX134" fmla="*/ 443100 w 1964373"/>
                      <a:gd name="connsiteY134" fmla="*/ 1175415 h 3338594"/>
                      <a:gd name="connsiteX135" fmla="*/ 451722 w 1964373"/>
                      <a:gd name="connsiteY135" fmla="*/ 1152209 h 3338594"/>
                      <a:gd name="connsiteX136" fmla="*/ 472465 w 1964373"/>
                      <a:gd name="connsiteY136" fmla="*/ 1045924 h 3338594"/>
                      <a:gd name="connsiteX137" fmla="*/ 543795 w 1964373"/>
                      <a:gd name="connsiteY137" fmla="*/ 953975 h 3338594"/>
                      <a:gd name="connsiteX138" fmla="*/ 646682 w 1964373"/>
                      <a:gd name="connsiteY138" fmla="*/ 888383 h 3338594"/>
                      <a:gd name="connsiteX139" fmla="*/ 572293 w 1964373"/>
                      <a:gd name="connsiteY139" fmla="*/ 880760 h 3338594"/>
                      <a:gd name="connsiteX140" fmla="*/ 661976 w 1964373"/>
                      <a:gd name="connsiteY140" fmla="*/ 806421 h 3338594"/>
                      <a:gd name="connsiteX141" fmla="*/ 638100 w 1964373"/>
                      <a:gd name="connsiteY141" fmla="*/ 783463 h 3338594"/>
                      <a:gd name="connsiteX142" fmla="*/ 575401 w 1964373"/>
                      <a:gd name="connsiteY142" fmla="*/ 792573 h 3338594"/>
                      <a:gd name="connsiteX143" fmla="*/ 599054 w 1964373"/>
                      <a:gd name="connsiteY143" fmla="*/ 773748 h 3338594"/>
                      <a:gd name="connsiteX144" fmla="*/ 619276 w 1964373"/>
                      <a:gd name="connsiteY144" fmla="*/ 739439 h 3338594"/>
                      <a:gd name="connsiteX145" fmla="*/ 509180 w 1964373"/>
                      <a:gd name="connsiteY145" fmla="*/ 799666 h 3338594"/>
                      <a:gd name="connsiteX146" fmla="*/ 513000 w 1964373"/>
                      <a:gd name="connsiteY146" fmla="*/ 777593 h 3338594"/>
                      <a:gd name="connsiteX147" fmla="*/ 480228 w 1964373"/>
                      <a:gd name="connsiteY147" fmla="*/ 696408 h 3338594"/>
                      <a:gd name="connsiteX148" fmla="*/ 407211 w 1964373"/>
                      <a:gd name="connsiteY148" fmla="*/ 594092 h 3338594"/>
                      <a:gd name="connsiteX149" fmla="*/ 429442 w 1964373"/>
                      <a:gd name="connsiteY149" fmla="*/ 561469 h 3338594"/>
                      <a:gd name="connsiteX150" fmla="*/ 452863 w 1964373"/>
                      <a:gd name="connsiteY150" fmla="*/ 526523 h 3338594"/>
                      <a:gd name="connsiteX151" fmla="*/ 498408 w 1964373"/>
                      <a:gd name="connsiteY151" fmla="*/ 442420 h 3338594"/>
                      <a:gd name="connsiteX152" fmla="*/ 464024 w 1964373"/>
                      <a:gd name="connsiteY152" fmla="*/ 492503 h 3338594"/>
                      <a:gd name="connsiteX153" fmla="*/ 467827 w 1964373"/>
                      <a:gd name="connsiteY153" fmla="*/ 371693 h 3338594"/>
                      <a:gd name="connsiteX154" fmla="*/ 454748 w 1964373"/>
                      <a:gd name="connsiteY154" fmla="*/ 340922 h 3338594"/>
                      <a:gd name="connsiteX155" fmla="*/ 431997 w 1964373"/>
                      <a:gd name="connsiteY155" fmla="*/ 539015 h 3338594"/>
                      <a:gd name="connsiteX156" fmla="*/ 370174 w 1964373"/>
                      <a:gd name="connsiteY156" fmla="*/ 613718 h 3338594"/>
                      <a:gd name="connsiteX157" fmla="*/ 254423 w 1964373"/>
                      <a:gd name="connsiteY157" fmla="*/ 599871 h 3338594"/>
                      <a:gd name="connsiteX158" fmla="*/ 116988 w 1964373"/>
                      <a:gd name="connsiteY158" fmla="*/ 484368 h 3338594"/>
                      <a:gd name="connsiteX159" fmla="*/ 494051 w 1964373"/>
                      <a:gd name="connsiteY159" fmla="*/ 155834 h 3338594"/>
                      <a:gd name="connsiteX160" fmla="*/ 749221 w 1964373"/>
                      <a:gd name="connsiteY160" fmla="*/ 381316 h 3338594"/>
                      <a:gd name="connsiteX161" fmla="*/ 856142 w 1964373"/>
                      <a:gd name="connsiteY161" fmla="*/ 582146 h 3338594"/>
                      <a:gd name="connsiteX162" fmla="*/ 906391 w 1964373"/>
                      <a:gd name="connsiteY162" fmla="*/ 946204 h 3338594"/>
                      <a:gd name="connsiteX163" fmla="*/ 975290 w 1964373"/>
                      <a:gd name="connsiteY163" fmla="*/ 1202664 h 3338594"/>
                      <a:gd name="connsiteX164" fmla="*/ 536222 w 1964373"/>
                      <a:gd name="connsiteY164" fmla="*/ 1205070 h 3338594"/>
                      <a:gd name="connsiteX165" fmla="*/ 443100 w 1964373"/>
                      <a:gd name="connsiteY165" fmla="*/ 1175415 h 3338594"/>
                      <a:gd name="connsiteX166" fmla="*/ 620020 w 1964373"/>
                      <a:gd name="connsiteY166" fmla="*/ 2859100 h 3338594"/>
                      <a:gd name="connsiteX167" fmla="*/ 513843 w 1964373"/>
                      <a:gd name="connsiteY167" fmla="*/ 2206256 h 3338594"/>
                      <a:gd name="connsiteX168" fmla="*/ 770294 w 1964373"/>
                      <a:gd name="connsiteY168" fmla="*/ 2265987 h 3338594"/>
                      <a:gd name="connsiteX169" fmla="*/ 815541 w 1964373"/>
                      <a:gd name="connsiteY169" fmla="*/ 2988681 h 3338594"/>
                      <a:gd name="connsiteX170" fmla="*/ 945363 w 1964373"/>
                      <a:gd name="connsiteY170" fmla="*/ 3198100 h 3338594"/>
                      <a:gd name="connsiteX171" fmla="*/ 809589 w 1964373"/>
                      <a:gd name="connsiteY171" fmla="*/ 3235600 h 3338594"/>
                      <a:gd name="connsiteX172" fmla="*/ 792707 w 1964373"/>
                      <a:gd name="connsiteY172" fmla="*/ 3223745 h 3338594"/>
                      <a:gd name="connsiteX173" fmla="*/ 644342 w 1964373"/>
                      <a:gd name="connsiteY173" fmla="*/ 3017385 h 3338594"/>
                      <a:gd name="connsiteX174" fmla="*/ 646078 w 1964373"/>
                      <a:gd name="connsiteY174" fmla="*/ 3013855 h 3338594"/>
                      <a:gd name="connsiteX175" fmla="*/ 620020 w 1964373"/>
                      <a:gd name="connsiteY175" fmla="*/ 2859100 h 3338594"/>
                      <a:gd name="connsiteX176" fmla="*/ 1016875 w 1964373"/>
                      <a:gd name="connsiteY176" fmla="*/ 3284708 h 3338594"/>
                      <a:gd name="connsiteX177" fmla="*/ 810862 w 1964373"/>
                      <a:gd name="connsiteY177" fmla="*/ 3296539 h 3338594"/>
                      <a:gd name="connsiteX178" fmla="*/ 707529 w 1964373"/>
                      <a:gd name="connsiteY178" fmla="*/ 3179647 h 3338594"/>
                      <a:gd name="connsiteX179" fmla="*/ 702436 w 1964373"/>
                      <a:gd name="connsiteY179" fmla="*/ 3173232 h 3338594"/>
                      <a:gd name="connsiteX180" fmla="*/ 693731 w 1964373"/>
                      <a:gd name="connsiteY180" fmla="*/ 3209658 h 3338594"/>
                      <a:gd name="connsiteX181" fmla="*/ 699559 w 1964373"/>
                      <a:gd name="connsiteY181" fmla="*/ 3257773 h 3338594"/>
                      <a:gd name="connsiteX182" fmla="*/ 678833 w 1964373"/>
                      <a:gd name="connsiteY182" fmla="*/ 3256690 h 3338594"/>
                      <a:gd name="connsiteX183" fmla="*/ 661075 w 1964373"/>
                      <a:gd name="connsiteY183" fmla="*/ 3152828 h 3338594"/>
                      <a:gd name="connsiteX184" fmla="*/ 639638 w 1964373"/>
                      <a:gd name="connsiteY184" fmla="*/ 3022337 h 3338594"/>
                      <a:gd name="connsiteX185" fmla="*/ 727867 w 1964373"/>
                      <a:gd name="connsiteY185" fmla="*/ 3165659 h 3338594"/>
                      <a:gd name="connsiteX186" fmla="*/ 798519 w 1964373"/>
                      <a:gd name="connsiteY186" fmla="*/ 3244116 h 3338594"/>
                      <a:gd name="connsiteX187" fmla="*/ 954564 w 1964373"/>
                      <a:gd name="connsiteY187" fmla="*/ 3206822 h 3338594"/>
                      <a:gd name="connsiteX188" fmla="*/ 1032285 w 1964373"/>
                      <a:gd name="connsiteY188" fmla="*/ 3277292 h 3338594"/>
                      <a:gd name="connsiteX189" fmla="*/ 1016875 w 1964373"/>
                      <a:gd name="connsiteY189" fmla="*/ 3284708 h 3338594"/>
                      <a:gd name="connsiteX190" fmla="*/ 1010575 w 1964373"/>
                      <a:gd name="connsiteY190" fmla="*/ 3227540 h 3338594"/>
                      <a:gd name="connsiteX191" fmla="*/ 994123 w 1964373"/>
                      <a:gd name="connsiteY191" fmla="*/ 3215048 h 3338594"/>
                      <a:gd name="connsiteX192" fmla="*/ 1015031 w 1964373"/>
                      <a:gd name="connsiteY192" fmla="*/ 3140692 h 3338594"/>
                      <a:gd name="connsiteX193" fmla="*/ 1038750 w 1964373"/>
                      <a:gd name="connsiteY193" fmla="*/ 3228292 h 3338594"/>
                      <a:gd name="connsiteX194" fmla="*/ 1045604 w 1964373"/>
                      <a:gd name="connsiteY194" fmla="*/ 3261849 h 3338594"/>
                      <a:gd name="connsiteX195" fmla="*/ 1010575 w 1964373"/>
                      <a:gd name="connsiteY195" fmla="*/ 3227540 h 3338594"/>
                      <a:gd name="connsiteX196" fmla="*/ 1176814 w 1964373"/>
                      <a:gd name="connsiteY196" fmla="*/ 3162906 h 3338594"/>
                      <a:gd name="connsiteX197" fmla="*/ 1176748 w 1964373"/>
                      <a:gd name="connsiteY197" fmla="*/ 3162997 h 3338594"/>
                      <a:gd name="connsiteX198" fmla="*/ 1175739 w 1964373"/>
                      <a:gd name="connsiteY198" fmla="*/ 3163129 h 3338594"/>
                      <a:gd name="connsiteX199" fmla="*/ 1176814 w 1964373"/>
                      <a:gd name="connsiteY199" fmla="*/ 3162906 h 3338594"/>
                      <a:gd name="connsiteX200" fmla="*/ 1260008 w 1964373"/>
                      <a:gd name="connsiteY200" fmla="*/ 2282679 h 3338594"/>
                      <a:gd name="connsiteX201" fmla="*/ 1157932 w 1964373"/>
                      <a:gd name="connsiteY201" fmla="*/ 2797988 h 3338594"/>
                      <a:gd name="connsiteX202" fmla="*/ 1133427 w 1964373"/>
                      <a:gd name="connsiteY202" fmla="*/ 2999181 h 3338594"/>
                      <a:gd name="connsiteX203" fmla="*/ 1138462 w 1964373"/>
                      <a:gd name="connsiteY203" fmla="*/ 3008564 h 3338594"/>
                      <a:gd name="connsiteX204" fmla="*/ 1165215 w 1964373"/>
                      <a:gd name="connsiteY204" fmla="*/ 3165138 h 3338594"/>
                      <a:gd name="connsiteX205" fmla="*/ 1101491 w 1964373"/>
                      <a:gd name="connsiteY205" fmla="*/ 3177986 h 3338594"/>
                      <a:gd name="connsiteX206" fmla="*/ 1074432 w 1964373"/>
                      <a:gd name="connsiteY206" fmla="*/ 3173761 h 3338594"/>
                      <a:gd name="connsiteX207" fmla="*/ 1025233 w 1964373"/>
                      <a:gd name="connsiteY207" fmla="*/ 3042799 h 3338594"/>
                      <a:gd name="connsiteX208" fmla="*/ 1005317 w 1964373"/>
                      <a:gd name="connsiteY208" fmla="*/ 2996386 h 3338594"/>
                      <a:gd name="connsiteX209" fmla="*/ 1004598 w 1964373"/>
                      <a:gd name="connsiteY209" fmla="*/ 3020965 h 3338594"/>
                      <a:gd name="connsiteX210" fmla="*/ 1061667 w 1964373"/>
                      <a:gd name="connsiteY210" fmla="*/ 3179292 h 3338594"/>
                      <a:gd name="connsiteX211" fmla="*/ 1095001 w 1964373"/>
                      <a:gd name="connsiteY211" fmla="*/ 3192098 h 3338594"/>
                      <a:gd name="connsiteX212" fmla="*/ 1176715 w 1964373"/>
                      <a:gd name="connsiteY212" fmla="*/ 3177266 h 3338594"/>
                      <a:gd name="connsiteX213" fmla="*/ 1242076 w 1964373"/>
                      <a:gd name="connsiteY213" fmla="*/ 3232798 h 3338594"/>
                      <a:gd name="connsiteX214" fmla="*/ 1238794 w 1964373"/>
                      <a:gd name="connsiteY214" fmla="*/ 3270472 h 3338594"/>
                      <a:gd name="connsiteX215" fmla="*/ 1068074 w 1964373"/>
                      <a:gd name="connsiteY215" fmla="*/ 3258782 h 3338594"/>
                      <a:gd name="connsiteX216" fmla="*/ 1056492 w 1964373"/>
                      <a:gd name="connsiteY216" fmla="*/ 3217660 h 3338594"/>
                      <a:gd name="connsiteX217" fmla="*/ 1023894 w 1964373"/>
                      <a:gd name="connsiteY217" fmla="*/ 3125695 h 3338594"/>
                      <a:gd name="connsiteX218" fmla="*/ 1008649 w 1964373"/>
                      <a:gd name="connsiteY218" fmla="*/ 3109086 h 3338594"/>
                      <a:gd name="connsiteX219" fmla="*/ 976018 w 1964373"/>
                      <a:gd name="connsiteY219" fmla="*/ 3200126 h 3338594"/>
                      <a:gd name="connsiteX220" fmla="*/ 974794 w 1964373"/>
                      <a:gd name="connsiteY220" fmla="*/ 3199075 h 3338594"/>
                      <a:gd name="connsiteX221" fmla="*/ 964518 w 1964373"/>
                      <a:gd name="connsiteY221" fmla="*/ 3073107 h 3338594"/>
                      <a:gd name="connsiteX222" fmla="*/ 969545 w 1964373"/>
                      <a:gd name="connsiteY222" fmla="*/ 2986747 h 3338594"/>
                      <a:gd name="connsiteX223" fmla="*/ 985120 w 1964373"/>
                      <a:gd name="connsiteY223" fmla="*/ 2978330 h 3338594"/>
                      <a:gd name="connsiteX224" fmla="*/ 997066 w 1964373"/>
                      <a:gd name="connsiteY224" fmla="*/ 2880446 h 3338594"/>
                      <a:gd name="connsiteX225" fmla="*/ 1009352 w 1964373"/>
                      <a:gd name="connsiteY225" fmla="*/ 2614660 h 3338594"/>
                      <a:gd name="connsiteX226" fmla="*/ 1000919 w 1964373"/>
                      <a:gd name="connsiteY226" fmla="*/ 2384813 h 3338594"/>
                      <a:gd name="connsiteX227" fmla="*/ 1011435 w 1964373"/>
                      <a:gd name="connsiteY227" fmla="*/ 2284977 h 3338594"/>
                      <a:gd name="connsiteX228" fmla="*/ 1269267 w 1964373"/>
                      <a:gd name="connsiteY228" fmla="*/ 2241243 h 3338594"/>
                      <a:gd name="connsiteX229" fmla="*/ 1260008 w 1964373"/>
                      <a:gd name="connsiteY229" fmla="*/ 2282679 h 3338594"/>
                      <a:gd name="connsiteX230" fmla="*/ 1257362 w 1964373"/>
                      <a:gd name="connsiteY230" fmla="*/ 1204103 h 3338594"/>
                      <a:gd name="connsiteX231" fmla="*/ 1176574 w 1964373"/>
                      <a:gd name="connsiteY231" fmla="*/ 1200126 h 3338594"/>
                      <a:gd name="connsiteX232" fmla="*/ 1164488 w 1964373"/>
                      <a:gd name="connsiteY232" fmla="*/ 1198456 h 3338594"/>
                      <a:gd name="connsiteX233" fmla="*/ 1117166 w 1964373"/>
                      <a:gd name="connsiteY233" fmla="*/ 837646 h 3338594"/>
                      <a:gd name="connsiteX234" fmla="*/ 1076457 w 1964373"/>
                      <a:gd name="connsiteY234" fmla="*/ 594910 h 3338594"/>
                      <a:gd name="connsiteX235" fmla="*/ 1063990 w 1964373"/>
                      <a:gd name="connsiteY235" fmla="*/ 470769 h 3338594"/>
                      <a:gd name="connsiteX236" fmla="*/ 905936 w 1964373"/>
                      <a:gd name="connsiteY236" fmla="*/ 175858 h 3338594"/>
                      <a:gd name="connsiteX237" fmla="*/ 1086998 w 1964373"/>
                      <a:gd name="connsiteY237" fmla="*/ 251627 h 3338594"/>
                      <a:gd name="connsiteX238" fmla="*/ 1113991 w 1964373"/>
                      <a:gd name="connsiteY238" fmla="*/ 291195 h 3338594"/>
                      <a:gd name="connsiteX239" fmla="*/ 1203931 w 1964373"/>
                      <a:gd name="connsiteY239" fmla="*/ 476680 h 3338594"/>
                      <a:gd name="connsiteX240" fmla="*/ 1159486 w 1964373"/>
                      <a:gd name="connsiteY240" fmla="*/ 471256 h 3338594"/>
                      <a:gd name="connsiteX241" fmla="*/ 1107187 w 1964373"/>
                      <a:gd name="connsiteY241" fmla="*/ 307084 h 3338594"/>
                      <a:gd name="connsiteX242" fmla="*/ 1093281 w 1964373"/>
                      <a:gd name="connsiteY242" fmla="*/ 312946 h 3338594"/>
                      <a:gd name="connsiteX243" fmla="*/ 1139405 w 1964373"/>
                      <a:gd name="connsiteY243" fmla="*/ 488196 h 3338594"/>
                      <a:gd name="connsiteX244" fmla="*/ 1141513 w 1964373"/>
                      <a:gd name="connsiteY244" fmla="*/ 575829 h 3338594"/>
                      <a:gd name="connsiteX245" fmla="*/ 1257362 w 1964373"/>
                      <a:gd name="connsiteY245" fmla="*/ 1204103 h 3338594"/>
                      <a:gd name="connsiteX246" fmla="*/ 1948715 w 1964373"/>
                      <a:gd name="connsiteY246" fmla="*/ 472439 h 3338594"/>
                      <a:gd name="connsiteX247" fmla="*/ 1922773 w 1964373"/>
                      <a:gd name="connsiteY247" fmla="*/ 484715 h 3338594"/>
                      <a:gd name="connsiteX248" fmla="*/ 1791562 w 1964373"/>
                      <a:gd name="connsiteY248" fmla="*/ 473836 h 3338594"/>
                      <a:gd name="connsiteX249" fmla="*/ 1836669 w 1964373"/>
                      <a:gd name="connsiteY249" fmla="*/ 492917 h 3338594"/>
                      <a:gd name="connsiteX250" fmla="*/ 1662667 w 1964373"/>
                      <a:gd name="connsiteY250" fmla="*/ 445760 h 3338594"/>
                      <a:gd name="connsiteX251" fmla="*/ 1637137 w 1964373"/>
                      <a:gd name="connsiteY251" fmla="*/ 463237 h 3338594"/>
                      <a:gd name="connsiteX252" fmla="*/ 1588426 w 1964373"/>
                      <a:gd name="connsiteY252" fmla="*/ 535642 h 3338594"/>
                      <a:gd name="connsiteX253" fmla="*/ 1305875 w 1964373"/>
                      <a:gd name="connsiteY253" fmla="*/ 876098 h 3338594"/>
                      <a:gd name="connsiteX254" fmla="*/ 1271987 w 1964373"/>
                      <a:gd name="connsiteY254" fmla="*/ 889218 h 3338594"/>
                      <a:gd name="connsiteX255" fmla="*/ 1268325 w 1964373"/>
                      <a:gd name="connsiteY255" fmla="*/ 891342 h 3338594"/>
                      <a:gd name="connsiteX256" fmla="*/ 1184511 w 1964373"/>
                      <a:gd name="connsiteY256" fmla="*/ 853131 h 3338594"/>
                      <a:gd name="connsiteX257" fmla="*/ 1162842 w 1964373"/>
                      <a:gd name="connsiteY257" fmla="*/ 592356 h 3338594"/>
                      <a:gd name="connsiteX258" fmla="*/ 1161759 w 1964373"/>
                      <a:gd name="connsiteY258" fmla="*/ 481119 h 3338594"/>
                      <a:gd name="connsiteX259" fmla="*/ 1211917 w 1964373"/>
                      <a:gd name="connsiteY259" fmla="*/ 493768 h 3338594"/>
                      <a:gd name="connsiteX260" fmla="*/ 1274848 w 1964373"/>
                      <a:gd name="connsiteY260" fmla="*/ 641331 h 3338594"/>
                      <a:gd name="connsiteX261" fmla="*/ 1249310 w 1964373"/>
                      <a:gd name="connsiteY261" fmla="*/ 691274 h 3338594"/>
                      <a:gd name="connsiteX262" fmla="*/ 1634971 w 1964373"/>
                      <a:gd name="connsiteY262" fmla="*/ 372107 h 3338594"/>
                      <a:gd name="connsiteX263" fmla="*/ 1687444 w 1964373"/>
                      <a:gd name="connsiteY263" fmla="*/ 364029 h 3338594"/>
                      <a:gd name="connsiteX264" fmla="*/ 1796721 w 1964373"/>
                      <a:gd name="connsiteY264" fmla="*/ 425216 h 3338594"/>
                      <a:gd name="connsiteX265" fmla="*/ 1897731 w 1964373"/>
                      <a:gd name="connsiteY265" fmla="*/ 450464 h 3338594"/>
                      <a:gd name="connsiteX266" fmla="*/ 1921483 w 1964373"/>
                      <a:gd name="connsiteY266" fmla="*/ 459079 h 3338594"/>
                      <a:gd name="connsiteX267" fmla="*/ 1920979 w 1964373"/>
                      <a:gd name="connsiteY267" fmla="*/ 459823 h 3338594"/>
                      <a:gd name="connsiteX268" fmla="*/ 1804608 w 1964373"/>
                      <a:gd name="connsiteY268" fmla="*/ 460079 h 3338594"/>
                      <a:gd name="connsiteX269" fmla="*/ 1871705 w 1964373"/>
                      <a:gd name="connsiteY269" fmla="*/ 482673 h 3338594"/>
                      <a:gd name="connsiteX270" fmla="*/ 1932280 w 1964373"/>
                      <a:gd name="connsiteY270" fmla="*/ 463659 h 3338594"/>
                      <a:gd name="connsiteX271" fmla="*/ 1933140 w 1964373"/>
                      <a:gd name="connsiteY271" fmla="*/ 463783 h 3338594"/>
                      <a:gd name="connsiteX272" fmla="*/ 1934644 w 1964373"/>
                      <a:gd name="connsiteY272" fmla="*/ 464213 h 3338594"/>
                      <a:gd name="connsiteX273" fmla="*/ 1948715 w 1964373"/>
                      <a:gd name="connsiteY273" fmla="*/ 472439 h 3338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</a:cxnLst>
                    <a:rect l="l" t="t" r="r" b="b"/>
                    <a:pathLst>
                      <a:path w="1964373" h="3338594">
                        <a:moveTo>
                          <a:pt x="1953246" y="454308"/>
                        </a:moveTo>
                        <a:cubicBezTo>
                          <a:pt x="1947781" y="453837"/>
                          <a:pt x="1936488" y="453300"/>
                          <a:pt x="1933140" y="454127"/>
                        </a:cubicBezTo>
                        <a:cubicBezTo>
                          <a:pt x="1932768" y="454110"/>
                          <a:pt x="1932420" y="454135"/>
                          <a:pt x="1932098" y="454184"/>
                        </a:cubicBezTo>
                        <a:cubicBezTo>
                          <a:pt x="1925501" y="436062"/>
                          <a:pt x="1904394" y="438113"/>
                          <a:pt x="1888761" y="438799"/>
                        </a:cubicBezTo>
                        <a:cubicBezTo>
                          <a:pt x="1863628" y="438559"/>
                          <a:pt x="1837338" y="432772"/>
                          <a:pt x="1814479" y="421768"/>
                        </a:cubicBezTo>
                        <a:cubicBezTo>
                          <a:pt x="1838611" y="416758"/>
                          <a:pt x="1824193" y="397603"/>
                          <a:pt x="1808882" y="392651"/>
                        </a:cubicBezTo>
                        <a:cubicBezTo>
                          <a:pt x="1787321" y="384698"/>
                          <a:pt x="1764536" y="375662"/>
                          <a:pt x="1741322" y="374562"/>
                        </a:cubicBezTo>
                        <a:cubicBezTo>
                          <a:pt x="1709518" y="359301"/>
                          <a:pt x="1665759" y="325091"/>
                          <a:pt x="1633136" y="355126"/>
                        </a:cubicBezTo>
                        <a:cubicBezTo>
                          <a:pt x="1518493" y="448720"/>
                          <a:pt x="1386969" y="522604"/>
                          <a:pt x="1284256" y="630253"/>
                        </a:cubicBezTo>
                        <a:cubicBezTo>
                          <a:pt x="1264886" y="582509"/>
                          <a:pt x="1245879" y="534997"/>
                          <a:pt x="1222309" y="489097"/>
                        </a:cubicBezTo>
                        <a:cubicBezTo>
                          <a:pt x="1201095" y="420751"/>
                          <a:pt x="1163884" y="354547"/>
                          <a:pt x="1131981" y="289616"/>
                        </a:cubicBezTo>
                        <a:cubicBezTo>
                          <a:pt x="1117736" y="260812"/>
                          <a:pt x="1098291" y="233944"/>
                          <a:pt x="1069447" y="218401"/>
                        </a:cubicBezTo>
                        <a:cubicBezTo>
                          <a:pt x="1024191" y="192136"/>
                          <a:pt x="973653" y="174725"/>
                          <a:pt x="922686" y="163506"/>
                        </a:cubicBezTo>
                        <a:cubicBezTo>
                          <a:pt x="910715" y="161737"/>
                          <a:pt x="868320" y="149030"/>
                          <a:pt x="863798" y="162613"/>
                        </a:cubicBezTo>
                        <a:cubicBezTo>
                          <a:pt x="846759" y="153486"/>
                          <a:pt x="835747" y="137539"/>
                          <a:pt x="823999" y="122856"/>
                        </a:cubicBezTo>
                        <a:cubicBezTo>
                          <a:pt x="821502" y="120119"/>
                          <a:pt x="817592" y="123063"/>
                          <a:pt x="818212" y="126229"/>
                        </a:cubicBezTo>
                        <a:cubicBezTo>
                          <a:pt x="827107" y="158678"/>
                          <a:pt x="866286" y="187870"/>
                          <a:pt x="900256" y="185539"/>
                        </a:cubicBezTo>
                        <a:cubicBezTo>
                          <a:pt x="946289" y="245195"/>
                          <a:pt x="990808" y="306886"/>
                          <a:pt x="1020008" y="376753"/>
                        </a:cubicBezTo>
                        <a:cubicBezTo>
                          <a:pt x="935723" y="378158"/>
                          <a:pt x="849619" y="395429"/>
                          <a:pt x="766268" y="375810"/>
                        </a:cubicBezTo>
                        <a:cubicBezTo>
                          <a:pt x="694202" y="297379"/>
                          <a:pt x="613613" y="226644"/>
                          <a:pt x="526682" y="165102"/>
                        </a:cubicBezTo>
                        <a:cubicBezTo>
                          <a:pt x="578096" y="152172"/>
                          <a:pt x="596830" y="96905"/>
                          <a:pt x="597599" y="49079"/>
                        </a:cubicBezTo>
                        <a:cubicBezTo>
                          <a:pt x="598872" y="33453"/>
                          <a:pt x="599798" y="17010"/>
                          <a:pt x="595243" y="1798"/>
                        </a:cubicBezTo>
                        <a:cubicBezTo>
                          <a:pt x="594441" y="-889"/>
                          <a:pt x="590117" y="-484"/>
                          <a:pt x="590224" y="2476"/>
                        </a:cubicBezTo>
                        <a:cubicBezTo>
                          <a:pt x="590663" y="14290"/>
                          <a:pt x="589174" y="26377"/>
                          <a:pt x="587934" y="38100"/>
                        </a:cubicBezTo>
                        <a:cubicBezTo>
                          <a:pt x="583263" y="76369"/>
                          <a:pt x="577228" y="120954"/>
                          <a:pt x="539951" y="141333"/>
                        </a:cubicBezTo>
                        <a:cubicBezTo>
                          <a:pt x="533808" y="145285"/>
                          <a:pt x="527600" y="148261"/>
                          <a:pt x="520556" y="150155"/>
                        </a:cubicBezTo>
                        <a:cubicBezTo>
                          <a:pt x="513148" y="152808"/>
                          <a:pt x="507411" y="146575"/>
                          <a:pt x="500417" y="149237"/>
                        </a:cubicBezTo>
                        <a:cubicBezTo>
                          <a:pt x="497143" y="146591"/>
                          <a:pt x="491306" y="145707"/>
                          <a:pt x="490546" y="150874"/>
                        </a:cubicBezTo>
                        <a:cubicBezTo>
                          <a:pt x="263269" y="198965"/>
                          <a:pt x="85440" y="455714"/>
                          <a:pt x="18838" y="666141"/>
                        </a:cubicBezTo>
                        <a:cubicBezTo>
                          <a:pt x="15655" y="678724"/>
                          <a:pt x="-13503" y="766126"/>
                          <a:pt x="7619" y="759215"/>
                        </a:cubicBezTo>
                        <a:cubicBezTo>
                          <a:pt x="46658" y="926288"/>
                          <a:pt x="297049" y="1074322"/>
                          <a:pt x="462652" y="1053638"/>
                        </a:cubicBezTo>
                        <a:cubicBezTo>
                          <a:pt x="459758" y="1086418"/>
                          <a:pt x="449333" y="1117784"/>
                          <a:pt x="437916" y="1148389"/>
                        </a:cubicBezTo>
                        <a:cubicBezTo>
                          <a:pt x="426920" y="1181533"/>
                          <a:pt x="415313" y="1183360"/>
                          <a:pt x="453698" y="1197687"/>
                        </a:cubicBezTo>
                        <a:cubicBezTo>
                          <a:pt x="451036" y="1199250"/>
                          <a:pt x="450333" y="1202912"/>
                          <a:pt x="451574" y="1205591"/>
                        </a:cubicBezTo>
                        <a:cubicBezTo>
                          <a:pt x="380210" y="1370912"/>
                          <a:pt x="367321" y="1554743"/>
                          <a:pt x="342834" y="1731366"/>
                        </a:cubicBezTo>
                        <a:cubicBezTo>
                          <a:pt x="327589" y="1861485"/>
                          <a:pt x="310814" y="1991488"/>
                          <a:pt x="285045" y="2120003"/>
                        </a:cubicBezTo>
                        <a:cubicBezTo>
                          <a:pt x="283855" y="2125906"/>
                          <a:pt x="289964" y="2129329"/>
                          <a:pt x="294115" y="2127510"/>
                        </a:cubicBezTo>
                        <a:cubicBezTo>
                          <a:pt x="361138" y="2157123"/>
                          <a:pt x="431128" y="2180181"/>
                          <a:pt x="500888" y="2202296"/>
                        </a:cubicBezTo>
                        <a:cubicBezTo>
                          <a:pt x="443538" y="2462294"/>
                          <a:pt x="491794" y="2606748"/>
                          <a:pt x="585586" y="2844739"/>
                        </a:cubicBezTo>
                        <a:cubicBezTo>
                          <a:pt x="595127" y="2872352"/>
                          <a:pt x="603865" y="2900262"/>
                          <a:pt x="610917" y="2928628"/>
                        </a:cubicBezTo>
                        <a:cubicBezTo>
                          <a:pt x="618631" y="2955413"/>
                          <a:pt x="619689" y="2984638"/>
                          <a:pt x="630519" y="3010242"/>
                        </a:cubicBezTo>
                        <a:cubicBezTo>
                          <a:pt x="562984" y="3082407"/>
                          <a:pt x="634727" y="3125306"/>
                          <a:pt x="650104" y="3196314"/>
                        </a:cubicBezTo>
                        <a:cubicBezTo>
                          <a:pt x="654916" y="3216594"/>
                          <a:pt x="656098" y="3237444"/>
                          <a:pt x="655991" y="3258236"/>
                        </a:cubicBezTo>
                        <a:cubicBezTo>
                          <a:pt x="655966" y="3263726"/>
                          <a:pt x="660199" y="3268471"/>
                          <a:pt x="665473" y="3269389"/>
                        </a:cubicBezTo>
                        <a:cubicBezTo>
                          <a:pt x="676130" y="3281310"/>
                          <a:pt x="704834" y="3287428"/>
                          <a:pt x="709555" y="3267578"/>
                        </a:cubicBezTo>
                        <a:cubicBezTo>
                          <a:pt x="710696" y="3266710"/>
                          <a:pt x="711431" y="3265305"/>
                          <a:pt x="711274" y="3263304"/>
                        </a:cubicBezTo>
                        <a:cubicBezTo>
                          <a:pt x="709480" y="3241470"/>
                          <a:pt x="708339" y="3219587"/>
                          <a:pt x="706851" y="3197736"/>
                        </a:cubicBezTo>
                        <a:cubicBezTo>
                          <a:pt x="744186" y="3230706"/>
                          <a:pt x="757340" y="3282724"/>
                          <a:pt x="797163" y="3312949"/>
                        </a:cubicBezTo>
                        <a:cubicBezTo>
                          <a:pt x="871147" y="3360205"/>
                          <a:pt x="974803" y="3335676"/>
                          <a:pt x="1044628" y="3291661"/>
                        </a:cubicBezTo>
                        <a:cubicBezTo>
                          <a:pt x="1056012" y="3290057"/>
                          <a:pt x="1053979" y="3277706"/>
                          <a:pt x="1049754" y="3269769"/>
                        </a:cubicBezTo>
                        <a:cubicBezTo>
                          <a:pt x="1082220" y="3309154"/>
                          <a:pt x="1223326" y="3327541"/>
                          <a:pt x="1256180" y="3282815"/>
                        </a:cubicBezTo>
                        <a:cubicBezTo>
                          <a:pt x="1287100" y="3230218"/>
                          <a:pt x="1236959" y="3174819"/>
                          <a:pt x="1187016" y="3160269"/>
                        </a:cubicBezTo>
                        <a:cubicBezTo>
                          <a:pt x="1182585" y="3158657"/>
                          <a:pt x="1179022" y="3160120"/>
                          <a:pt x="1176798" y="3162881"/>
                        </a:cubicBezTo>
                        <a:cubicBezTo>
                          <a:pt x="1176558" y="3162914"/>
                          <a:pt x="1175938" y="3163030"/>
                          <a:pt x="1175243" y="3163154"/>
                        </a:cubicBezTo>
                        <a:cubicBezTo>
                          <a:pt x="1163214" y="3111789"/>
                          <a:pt x="1153236" y="3059838"/>
                          <a:pt x="1153029" y="3006877"/>
                        </a:cubicBezTo>
                        <a:cubicBezTo>
                          <a:pt x="1178352" y="2746210"/>
                          <a:pt x="1250418" y="2490717"/>
                          <a:pt x="1290324" y="2231595"/>
                        </a:cubicBezTo>
                        <a:cubicBezTo>
                          <a:pt x="1302998" y="2225213"/>
                          <a:pt x="1315391" y="2218004"/>
                          <a:pt x="1327031" y="2209563"/>
                        </a:cubicBezTo>
                        <a:cubicBezTo>
                          <a:pt x="1338167" y="2205504"/>
                          <a:pt x="1339614" y="2189316"/>
                          <a:pt x="1340829" y="2179635"/>
                        </a:cubicBezTo>
                        <a:cubicBezTo>
                          <a:pt x="1341573" y="2167689"/>
                          <a:pt x="1342168" y="2155743"/>
                          <a:pt x="1342797" y="2143788"/>
                        </a:cubicBezTo>
                        <a:lnTo>
                          <a:pt x="1342995" y="2142664"/>
                        </a:lnTo>
                        <a:cubicBezTo>
                          <a:pt x="1366201" y="2135496"/>
                          <a:pt x="1390383" y="2129411"/>
                          <a:pt x="1408009" y="2111918"/>
                        </a:cubicBezTo>
                        <a:cubicBezTo>
                          <a:pt x="1411581" y="2111769"/>
                          <a:pt x="1415392" y="2109181"/>
                          <a:pt x="1415557" y="2105048"/>
                        </a:cubicBezTo>
                        <a:cubicBezTo>
                          <a:pt x="1417913" y="2046656"/>
                          <a:pt x="1412151" y="1987776"/>
                          <a:pt x="1406256" y="1929707"/>
                        </a:cubicBezTo>
                        <a:cubicBezTo>
                          <a:pt x="1381256" y="1688144"/>
                          <a:pt x="1336042" y="1448161"/>
                          <a:pt x="1263183" y="1216313"/>
                        </a:cubicBezTo>
                        <a:cubicBezTo>
                          <a:pt x="1273608" y="1217355"/>
                          <a:pt x="1288555" y="1214056"/>
                          <a:pt x="1285058" y="1198911"/>
                        </a:cubicBezTo>
                        <a:cubicBezTo>
                          <a:pt x="1254733" y="1088038"/>
                          <a:pt x="1214662" y="980067"/>
                          <a:pt x="1188008" y="868177"/>
                        </a:cubicBezTo>
                        <a:cubicBezTo>
                          <a:pt x="1199657" y="878603"/>
                          <a:pt x="1266382" y="912275"/>
                          <a:pt x="1276890" y="898535"/>
                        </a:cubicBezTo>
                        <a:cubicBezTo>
                          <a:pt x="1311373" y="897303"/>
                          <a:pt x="1344607" y="860241"/>
                          <a:pt x="1371030" y="839746"/>
                        </a:cubicBezTo>
                        <a:cubicBezTo>
                          <a:pt x="1490079" y="729866"/>
                          <a:pt x="1570032" y="586114"/>
                          <a:pt x="1660517" y="453614"/>
                        </a:cubicBezTo>
                        <a:cubicBezTo>
                          <a:pt x="1738304" y="498729"/>
                          <a:pt x="1835817" y="517504"/>
                          <a:pt x="1923938" y="496935"/>
                        </a:cubicBezTo>
                        <a:cubicBezTo>
                          <a:pt x="1936827" y="493347"/>
                          <a:pt x="1951361" y="487956"/>
                          <a:pt x="1960364" y="477506"/>
                        </a:cubicBezTo>
                        <a:cubicBezTo>
                          <a:pt x="1967449" y="469305"/>
                          <a:pt x="1965184" y="456111"/>
                          <a:pt x="1953246" y="454308"/>
                        </a:cubicBezTo>
                        <a:close/>
                        <a:moveTo>
                          <a:pt x="1785602" y="394238"/>
                        </a:moveTo>
                        <a:cubicBezTo>
                          <a:pt x="1793365" y="397347"/>
                          <a:pt x="1813231" y="401695"/>
                          <a:pt x="1815843" y="409698"/>
                        </a:cubicBezTo>
                        <a:cubicBezTo>
                          <a:pt x="1814430" y="412186"/>
                          <a:pt x="1806410" y="412129"/>
                          <a:pt x="1804228" y="413600"/>
                        </a:cubicBezTo>
                        <a:cubicBezTo>
                          <a:pt x="1791256" y="404424"/>
                          <a:pt x="1777557" y="396280"/>
                          <a:pt x="1764057" y="387914"/>
                        </a:cubicBezTo>
                        <a:cubicBezTo>
                          <a:pt x="1771299" y="389823"/>
                          <a:pt x="1778483" y="391915"/>
                          <a:pt x="1785602" y="394238"/>
                        </a:cubicBezTo>
                        <a:close/>
                        <a:moveTo>
                          <a:pt x="954060" y="391998"/>
                        </a:moveTo>
                        <a:cubicBezTo>
                          <a:pt x="977275" y="389617"/>
                          <a:pt x="1001258" y="391312"/>
                          <a:pt x="1024134" y="386608"/>
                        </a:cubicBezTo>
                        <a:cubicBezTo>
                          <a:pt x="1051713" y="448133"/>
                          <a:pt x="1055169" y="515751"/>
                          <a:pt x="1058583" y="582096"/>
                        </a:cubicBezTo>
                        <a:cubicBezTo>
                          <a:pt x="1067099" y="664852"/>
                          <a:pt x="1099556" y="743209"/>
                          <a:pt x="1100011" y="827196"/>
                        </a:cubicBezTo>
                        <a:cubicBezTo>
                          <a:pt x="1104103" y="941335"/>
                          <a:pt x="1100829" y="1058086"/>
                          <a:pt x="1135626" y="1167842"/>
                        </a:cubicBezTo>
                        <a:cubicBezTo>
                          <a:pt x="1134601" y="1167974"/>
                          <a:pt x="1133493" y="1168115"/>
                          <a:pt x="1132320" y="1168272"/>
                        </a:cubicBezTo>
                        <a:cubicBezTo>
                          <a:pt x="1132501" y="1166048"/>
                          <a:pt x="1130732" y="1163601"/>
                          <a:pt x="1128202" y="1163469"/>
                        </a:cubicBezTo>
                        <a:cubicBezTo>
                          <a:pt x="1125152" y="1163312"/>
                          <a:pt x="1122870" y="1162725"/>
                          <a:pt x="1119770" y="1163188"/>
                        </a:cubicBezTo>
                        <a:cubicBezTo>
                          <a:pt x="1075937" y="1172083"/>
                          <a:pt x="1031144" y="1174125"/>
                          <a:pt x="986575" y="1170802"/>
                        </a:cubicBezTo>
                        <a:cubicBezTo>
                          <a:pt x="947777" y="1023346"/>
                          <a:pt x="897297" y="879082"/>
                          <a:pt x="891286" y="725071"/>
                        </a:cubicBezTo>
                        <a:cubicBezTo>
                          <a:pt x="879720" y="605964"/>
                          <a:pt x="869122" y="475580"/>
                          <a:pt x="777437" y="388096"/>
                        </a:cubicBezTo>
                        <a:cubicBezTo>
                          <a:pt x="835143" y="401637"/>
                          <a:pt x="895387" y="395296"/>
                          <a:pt x="954060" y="391998"/>
                        </a:cubicBezTo>
                        <a:close/>
                        <a:moveTo>
                          <a:pt x="981235" y="2585361"/>
                        </a:moveTo>
                        <a:cubicBezTo>
                          <a:pt x="991577" y="2714537"/>
                          <a:pt x="973968" y="2843160"/>
                          <a:pt x="960550" y="2971328"/>
                        </a:cubicBezTo>
                        <a:cubicBezTo>
                          <a:pt x="917965" y="3012929"/>
                          <a:pt x="947264" y="3076612"/>
                          <a:pt x="951952" y="3127200"/>
                        </a:cubicBezTo>
                        <a:cubicBezTo>
                          <a:pt x="953688" y="3144478"/>
                          <a:pt x="954267" y="3161542"/>
                          <a:pt x="953704" y="3178986"/>
                        </a:cubicBezTo>
                        <a:cubicBezTo>
                          <a:pt x="898710" y="3124471"/>
                          <a:pt x="868750" y="3051620"/>
                          <a:pt x="827231" y="2987796"/>
                        </a:cubicBezTo>
                        <a:cubicBezTo>
                          <a:pt x="804166" y="2749806"/>
                          <a:pt x="769575" y="2508566"/>
                          <a:pt x="779769" y="2267484"/>
                        </a:cubicBezTo>
                        <a:cubicBezTo>
                          <a:pt x="850033" y="2278289"/>
                          <a:pt x="921032" y="2284944"/>
                          <a:pt x="992172" y="2285101"/>
                        </a:cubicBezTo>
                        <a:cubicBezTo>
                          <a:pt x="991056" y="2287234"/>
                          <a:pt x="991833" y="2286002"/>
                          <a:pt x="992263" y="2285101"/>
                        </a:cubicBezTo>
                        <a:lnTo>
                          <a:pt x="992263" y="2285101"/>
                        </a:lnTo>
                        <a:cubicBezTo>
                          <a:pt x="980449" y="2310242"/>
                          <a:pt x="979118" y="2338963"/>
                          <a:pt x="976646" y="2366245"/>
                        </a:cubicBezTo>
                        <a:cubicBezTo>
                          <a:pt x="971859" y="2439294"/>
                          <a:pt x="975927" y="2512468"/>
                          <a:pt x="981235" y="2585361"/>
                        </a:cubicBezTo>
                        <a:close/>
                        <a:moveTo>
                          <a:pt x="459981" y="1044428"/>
                        </a:moveTo>
                        <a:cubicBezTo>
                          <a:pt x="450499" y="1042245"/>
                          <a:pt x="440661" y="1042477"/>
                          <a:pt x="430963" y="1042006"/>
                        </a:cubicBezTo>
                        <a:cubicBezTo>
                          <a:pt x="257275" y="1030746"/>
                          <a:pt x="65755" y="918137"/>
                          <a:pt x="14366" y="744920"/>
                        </a:cubicBezTo>
                        <a:cubicBezTo>
                          <a:pt x="37266" y="660577"/>
                          <a:pt x="64705" y="576954"/>
                          <a:pt x="107894" y="500506"/>
                        </a:cubicBezTo>
                        <a:cubicBezTo>
                          <a:pt x="139979" y="587668"/>
                          <a:pt x="271776" y="632700"/>
                          <a:pt x="358294" y="627326"/>
                        </a:cubicBezTo>
                        <a:cubicBezTo>
                          <a:pt x="314328" y="678592"/>
                          <a:pt x="259830" y="718945"/>
                          <a:pt x="209350" y="762943"/>
                        </a:cubicBezTo>
                        <a:cubicBezTo>
                          <a:pt x="174908" y="740539"/>
                          <a:pt x="135878" y="723624"/>
                          <a:pt x="94385" y="721788"/>
                        </a:cubicBezTo>
                        <a:cubicBezTo>
                          <a:pt x="87862" y="721483"/>
                          <a:pt x="88118" y="731122"/>
                          <a:pt x="94385" y="731775"/>
                        </a:cubicBezTo>
                        <a:cubicBezTo>
                          <a:pt x="245891" y="746293"/>
                          <a:pt x="314188" y="917608"/>
                          <a:pt x="454632" y="953959"/>
                        </a:cubicBezTo>
                        <a:cubicBezTo>
                          <a:pt x="472043" y="976926"/>
                          <a:pt x="506072" y="857455"/>
                          <a:pt x="507179" y="845211"/>
                        </a:cubicBezTo>
                        <a:cubicBezTo>
                          <a:pt x="509486" y="832942"/>
                          <a:pt x="509717" y="819566"/>
                          <a:pt x="519101" y="810199"/>
                        </a:cubicBezTo>
                        <a:cubicBezTo>
                          <a:pt x="542084" y="784703"/>
                          <a:pt x="566935" y="756139"/>
                          <a:pt x="601162" y="746582"/>
                        </a:cubicBezTo>
                        <a:cubicBezTo>
                          <a:pt x="614348" y="743391"/>
                          <a:pt x="619838" y="750774"/>
                          <a:pt x="606230" y="758065"/>
                        </a:cubicBezTo>
                        <a:cubicBezTo>
                          <a:pt x="587777" y="769631"/>
                          <a:pt x="570680" y="783719"/>
                          <a:pt x="557841" y="801452"/>
                        </a:cubicBezTo>
                        <a:cubicBezTo>
                          <a:pt x="542704" y="810695"/>
                          <a:pt x="529948" y="823294"/>
                          <a:pt x="523342" y="839647"/>
                        </a:cubicBezTo>
                        <a:cubicBezTo>
                          <a:pt x="521788" y="843500"/>
                          <a:pt x="527542" y="846476"/>
                          <a:pt x="530171" y="843624"/>
                        </a:cubicBezTo>
                        <a:cubicBezTo>
                          <a:pt x="540877" y="832033"/>
                          <a:pt x="550459" y="820343"/>
                          <a:pt x="563992" y="811778"/>
                        </a:cubicBezTo>
                        <a:cubicBezTo>
                          <a:pt x="585727" y="799476"/>
                          <a:pt x="632115" y="781495"/>
                          <a:pt x="650716" y="805528"/>
                        </a:cubicBezTo>
                        <a:cubicBezTo>
                          <a:pt x="605362" y="812332"/>
                          <a:pt x="553435" y="824071"/>
                          <a:pt x="524516" y="862704"/>
                        </a:cubicBezTo>
                        <a:cubicBezTo>
                          <a:pt x="522118" y="866111"/>
                          <a:pt x="527401" y="870038"/>
                          <a:pt x="530220" y="867111"/>
                        </a:cubicBezTo>
                        <a:cubicBezTo>
                          <a:pt x="562959" y="835861"/>
                          <a:pt x="614977" y="819309"/>
                          <a:pt x="659463" y="818565"/>
                        </a:cubicBezTo>
                        <a:cubicBezTo>
                          <a:pt x="635108" y="845690"/>
                          <a:pt x="596111" y="850899"/>
                          <a:pt x="565976" y="869599"/>
                        </a:cubicBezTo>
                        <a:cubicBezTo>
                          <a:pt x="552616" y="875783"/>
                          <a:pt x="543539" y="887192"/>
                          <a:pt x="531527" y="894806"/>
                        </a:cubicBezTo>
                        <a:cubicBezTo>
                          <a:pt x="527393" y="897229"/>
                          <a:pt x="528881" y="904760"/>
                          <a:pt x="534106" y="904322"/>
                        </a:cubicBezTo>
                        <a:cubicBezTo>
                          <a:pt x="565042" y="902404"/>
                          <a:pt x="595929" y="885638"/>
                          <a:pt x="627105" y="896815"/>
                        </a:cubicBezTo>
                        <a:cubicBezTo>
                          <a:pt x="522540" y="949710"/>
                          <a:pt x="518836" y="930918"/>
                          <a:pt x="459981" y="1044428"/>
                        </a:cubicBezTo>
                        <a:close/>
                        <a:moveTo>
                          <a:pt x="499896" y="812638"/>
                        </a:moveTo>
                        <a:cubicBezTo>
                          <a:pt x="493803" y="824369"/>
                          <a:pt x="493299" y="839234"/>
                          <a:pt x="490314" y="851899"/>
                        </a:cubicBezTo>
                        <a:cubicBezTo>
                          <a:pt x="483262" y="884042"/>
                          <a:pt x="470018" y="914210"/>
                          <a:pt x="454880" y="943244"/>
                        </a:cubicBezTo>
                        <a:cubicBezTo>
                          <a:pt x="356739" y="915119"/>
                          <a:pt x="300050" y="820368"/>
                          <a:pt x="216435" y="767622"/>
                        </a:cubicBezTo>
                        <a:cubicBezTo>
                          <a:pt x="289807" y="726559"/>
                          <a:pt x="350613" y="664289"/>
                          <a:pt x="403243" y="599383"/>
                        </a:cubicBezTo>
                        <a:cubicBezTo>
                          <a:pt x="425151" y="634163"/>
                          <a:pt x="451574" y="666505"/>
                          <a:pt x="470737" y="703212"/>
                        </a:cubicBezTo>
                        <a:cubicBezTo>
                          <a:pt x="477351" y="717514"/>
                          <a:pt x="503161" y="757611"/>
                          <a:pt x="500855" y="770483"/>
                        </a:cubicBezTo>
                        <a:cubicBezTo>
                          <a:pt x="493811" y="783413"/>
                          <a:pt x="491133" y="799865"/>
                          <a:pt x="499896" y="812638"/>
                        </a:cubicBezTo>
                        <a:close/>
                        <a:moveTo>
                          <a:pt x="443100" y="1175415"/>
                        </a:moveTo>
                        <a:cubicBezTo>
                          <a:pt x="445844" y="1167545"/>
                          <a:pt x="448878" y="1160005"/>
                          <a:pt x="451722" y="1152209"/>
                        </a:cubicBezTo>
                        <a:cubicBezTo>
                          <a:pt x="464231" y="1118222"/>
                          <a:pt x="475408" y="1082433"/>
                          <a:pt x="472465" y="1045924"/>
                        </a:cubicBezTo>
                        <a:cubicBezTo>
                          <a:pt x="495961" y="1014806"/>
                          <a:pt x="509527" y="975470"/>
                          <a:pt x="543795" y="953975"/>
                        </a:cubicBezTo>
                        <a:cubicBezTo>
                          <a:pt x="556791" y="940153"/>
                          <a:pt x="669855" y="908753"/>
                          <a:pt x="646682" y="888383"/>
                        </a:cubicBezTo>
                        <a:cubicBezTo>
                          <a:pt x="623831" y="875965"/>
                          <a:pt x="597268" y="875998"/>
                          <a:pt x="572293" y="880760"/>
                        </a:cubicBezTo>
                        <a:cubicBezTo>
                          <a:pt x="584363" y="868012"/>
                          <a:pt x="709902" y="825560"/>
                          <a:pt x="661976" y="806421"/>
                        </a:cubicBezTo>
                        <a:cubicBezTo>
                          <a:pt x="665101" y="795260"/>
                          <a:pt x="646508" y="785488"/>
                          <a:pt x="638100" y="783463"/>
                        </a:cubicBezTo>
                        <a:cubicBezTo>
                          <a:pt x="616771" y="778924"/>
                          <a:pt x="595631" y="784777"/>
                          <a:pt x="575401" y="792573"/>
                        </a:cubicBezTo>
                        <a:cubicBezTo>
                          <a:pt x="582866" y="785794"/>
                          <a:pt x="590663" y="779362"/>
                          <a:pt x="599054" y="773748"/>
                        </a:cubicBezTo>
                        <a:cubicBezTo>
                          <a:pt x="610454" y="767060"/>
                          <a:pt x="635132" y="754271"/>
                          <a:pt x="619276" y="739439"/>
                        </a:cubicBezTo>
                        <a:cubicBezTo>
                          <a:pt x="584305" y="722905"/>
                          <a:pt x="532287" y="776386"/>
                          <a:pt x="509180" y="799666"/>
                        </a:cubicBezTo>
                        <a:cubicBezTo>
                          <a:pt x="507684" y="791912"/>
                          <a:pt x="509734" y="784562"/>
                          <a:pt x="513000" y="777593"/>
                        </a:cubicBezTo>
                        <a:cubicBezTo>
                          <a:pt x="520986" y="758909"/>
                          <a:pt x="488760" y="715695"/>
                          <a:pt x="480228" y="696408"/>
                        </a:cubicBezTo>
                        <a:cubicBezTo>
                          <a:pt x="458353" y="661115"/>
                          <a:pt x="437651" y="622589"/>
                          <a:pt x="407211" y="594092"/>
                        </a:cubicBezTo>
                        <a:cubicBezTo>
                          <a:pt x="414734" y="583410"/>
                          <a:pt x="423316" y="573341"/>
                          <a:pt x="429442" y="561469"/>
                        </a:cubicBezTo>
                        <a:cubicBezTo>
                          <a:pt x="440256" y="552358"/>
                          <a:pt x="447399" y="539503"/>
                          <a:pt x="452863" y="526523"/>
                        </a:cubicBezTo>
                        <a:cubicBezTo>
                          <a:pt x="457542" y="524787"/>
                          <a:pt x="520887" y="431813"/>
                          <a:pt x="498408" y="442420"/>
                        </a:cubicBezTo>
                        <a:cubicBezTo>
                          <a:pt x="485312" y="457690"/>
                          <a:pt x="474449" y="475026"/>
                          <a:pt x="464024" y="492503"/>
                        </a:cubicBezTo>
                        <a:cubicBezTo>
                          <a:pt x="473474" y="452928"/>
                          <a:pt x="474672" y="411566"/>
                          <a:pt x="467827" y="371693"/>
                        </a:cubicBezTo>
                        <a:cubicBezTo>
                          <a:pt x="466909" y="367014"/>
                          <a:pt x="461172" y="328621"/>
                          <a:pt x="454748" y="340922"/>
                        </a:cubicBezTo>
                        <a:cubicBezTo>
                          <a:pt x="464057" y="406846"/>
                          <a:pt x="464189" y="478912"/>
                          <a:pt x="431997" y="539015"/>
                        </a:cubicBezTo>
                        <a:cubicBezTo>
                          <a:pt x="412287" y="564454"/>
                          <a:pt x="390834" y="588834"/>
                          <a:pt x="370174" y="613718"/>
                        </a:cubicBezTo>
                        <a:cubicBezTo>
                          <a:pt x="331218" y="613107"/>
                          <a:pt x="291725" y="612850"/>
                          <a:pt x="254423" y="599871"/>
                        </a:cubicBezTo>
                        <a:cubicBezTo>
                          <a:pt x="200463" y="580261"/>
                          <a:pt x="127752" y="547001"/>
                          <a:pt x="116988" y="484368"/>
                        </a:cubicBezTo>
                        <a:cubicBezTo>
                          <a:pt x="201364" y="337111"/>
                          <a:pt x="330408" y="209439"/>
                          <a:pt x="494051" y="155834"/>
                        </a:cubicBezTo>
                        <a:cubicBezTo>
                          <a:pt x="583991" y="225313"/>
                          <a:pt x="672641" y="296825"/>
                          <a:pt x="749221" y="381316"/>
                        </a:cubicBezTo>
                        <a:cubicBezTo>
                          <a:pt x="805265" y="435690"/>
                          <a:pt x="845858" y="503896"/>
                          <a:pt x="856142" y="582146"/>
                        </a:cubicBezTo>
                        <a:cubicBezTo>
                          <a:pt x="878786" y="702674"/>
                          <a:pt x="877083" y="826783"/>
                          <a:pt x="906391" y="946204"/>
                        </a:cubicBezTo>
                        <a:cubicBezTo>
                          <a:pt x="927538" y="1032176"/>
                          <a:pt x="961029" y="1115006"/>
                          <a:pt x="975290" y="1202664"/>
                        </a:cubicBezTo>
                        <a:cubicBezTo>
                          <a:pt x="832861" y="1246464"/>
                          <a:pt x="680255" y="1235485"/>
                          <a:pt x="536222" y="1205070"/>
                        </a:cubicBezTo>
                        <a:cubicBezTo>
                          <a:pt x="504038" y="1199184"/>
                          <a:pt x="472556" y="1189800"/>
                          <a:pt x="443100" y="1175415"/>
                        </a:cubicBezTo>
                        <a:close/>
                        <a:moveTo>
                          <a:pt x="620020" y="2859100"/>
                        </a:moveTo>
                        <a:cubicBezTo>
                          <a:pt x="504559" y="2543214"/>
                          <a:pt x="489148" y="2547555"/>
                          <a:pt x="513843" y="2206256"/>
                        </a:cubicBezTo>
                        <a:cubicBezTo>
                          <a:pt x="597888" y="2231719"/>
                          <a:pt x="683562" y="2252048"/>
                          <a:pt x="770294" y="2265987"/>
                        </a:cubicBezTo>
                        <a:cubicBezTo>
                          <a:pt x="755017" y="2506251"/>
                          <a:pt x="780992" y="2751649"/>
                          <a:pt x="815541" y="2988681"/>
                        </a:cubicBezTo>
                        <a:cubicBezTo>
                          <a:pt x="835623" y="3062128"/>
                          <a:pt x="891758" y="3144172"/>
                          <a:pt x="945363" y="3198100"/>
                        </a:cubicBezTo>
                        <a:cubicBezTo>
                          <a:pt x="904026" y="3220752"/>
                          <a:pt x="856936" y="3235468"/>
                          <a:pt x="809589" y="3235600"/>
                        </a:cubicBezTo>
                        <a:cubicBezTo>
                          <a:pt x="801917" y="3234617"/>
                          <a:pt x="797494" y="3229251"/>
                          <a:pt x="792707" y="3223745"/>
                        </a:cubicBezTo>
                        <a:cubicBezTo>
                          <a:pt x="735101" y="3161004"/>
                          <a:pt x="684505" y="3092064"/>
                          <a:pt x="644342" y="3017385"/>
                        </a:cubicBezTo>
                        <a:cubicBezTo>
                          <a:pt x="645351" y="3016253"/>
                          <a:pt x="645896" y="3015045"/>
                          <a:pt x="646078" y="3013855"/>
                        </a:cubicBezTo>
                        <a:cubicBezTo>
                          <a:pt x="660323" y="2978537"/>
                          <a:pt x="630643" y="2896848"/>
                          <a:pt x="620020" y="2859100"/>
                        </a:cubicBezTo>
                        <a:close/>
                        <a:moveTo>
                          <a:pt x="1016875" y="3284708"/>
                        </a:moveTo>
                        <a:cubicBezTo>
                          <a:pt x="953779" y="3311602"/>
                          <a:pt x="874107" y="3333774"/>
                          <a:pt x="810862" y="3296539"/>
                        </a:cubicBezTo>
                        <a:cubicBezTo>
                          <a:pt x="767260" y="3266421"/>
                          <a:pt x="759216" y="3200795"/>
                          <a:pt x="707529" y="3179647"/>
                        </a:cubicBezTo>
                        <a:cubicBezTo>
                          <a:pt x="707471" y="3176737"/>
                          <a:pt x="705851" y="3173075"/>
                          <a:pt x="702436" y="3173232"/>
                        </a:cubicBezTo>
                        <a:cubicBezTo>
                          <a:pt x="686646" y="3174431"/>
                          <a:pt x="692425" y="3199861"/>
                          <a:pt x="693731" y="3209658"/>
                        </a:cubicBezTo>
                        <a:cubicBezTo>
                          <a:pt x="695856" y="3225680"/>
                          <a:pt x="697757" y="3241710"/>
                          <a:pt x="699559" y="3257773"/>
                        </a:cubicBezTo>
                        <a:cubicBezTo>
                          <a:pt x="692259" y="3257178"/>
                          <a:pt x="685555" y="3259005"/>
                          <a:pt x="678833" y="3256690"/>
                        </a:cubicBezTo>
                        <a:cubicBezTo>
                          <a:pt x="682826" y="3221521"/>
                          <a:pt x="674915" y="3185120"/>
                          <a:pt x="661075" y="3152828"/>
                        </a:cubicBezTo>
                        <a:cubicBezTo>
                          <a:pt x="641184" y="3110971"/>
                          <a:pt x="601881" y="3067328"/>
                          <a:pt x="639638" y="3022337"/>
                        </a:cubicBezTo>
                        <a:cubicBezTo>
                          <a:pt x="656594" y="3076190"/>
                          <a:pt x="693814" y="3121594"/>
                          <a:pt x="727867" y="3165659"/>
                        </a:cubicBezTo>
                        <a:cubicBezTo>
                          <a:pt x="751123" y="3191751"/>
                          <a:pt x="771303" y="3222249"/>
                          <a:pt x="798519" y="3244116"/>
                        </a:cubicBezTo>
                        <a:cubicBezTo>
                          <a:pt x="845800" y="3254375"/>
                          <a:pt x="914104" y="3231888"/>
                          <a:pt x="954564" y="3206822"/>
                        </a:cubicBezTo>
                        <a:cubicBezTo>
                          <a:pt x="977853" y="3232500"/>
                          <a:pt x="1016842" y="3245372"/>
                          <a:pt x="1032285" y="3277292"/>
                        </a:cubicBezTo>
                        <a:cubicBezTo>
                          <a:pt x="1026961" y="3279293"/>
                          <a:pt x="1022083" y="3282352"/>
                          <a:pt x="1016875" y="3284708"/>
                        </a:cubicBezTo>
                        <a:close/>
                        <a:moveTo>
                          <a:pt x="1010575" y="3227540"/>
                        </a:moveTo>
                        <a:cubicBezTo>
                          <a:pt x="1005003" y="3223439"/>
                          <a:pt x="999522" y="3219281"/>
                          <a:pt x="994123" y="3215048"/>
                        </a:cubicBezTo>
                        <a:cubicBezTo>
                          <a:pt x="999538" y="3189833"/>
                          <a:pt x="1004515" y="3164444"/>
                          <a:pt x="1015031" y="3140692"/>
                        </a:cubicBezTo>
                        <a:cubicBezTo>
                          <a:pt x="1024952" y="3169396"/>
                          <a:pt x="1033691" y="3198348"/>
                          <a:pt x="1038750" y="3228292"/>
                        </a:cubicBezTo>
                        <a:cubicBezTo>
                          <a:pt x="1040726" y="3239544"/>
                          <a:pt x="1041421" y="3251449"/>
                          <a:pt x="1045604" y="3261849"/>
                        </a:cubicBezTo>
                        <a:cubicBezTo>
                          <a:pt x="1037064" y="3247977"/>
                          <a:pt x="1023753" y="3237229"/>
                          <a:pt x="1010575" y="3227540"/>
                        </a:cubicBezTo>
                        <a:close/>
                        <a:moveTo>
                          <a:pt x="1176814" y="3162906"/>
                        </a:moveTo>
                        <a:cubicBezTo>
                          <a:pt x="1176789" y="3162939"/>
                          <a:pt x="1176764" y="3162964"/>
                          <a:pt x="1176748" y="3162997"/>
                        </a:cubicBezTo>
                        <a:cubicBezTo>
                          <a:pt x="1176417" y="3163022"/>
                          <a:pt x="1176087" y="3163055"/>
                          <a:pt x="1175739" y="3163129"/>
                        </a:cubicBezTo>
                        <a:cubicBezTo>
                          <a:pt x="1176326" y="3163013"/>
                          <a:pt x="1176657" y="3162939"/>
                          <a:pt x="1176814" y="3162906"/>
                        </a:cubicBezTo>
                        <a:close/>
                        <a:moveTo>
                          <a:pt x="1260008" y="2282679"/>
                        </a:moveTo>
                        <a:cubicBezTo>
                          <a:pt x="1222574" y="2453729"/>
                          <a:pt x="1191547" y="2626160"/>
                          <a:pt x="1157932" y="2797988"/>
                        </a:cubicBezTo>
                        <a:cubicBezTo>
                          <a:pt x="1147118" y="2864589"/>
                          <a:pt x="1135825" y="2931653"/>
                          <a:pt x="1133427" y="2999181"/>
                        </a:cubicBezTo>
                        <a:cubicBezTo>
                          <a:pt x="1133369" y="3003008"/>
                          <a:pt x="1135436" y="3006481"/>
                          <a:pt x="1138462" y="3008564"/>
                        </a:cubicBezTo>
                        <a:cubicBezTo>
                          <a:pt x="1142422" y="3061318"/>
                          <a:pt x="1147399" y="3114989"/>
                          <a:pt x="1165215" y="3165138"/>
                        </a:cubicBezTo>
                        <a:cubicBezTo>
                          <a:pt x="1143968" y="3169404"/>
                          <a:pt x="1122705" y="3173571"/>
                          <a:pt x="1101491" y="3177986"/>
                        </a:cubicBezTo>
                        <a:cubicBezTo>
                          <a:pt x="1091496" y="3179341"/>
                          <a:pt x="1079318" y="3185724"/>
                          <a:pt x="1074432" y="3173761"/>
                        </a:cubicBezTo>
                        <a:cubicBezTo>
                          <a:pt x="1055558" y="3131259"/>
                          <a:pt x="1042512" y="3086045"/>
                          <a:pt x="1025233" y="3042799"/>
                        </a:cubicBezTo>
                        <a:cubicBezTo>
                          <a:pt x="1018537" y="3027488"/>
                          <a:pt x="1015015" y="3010135"/>
                          <a:pt x="1005317" y="2996386"/>
                        </a:cubicBezTo>
                        <a:cubicBezTo>
                          <a:pt x="992627" y="2990739"/>
                          <a:pt x="1003052" y="3016112"/>
                          <a:pt x="1004598" y="3020965"/>
                        </a:cubicBezTo>
                        <a:cubicBezTo>
                          <a:pt x="1023431" y="3073760"/>
                          <a:pt x="1040949" y="3127274"/>
                          <a:pt x="1061667" y="3179292"/>
                        </a:cubicBezTo>
                        <a:cubicBezTo>
                          <a:pt x="1068223" y="3192503"/>
                          <a:pt x="1081401" y="3196455"/>
                          <a:pt x="1095001" y="3192098"/>
                        </a:cubicBezTo>
                        <a:cubicBezTo>
                          <a:pt x="1122432" y="3188245"/>
                          <a:pt x="1149615" y="3182971"/>
                          <a:pt x="1176715" y="3177266"/>
                        </a:cubicBezTo>
                        <a:cubicBezTo>
                          <a:pt x="1202344" y="3189783"/>
                          <a:pt x="1233288" y="3202093"/>
                          <a:pt x="1242076" y="3232798"/>
                        </a:cubicBezTo>
                        <a:cubicBezTo>
                          <a:pt x="1245896" y="3244918"/>
                          <a:pt x="1246491" y="3259633"/>
                          <a:pt x="1238794" y="3270472"/>
                        </a:cubicBezTo>
                        <a:cubicBezTo>
                          <a:pt x="1207263" y="3301392"/>
                          <a:pt x="1101755" y="3282666"/>
                          <a:pt x="1068074" y="3258782"/>
                        </a:cubicBezTo>
                        <a:cubicBezTo>
                          <a:pt x="1058079" y="3247935"/>
                          <a:pt x="1060262" y="3231153"/>
                          <a:pt x="1056492" y="3217660"/>
                        </a:cubicBezTo>
                        <a:cubicBezTo>
                          <a:pt x="1049936" y="3185749"/>
                          <a:pt x="1039536" y="3154250"/>
                          <a:pt x="1023894" y="3125695"/>
                        </a:cubicBezTo>
                        <a:cubicBezTo>
                          <a:pt x="1027333" y="3116270"/>
                          <a:pt x="1018107" y="3106515"/>
                          <a:pt x="1008649" y="3109086"/>
                        </a:cubicBezTo>
                        <a:cubicBezTo>
                          <a:pt x="990345" y="3113641"/>
                          <a:pt x="976522" y="3182003"/>
                          <a:pt x="976018" y="3200126"/>
                        </a:cubicBezTo>
                        <a:cubicBezTo>
                          <a:pt x="975613" y="3199770"/>
                          <a:pt x="975199" y="3199431"/>
                          <a:pt x="974794" y="3199075"/>
                        </a:cubicBezTo>
                        <a:cubicBezTo>
                          <a:pt x="977076" y="3156879"/>
                          <a:pt x="974224" y="3114418"/>
                          <a:pt x="964518" y="3073107"/>
                        </a:cubicBezTo>
                        <a:cubicBezTo>
                          <a:pt x="958128" y="3044444"/>
                          <a:pt x="956383" y="3013830"/>
                          <a:pt x="969545" y="2986747"/>
                        </a:cubicBezTo>
                        <a:cubicBezTo>
                          <a:pt x="975944" y="2988582"/>
                          <a:pt x="983591" y="2986193"/>
                          <a:pt x="985120" y="2978330"/>
                        </a:cubicBezTo>
                        <a:cubicBezTo>
                          <a:pt x="991387" y="2946179"/>
                          <a:pt x="993594" y="2913019"/>
                          <a:pt x="997066" y="2880446"/>
                        </a:cubicBezTo>
                        <a:cubicBezTo>
                          <a:pt x="1006607" y="2792209"/>
                          <a:pt x="1013204" y="2703443"/>
                          <a:pt x="1009352" y="2614660"/>
                        </a:cubicBezTo>
                        <a:cubicBezTo>
                          <a:pt x="1004763" y="2538138"/>
                          <a:pt x="998794" y="2461558"/>
                          <a:pt x="1000919" y="2384813"/>
                        </a:cubicBezTo>
                        <a:cubicBezTo>
                          <a:pt x="1001126" y="2350694"/>
                          <a:pt x="1004391" y="2308432"/>
                          <a:pt x="1011435" y="2284977"/>
                        </a:cubicBezTo>
                        <a:cubicBezTo>
                          <a:pt x="1098581" y="2283034"/>
                          <a:pt x="1187752" y="2273742"/>
                          <a:pt x="1269267" y="2241243"/>
                        </a:cubicBezTo>
                        <a:cubicBezTo>
                          <a:pt x="1265621" y="2254785"/>
                          <a:pt x="1263116" y="2269071"/>
                          <a:pt x="1260008" y="2282679"/>
                        </a:cubicBezTo>
                        <a:close/>
                        <a:moveTo>
                          <a:pt x="1257362" y="1204103"/>
                        </a:moveTo>
                        <a:cubicBezTo>
                          <a:pt x="1230692" y="1200977"/>
                          <a:pt x="1203460" y="1201201"/>
                          <a:pt x="1176574" y="1200126"/>
                        </a:cubicBezTo>
                        <a:cubicBezTo>
                          <a:pt x="1173276" y="1200010"/>
                          <a:pt x="1167059" y="1200928"/>
                          <a:pt x="1164488" y="1198456"/>
                        </a:cubicBezTo>
                        <a:cubicBezTo>
                          <a:pt x="1117488" y="1084334"/>
                          <a:pt x="1120778" y="958919"/>
                          <a:pt x="1117166" y="837646"/>
                        </a:cubicBezTo>
                        <a:cubicBezTo>
                          <a:pt x="1117786" y="754428"/>
                          <a:pt x="1089197" y="676103"/>
                          <a:pt x="1076457" y="594910"/>
                        </a:cubicBezTo>
                        <a:cubicBezTo>
                          <a:pt x="1071927" y="553590"/>
                          <a:pt x="1071108" y="511783"/>
                          <a:pt x="1063990" y="470769"/>
                        </a:cubicBezTo>
                        <a:cubicBezTo>
                          <a:pt x="1044529" y="358375"/>
                          <a:pt x="975340" y="263317"/>
                          <a:pt x="905936" y="175858"/>
                        </a:cubicBezTo>
                        <a:cubicBezTo>
                          <a:pt x="969396" y="189945"/>
                          <a:pt x="1036460" y="209109"/>
                          <a:pt x="1086998" y="251627"/>
                        </a:cubicBezTo>
                        <a:cubicBezTo>
                          <a:pt x="1098515" y="262970"/>
                          <a:pt x="1106550" y="276991"/>
                          <a:pt x="1113991" y="291195"/>
                        </a:cubicBezTo>
                        <a:cubicBezTo>
                          <a:pt x="1146200" y="351918"/>
                          <a:pt x="1176178" y="413807"/>
                          <a:pt x="1203931" y="476680"/>
                        </a:cubicBezTo>
                        <a:cubicBezTo>
                          <a:pt x="1189182" y="471984"/>
                          <a:pt x="1174623" y="470272"/>
                          <a:pt x="1159486" y="471256"/>
                        </a:cubicBezTo>
                        <a:cubicBezTo>
                          <a:pt x="1143489" y="416014"/>
                          <a:pt x="1128533" y="360466"/>
                          <a:pt x="1107187" y="307084"/>
                        </a:cubicBezTo>
                        <a:cubicBezTo>
                          <a:pt x="1103582" y="298569"/>
                          <a:pt x="1091983" y="305158"/>
                          <a:pt x="1093281" y="312946"/>
                        </a:cubicBezTo>
                        <a:cubicBezTo>
                          <a:pt x="1103277" y="372644"/>
                          <a:pt x="1125871" y="429333"/>
                          <a:pt x="1139405" y="488196"/>
                        </a:cubicBezTo>
                        <a:cubicBezTo>
                          <a:pt x="1146101" y="517338"/>
                          <a:pt x="1144464" y="546307"/>
                          <a:pt x="1141513" y="575829"/>
                        </a:cubicBezTo>
                        <a:cubicBezTo>
                          <a:pt x="1115520" y="792755"/>
                          <a:pt x="1207998" y="997337"/>
                          <a:pt x="1257362" y="1204103"/>
                        </a:cubicBezTo>
                        <a:close/>
                        <a:moveTo>
                          <a:pt x="1948715" y="472439"/>
                        </a:moveTo>
                        <a:cubicBezTo>
                          <a:pt x="1941655" y="478341"/>
                          <a:pt x="1932156" y="482062"/>
                          <a:pt x="1922773" y="484715"/>
                        </a:cubicBezTo>
                        <a:cubicBezTo>
                          <a:pt x="1879477" y="491801"/>
                          <a:pt x="1833453" y="487444"/>
                          <a:pt x="1791562" y="473836"/>
                        </a:cubicBezTo>
                        <a:cubicBezTo>
                          <a:pt x="1774036" y="479581"/>
                          <a:pt x="1831865" y="492859"/>
                          <a:pt x="1836669" y="492917"/>
                        </a:cubicBezTo>
                        <a:cubicBezTo>
                          <a:pt x="1775003" y="491164"/>
                          <a:pt x="1718000" y="468495"/>
                          <a:pt x="1662667" y="445760"/>
                        </a:cubicBezTo>
                        <a:cubicBezTo>
                          <a:pt x="1656954" y="431019"/>
                          <a:pt x="1641345" y="457880"/>
                          <a:pt x="1637137" y="463237"/>
                        </a:cubicBezTo>
                        <a:cubicBezTo>
                          <a:pt x="1620570" y="487154"/>
                          <a:pt x="1604449" y="511369"/>
                          <a:pt x="1588426" y="535642"/>
                        </a:cubicBezTo>
                        <a:cubicBezTo>
                          <a:pt x="1507572" y="659139"/>
                          <a:pt x="1425329" y="786149"/>
                          <a:pt x="1305875" y="876098"/>
                        </a:cubicBezTo>
                        <a:cubicBezTo>
                          <a:pt x="1296053" y="883381"/>
                          <a:pt x="1284570" y="889805"/>
                          <a:pt x="1271987" y="889218"/>
                        </a:cubicBezTo>
                        <a:cubicBezTo>
                          <a:pt x="1270259" y="889135"/>
                          <a:pt x="1269019" y="890069"/>
                          <a:pt x="1268325" y="891342"/>
                        </a:cubicBezTo>
                        <a:cubicBezTo>
                          <a:pt x="1238430" y="883472"/>
                          <a:pt x="1209065" y="872567"/>
                          <a:pt x="1184511" y="853131"/>
                        </a:cubicBezTo>
                        <a:cubicBezTo>
                          <a:pt x="1165108" y="767846"/>
                          <a:pt x="1154046" y="679749"/>
                          <a:pt x="1162842" y="592356"/>
                        </a:cubicBezTo>
                        <a:cubicBezTo>
                          <a:pt x="1166819" y="555310"/>
                          <a:pt x="1170829" y="517785"/>
                          <a:pt x="1161759" y="481119"/>
                        </a:cubicBezTo>
                        <a:cubicBezTo>
                          <a:pt x="1179187" y="481574"/>
                          <a:pt x="1197094" y="483955"/>
                          <a:pt x="1211917" y="493768"/>
                        </a:cubicBezTo>
                        <a:cubicBezTo>
                          <a:pt x="1235198" y="542074"/>
                          <a:pt x="1256660" y="590901"/>
                          <a:pt x="1274848" y="641331"/>
                        </a:cubicBezTo>
                        <a:cubicBezTo>
                          <a:pt x="1268862" y="648226"/>
                          <a:pt x="1229113" y="700806"/>
                          <a:pt x="1249310" y="691274"/>
                        </a:cubicBezTo>
                        <a:cubicBezTo>
                          <a:pt x="1350518" y="556591"/>
                          <a:pt x="1506861" y="478036"/>
                          <a:pt x="1634971" y="372107"/>
                        </a:cubicBezTo>
                        <a:cubicBezTo>
                          <a:pt x="1651241" y="354514"/>
                          <a:pt x="1666511" y="354919"/>
                          <a:pt x="1687444" y="364029"/>
                        </a:cubicBezTo>
                        <a:cubicBezTo>
                          <a:pt x="1725680" y="379531"/>
                          <a:pt x="1761618" y="403349"/>
                          <a:pt x="1796721" y="425216"/>
                        </a:cubicBezTo>
                        <a:cubicBezTo>
                          <a:pt x="1825218" y="444586"/>
                          <a:pt x="1863405" y="451440"/>
                          <a:pt x="1897731" y="450464"/>
                        </a:cubicBezTo>
                        <a:cubicBezTo>
                          <a:pt x="1905924" y="449728"/>
                          <a:pt x="1919052" y="449017"/>
                          <a:pt x="1921483" y="459079"/>
                        </a:cubicBezTo>
                        <a:cubicBezTo>
                          <a:pt x="1921251" y="459393"/>
                          <a:pt x="1921094" y="459624"/>
                          <a:pt x="1920979" y="459823"/>
                        </a:cubicBezTo>
                        <a:cubicBezTo>
                          <a:pt x="1884974" y="481227"/>
                          <a:pt x="1842820" y="466594"/>
                          <a:pt x="1804608" y="460079"/>
                        </a:cubicBezTo>
                        <a:cubicBezTo>
                          <a:pt x="1779037" y="468958"/>
                          <a:pt x="1865612" y="484079"/>
                          <a:pt x="1871705" y="482673"/>
                        </a:cubicBezTo>
                        <a:cubicBezTo>
                          <a:pt x="1888910" y="484021"/>
                          <a:pt x="1922128" y="478308"/>
                          <a:pt x="1932280" y="463659"/>
                        </a:cubicBezTo>
                        <a:cubicBezTo>
                          <a:pt x="1932553" y="463717"/>
                          <a:pt x="1932834" y="463774"/>
                          <a:pt x="1933140" y="463783"/>
                        </a:cubicBezTo>
                        <a:cubicBezTo>
                          <a:pt x="1930932" y="463675"/>
                          <a:pt x="1934132" y="464130"/>
                          <a:pt x="1934644" y="464213"/>
                        </a:cubicBezTo>
                        <a:cubicBezTo>
                          <a:pt x="1940233" y="465800"/>
                          <a:pt x="1961298" y="462617"/>
                          <a:pt x="1948715" y="4724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6" name="Freeform 35">
                    <a:extLst>
                      <a:ext uri="{FF2B5EF4-FFF2-40B4-BE49-F238E27FC236}">
                        <a16:creationId xmlns:a16="http://schemas.microsoft.com/office/drawing/2014/main" id="{A70C30E1-E948-274A-A95E-7084618BD664}"/>
                      </a:ext>
                    </a:extLst>
                  </p:cNvPr>
                  <p:cNvSpPr/>
                  <p:nvPr/>
                </p:nvSpPr>
                <p:spPr>
                  <a:xfrm>
                    <a:off x="6517177" y="4930167"/>
                    <a:ext cx="28521" cy="385417"/>
                  </a:xfrm>
                  <a:custGeom>
                    <a:avLst/>
                    <a:gdLst>
                      <a:gd name="connsiteX0" fmla="*/ 28502 w 28521"/>
                      <a:gd name="connsiteY0" fmla="*/ 378600 h 385417"/>
                      <a:gd name="connsiteX1" fmla="*/ 22103 w 28521"/>
                      <a:gd name="connsiteY1" fmla="*/ 238552 h 385417"/>
                      <a:gd name="connsiteX2" fmla="*/ 14662 w 28521"/>
                      <a:gd name="connsiteY2" fmla="*/ 68535 h 385417"/>
                      <a:gd name="connsiteX3" fmla="*/ 12951 w 28521"/>
                      <a:gd name="connsiteY3" fmla="*/ 31465 h 385417"/>
                      <a:gd name="connsiteX4" fmla="*/ 10198 w 28521"/>
                      <a:gd name="connsiteY4" fmla="*/ 3166 h 385417"/>
                      <a:gd name="connsiteX5" fmla="*/ 1658 w 28521"/>
                      <a:gd name="connsiteY5" fmla="*/ 3166 h 385417"/>
                      <a:gd name="connsiteX6" fmla="*/ 21 w 28521"/>
                      <a:gd name="connsiteY6" fmla="*/ 27513 h 385417"/>
                      <a:gd name="connsiteX7" fmla="*/ 385 w 28521"/>
                      <a:gd name="connsiteY7" fmla="*/ 59267 h 385417"/>
                      <a:gd name="connsiteX8" fmla="*/ 1997 w 28521"/>
                      <a:gd name="connsiteY8" fmla="*/ 139014 h 385417"/>
                      <a:gd name="connsiteX9" fmla="*/ 9719 w 28521"/>
                      <a:gd name="connsiteY9" fmla="*/ 310337 h 385417"/>
                      <a:gd name="connsiteX10" fmla="*/ 14307 w 28521"/>
                      <a:gd name="connsiteY10" fmla="*/ 378600 h 385417"/>
                      <a:gd name="connsiteX11" fmla="*/ 28502 w 28521"/>
                      <a:gd name="connsiteY11" fmla="*/ 378600 h 385417"/>
                      <a:gd name="connsiteX12" fmla="*/ 28502 w 28521"/>
                      <a:gd name="connsiteY12" fmla="*/ 378600 h 385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521" h="385417">
                        <a:moveTo>
                          <a:pt x="28502" y="378600"/>
                        </a:moveTo>
                        <a:cubicBezTo>
                          <a:pt x="25377" y="331989"/>
                          <a:pt x="24120" y="285221"/>
                          <a:pt x="22103" y="238552"/>
                        </a:cubicBezTo>
                        <a:cubicBezTo>
                          <a:pt x="19656" y="181872"/>
                          <a:pt x="17424" y="125183"/>
                          <a:pt x="14662" y="68535"/>
                        </a:cubicBezTo>
                        <a:cubicBezTo>
                          <a:pt x="14059" y="56175"/>
                          <a:pt x="13480" y="43824"/>
                          <a:pt x="12951" y="31465"/>
                        </a:cubicBezTo>
                        <a:cubicBezTo>
                          <a:pt x="12546" y="22048"/>
                          <a:pt x="12463" y="12359"/>
                          <a:pt x="10198" y="3166"/>
                        </a:cubicBezTo>
                        <a:cubicBezTo>
                          <a:pt x="9181" y="-976"/>
                          <a:pt x="2584" y="-1133"/>
                          <a:pt x="1658" y="3166"/>
                        </a:cubicBezTo>
                        <a:cubicBezTo>
                          <a:pt x="-62" y="11135"/>
                          <a:pt x="-45" y="19394"/>
                          <a:pt x="21" y="27513"/>
                        </a:cubicBezTo>
                        <a:cubicBezTo>
                          <a:pt x="104" y="38095"/>
                          <a:pt x="236" y="48685"/>
                          <a:pt x="385" y="59267"/>
                        </a:cubicBezTo>
                        <a:cubicBezTo>
                          <a:pt x="757" y="85880"/>
                          <a:pt x="988" y="112410"/>
                          <a:pt x="1997" y="139014"/>
                        </a:cubicBezTo>
                        <a:cubicBezTo>
                          <a:pt x="4155" y="196141"/>
                          <a:pt x="6437" y="253268"/>
                          <a:pt x="9719" y="310337"/>
                        </a:cubicBezTo>
                        <a:cubicBezTo>
                          <a:pt x="11025" y="333105"/>
                          <a:pt x="12488" y="355865"/>
                          <a:pt x="14307" y="378600"/>
                        </a:cubicBezTo>
                        <a:cubicBezTo>
                          <a:pt x="15035" y="387620"/>
                          <a:pt x="29114" y="387760"/>
                          <a:pt x="28502" y="378600"/>
                        </a:cubicBezTo>
                        <a:lnTo>
                          <a:pt x="28502" y="378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37" name="Graphic 178">
                <a:extLst>
                  <a:ext uri="{FF2B5EF4-FFF2-40B4-BE49-F238E27FC236}">
                    <a16:creationId xmlns:a16="http://schemas.microsoft.com/office/drawing/2014/main" id="{DDEAFB8B-5338-AD4D-B5D5-04191B506359}"/>
                  </a:ext>
                </a:extLst>
              </p:cNvPr>
              <p:cNvGrpSpPr/>
              <p:nvPr/>
            </p:nvGrpSpPr>
            <p:grpSpPr>
              <a:xfrm>
                <a:off x="5505560" y="2705540"/>
                <a:ext cx="624202" cy="615620"/>
                <a:chOff x="5505560" y="2705540"/>
                <a:chExt cx="624202" cy="615620"/>
              </a:xfrm>
            </p:grpSpPr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53DF8D0D-ACC6-4345-A657-B1FA26AB6A94}"/>
                    </a:ext>
                  </a:extLst>
                </p:cNvPr>
                <p:cNvSpPr/>
                <p:nvPr/>
              </p:nvSpPr>
              <p:spPr>
                <a:xfrm>
                  <a:off x="5630318" y="2830857"/>
                  <a:ext cx="487952" cy="456327"/>
                </a:xfrm>
                <a:custGeom>
                  <a:avLst/>
                  <a:gdLst>
                    <a:gd name="connsiteX0" fmla="*/ 388660 w 487952"/>
                    <a:gd name="connsiteY0" fmla="*/ 7699 h 456327"/>
                    <a:gd name="connsiteX1" fmla="*/ 471002 w 487952"/>
                    <a:gd name="connsiteY1" fmla="*/ 94506 h 456327"/>
                    <a:gd name="connsiteX2" fmla="*/ 482204 w 487952"/>
                    <a:gd name="connsiteY2" fmla="*/ 317012 h 456327"/>
                    <a:gd name="connsiteX3" fmla="*/ 387172 w 487952"/>
                    <a:gd name="connsiteY3" fmla="*/ 443717 h 456327"/>
                    <a:gd name="connsiteX4" fmla="*/ 213261 w 487952"/>
                    <a:gd name="connsiteY4" fmla="*/ 425272 h 456327"/>
                    <a:gd name="connsiteX5" fmla="*/ 102776 w 487952"/>
                    <a:gd name="connsiteY5" fmla="*/ 315921 h 456327"/>
                    <a:gd name="connsiteX6" fmla="*/ 4172 w 487952"/>
                    <a:gd name="connsiteY6" fmla="*/ 166812 h 456327"/>
                    <a:gd name="connsiteX7" fmla="*/ 388660 w 487952"/>
                    <a:gd name="connsiteY7" fmla="*/ 7699 h 45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7952" h="456327">
                      <a:moveTo>
                        <a:pt x="388660" y="7699"/>
                      </a:moveTo>
                      <a:lnTo>
                        <a:pt x="471002" y="94506"/>
                      </a:lnTo>
                      <a:cubicBezTo>
                        <a:pt x="471002" y="94506"/>
                        <a:pt x="499929" y="261332"/>
                        <a:pt x="482204" y="317012"/>
                      </a:cubicBezTo>
                      <a:cubicBezTo>
                        <a:pt x="472903" y="346237"/>
                        <a:pt x="444596" y="416335"/>
                        <a:pt x="387172" y="443717"/>
                      </a:cubicBezTo>
                      <a:cubicBezTo>
                        <a:pt x="335170" y="468518"/>
                        <a:pt x="255548" y="453753"/>
                        <a:pt x="213261" y="425272"/>
                      </a:cubicBezTo>
                      <a:cubicBezTo>
                        <a:pt x="124271" y="365343"/>
                        <a:pt x="102776" y="315921"/>
                        <a:pt x="102776" y="315921"/>
                      </a:cubicBezTo>
                      <a:cubicBezTo>
                        <a:pt x="102776" y="315921"/>
                        <a:pt x="-24358" y="314061"/>
                        <a:pt x="4172" y="166812"/>
                      </a:cubicBezTo>
                      <a:cubicBezTo>
                        <a:pt x="32703" y="19571"/>
                        <a:pt x="306813" y="-18591"/>
                        <a:pt x="388660" y="769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82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F0218ECE-15BC-9941-AC31-E503625B1225}"/>
                    </a:ext>
                  </a:extLst>
                </p:cNvPr>
                <p:cNvSpPr/>
                <p:nvPr/>
              </p:nvSpPr>
              <p:spPr>
                <a:xfrm>
                  <a:off x="5670517" y="2735420"/>
                  <a:ext cx="116633" cy="96725"/>
                </a:xfrm>
                <a:custGeom>
                  <a:avLst/>
                  <a:gdLst>
                    <a:gd name="connsiteX0" fmla="*/ 115984 w 116633"/>
                    <a:gd name="connsiteY0" fmla="*/ 14015 h 96725"/>
                    <a:gd name="connsiteX1" fmla="*/ 91513 w 116633"/>
                    <a:gd name="connsiteY1" fmla="*/ 39644 h 96725"/>
                    <a:gd name="connsiteX2" fmla="*/ 25044 w 116633"/>
                    <a:gd name="connsiteY2" fmla="*/ 96688 h 96725"/>
                    <a:gd name="connsiteX3" fmla="*/ 2226 w 116633"/>
                    <a:gd name="connsiteY3" fmla="*/ 57005 h 96725"/>
                    <a:gd name="connsiteX4" fmla="*/ 58443 w 116633"/>
                    <a:gd name="connsiteY4" fmla="*/ 1945 h 96725"/>
                    <a:gd name="connsiteX5" fmla="*/ 115984 w 116633"/>
                    <a:gd name="connsiteY5" fmla="*/ 14015 h 9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633" h="96725">
                      <a:moveTo>
                        <a:pt x="115984" y="14015"/>
                      </a:moveTo>
                      <a:cubicBezTo>
                        <a:pt x="118877" y="19513"/>
                        <a:pt x="112346" y="24763"/>
                        <a:pt x="91513" y="39644"/>
                      </a:cubicBezTo>
                      <a:cubicBezTo>
                        <a:pt x="70679" y="54525"/>
                        <a:pt x="48357" y="98176"/>
                        <a:pt x="25044" y="96688"/>
                      </a:cubicBezTo>
                      <a:cubicBezTo>
                        <a:pt x="1730" y="95200"/>
                        <a:pt x="-3727" y="82303"/>
                        <a:pt x="2226" y="57005"/>
                      </a:cubicBezTo>
                      <a:cubicBezTo>
                        <a:pt x="8178" y="31707"/>
                        <a:pt x="29012" y="7897"/>
                        <a:pt x="58443" y="1945"/>
                      </a:cubicBezTo>
                      <a:cubicBezTo>
                        <a:pt x="87619" y="-3958"/>
                        <a:pt x="111023" y="4590"/>
                        <a:pt x="115984" y="140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25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40" name="Graphic 178">
                  <a:extLst>
                    <a:ext uri="{FF2B5EF4-FFF2-40B4-BE49-F238E27FC236}">
                      <a16:creationId xmlns:a16="http://schemas.microsoft.com/office/drawing/2014/main" id="{E8EBB12E-6BEE-864E-BE32-37252A85A18F}"/>
                    </a:ext>
                  </a:extLst>
                </p:cNvPr>
                <p:cNvGrpSpPr/>
                <p:nvPr/>
              </p:nvGrpSpPr>
              <p:grpSpPr>
                <a:xfrm>
                  <a:off x="5505560" y="2705540"/>
                  <a:ext cx="624202" cy="615620"/>
                  <a:chOff x="5505560" y="2705540"/>
                  <a:chExt cx="624202" cy="615620"/>
                </a:xfrm>
              </p:grpSpPr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CF4FC996-3F81-C54B-A56B-D062708F9593}"/>
                      </a:ext>
                    </a:extLst>
                  </p:cNvPr>
                  <p:cNvSpPr/>
                  <p:nvPr/>
                </p:nvSpPr>
                <p:spPr>
                  <a:xfrm>
                    <a:off x="5681269" y="3043549"/>
                    <a:ext cx="52446" cy="38026"/>
                  </a:xfrm>
                  <a:custGeom>
                    <a:avLst/>
                    <a:gdLst>
                      <a:gd name="connsiteX0" fmla="*/ 31695 w 52446"/>
                      <a:gd name="connsiteY0" fmla="*/ 7023 h 38026"/>
                      <a:gd name="connsiteX1" fmla="*/ 30868 w 52446"/>
                      <a:gd name="connsiteY1" fmla="*/ 6783 h 38026"/>
                      <a:gd name="connsiteX2" fmla="*/ 1470 w 52446"/>
                      <a:gd name="connsiteY2" fmla="*/ 4 h 38026"/>
                      <a:gd name="connsiteX3" fmla="*/ 1329 w 52446"/>
                      <a:gd name="connsiteY3" fmla="*/ 4 h 38026"/>
                      <a:gd name="connsiteX4" fmla="*/ 626 w 52446"/>
                      <a:gd name="connsiteY4" fmla="*/ 2583 h 38026"/>
                      <a:gd name="connsiteX5" fmla="*/ 23601 w 52446"/>
                      <a:gd name="connsiteY5" fmla="*/ 20358 h 38026"/>
                      <a:gd name="connsiteX6" fmla="*/ 45559 w 52446"/>
                      <a:gd name="connsiteY6" fmla="*/ 38017 h 38026"/>
                      <a:gd name="connsiteX7" fmla="*/ 52289 w 52446"/>
                      <a:gd name="connsiteY7" fmla="*/ 31312 h 38026"/>
                      <a:gd name="connsiteX8" fmla="*/ 31695 w 52446"/>
                      <a:gd name="connsiteY8" fmla="*/ 7023 h 380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446" h="38026">
                        <a:moveTo>
                          <a:pt x="31695" y="7023"/>
                        </a:moveTo>
                        <a:lnTo>
                          <a:pt x="30868" y="6783"/>
                        </a:lnTo>
                        <a:cubicBezTo>
                          <a:pt x="21295" y="1996"/>
                          <a:pt x="12258" y="-104"/>
                          <a:pt x="1470" y="4"/>
                        </a:cubicBezTo>
                        <a:lnTo>
                          <a:pt x="1329" y="4"/>
                        </a:lnTo>
                        <a:cubicBezTo>
                          <a:pt x="39" y="12"/>
                          <a:pt x="-531" y="1947"/>
                          <a:pt x="626" y="2583"/>
                        </a:cubicBezTo>
                        <a:cubicBezTo>
                          <a:pt x="8803" y="7081"/>
                          <a:pt x="16996" y="13752"/>
                          <a:pt x="23601" y="20358"/>
                        </a:cubicBezTo>
                        <a:cubicBezTo>
                          <a:pt x="30157" y="26897"/>
                          <a:pt x="35432" y="37397"/>
                          <a:pt x="45559" y="38017"/>
                        </a:cubicBezTo>
                        <a:cubicBezTo>
                          <a:pt x="49255" y="38240"/>
                          <a:pt x="51784" y="34669"/>
                          <a:pt x="52289" y="31312"/>
                        </a:cubicBezTo>
                        <a:cubicBezTo>
                          <a:pt x="54083" y="19498"/>
                          <a:pt x="40152" y="11388"/>
                          <a:pt x="31695" y="70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Freeform 42">
                    <a:extLst>
                      <a:ext uri="{FF2B5EF4-FFF2-40B4-BE49-F238E27FC236}">
                        <a16:creationId xmlns:a16="http://schemas.microsoft.com/office/drawing/2014/main" id="{CEF82AB5-A4A5-E144-BF07-88BB3FAAB827}"/>
                      </a:ext>
                    </a:extLst>
                  </p:cNvPr>
                  <p:cNvSpPr/>
                  <p:nvPr/>
                </p:nvSpPr>
                <p:spPr>
                  <a:xfrm>
                    <a:off x="5505560" y="2705540"/>
                    <a:ext cx="624202" cy="615620"/>
                  </a:xfrm>
                  <a:custGeom>
                    <a:avLst/>
                    <a:gdLst>
                      <a:gd name="connsiteX0" fmla="*/ 624200 w 624202"/>
                      <a:gd name="connsiteY0" fmla="*/ 225611 h 615620"/>
                      <a:gd name="connsiteX1" fmla="*/ 583946 w 624202"/>
                      <a:gd name="connsiteY1" fmla="*/ 111630 h 615620"/>
                      <a:gd name="connsiteX2" fmla="*/ 489906 w 624202"/>
                      <a:gd name="connsiteY2" fmla="*/ 45649 h 615620"/>
                      <a:gd name="connsiteX3" fmla="*/ 477529 w 624202"/>
                      <a:gd name="connsiteY3" fmla="*/ 42325 h 615620"/>
                      <a:gd name="connsiteX4" fmla="*/ 400023 w 624202"/>
                      <a:gd name="connsiteY4" fmla="*/ 24683 h 615620"/>
                      <a:gd name="connsiteX5" fmla="*/ 285025 w 624202"/>
                      <a:gd name="connsiteY5" fmla="*/ 42168 h 615620"/>
                      <a:gd name="connsiteX6" fmla="*/ 249509 w 624202"/>
                      <a:gd name="connsiteY6" fmla="*/ 24931 h 615620"/>
                      <a:gd name="connsiteX7" fmla="*/ 245061 w 624202"/>
                      <a:gd name="connsiteY7" fmla="*/ 24832 h 615620"/>
                      <a:gd name="connsiteX8" fmla="*/ 240407 w 624202"/>
                      <a:gd name="connsiteY8" fmla="*/ 20508 h 615620"/>
                      <a:gd name="connsiteX9" fmla="*/ 170755 w 624202"/>
                      <a:gd name="connsiteY9" fmla="*/ 187 h 615620"/>
                      <a:gd name="connsiteX10" fmla="*/ 98837 w 624202"/>
                      <a:gd name="connsiteY10" fmla="*/ 23252 h 615620"/>
                      <a:gd name="connsiteX11" fmla="*/ 45315 w 624202"/>
                      <a:gd name="connsiteY11" fmla="*/ 65507 h 615620"/>
                      <a:gd name="connsiteX12" fmla="*/ 16082 w 624202"/>
                      <a:gd name="connsiteY12" fmla="*/ 117648 h 615620"/>
                      <a:gd name="connsiteX13" fmla="*/ 30343 w 624202"/>
                      <a:gd name="connsiteY13" fmla="*/ 399158 h 615620"/>
                      <a:gd name="connsiteX14" fmla="*/ 64975 w 624202"/>
                      <a:gd name="connsiteY14" fmla="*/ 581030 h 615620"/>
                      <a:gd name="connsiteX15" fmla="*/ 32699 w 624202"/>
                      <a:gd name="connsiteY15" fmla="*/ 604303 h 615620"/>
                      <a:gd name="connsiteX16" fmla="*/ 37370 w 624202"/>
                      <a:gd name="connsiteY16" fmla="*/ 615579 h 615620"/>
                      <a:gd name="connsiteX17" fmla="*/ 139529 w 624202"/>
                      <a:gd name="connsiteY17" fmla="*/ 553203 h 615620"/>
                      <a:gd name="connsiteX18" fmla="*/ 202212 w 624202"/>
                      <a:gd name="connsiteY18" fmla="*/ 581725 h 615620"/>
                      <a:gd name="connsiteX19" fmla="*/ 207428 w 624202"/>
                      <a:gd name="connsiteY19" fmla="*/ 572639 h 615620"/>
                      <a:gd name="connsiteX20" fmla="*/ 190993 w 624202"/>
                      <a:gd name="connsiteY20" fmla="*/ 544654 h 615620"/>
                      <a:gd name="connsiteX21" fmla="*/ 280619 w 624202"/>
                      <a:gd name="connsiteY21" fmla="*/ 518315 h 615620"/>
                      <a:gd name="connsiteX22" fmla="*/ 289812 w 624202"/>
                      <a:gd name="connsiteY22" fmla="*/ 522432 h 615620"/>
                      <a:gd name="connsiteX23" fmla="*/ 295335 w 624202"/>
                      <a:gd name="connsiteY23" fmla="*/ 516909 h 615620"/>
                      <a:gd name="connsiteX24" fmla="*/ 287638 w 624202"/>
                      <a:gd name="connsiteY24" fmla="*/ 504054 h 615620"/>
                      <a:gd name="connsiteX25" fmla="*/ 277825 w 624202"/>
                      <a:gd name="connsiteY25" fmla="*/ 493471 h 615620"/>
                      <a:gd name="connsiteX26" fmla="*/ 257900 w 624202"/>
                      <a:gd name="connsiteY26" fmla="*/ 468016 h 615620"/>
                      <a:gd name="connsiteX27" fmla="*/ 240928 w 624202"/>
                      <a:gd name="connsiteY27" fmla="*/ 441503 h 615620"/>
                      <a:gd name="connsiteX28" fmla="*/ 233181 w 624202"/>
                      <a:gd name="connsiteY28" fmla="*/ 427722 h 615620"/>
                      <a:gd name="connsiteX29" fmla="*/ 224228 w 624202"/>
                      <a:gd name="connsiteY29" fmla="*/ 415957 h 615620"/>
                      <a:gd name="connsiteX30" fmla="*/ 218143 w 624202"/>
                      <a:gd name="connsiteY30" fmla="*/ 418429 h 615620"/>
                      <a:gd name="connsiteX31" fmla="*/ 204510 w 624202"/>
                      <a:gd name="connsiteY31" fmla="*/ 419446 h 615620"/>
                      <a:gd name="connsiteX32" fmla="*/ 192977 w 624202"/>
                      <a:gd name="connsiteY32" fmla="*/ 419140 h 615620"/>
                      <a:gd name="connsiteX33" fmla="*/ 174781 w 624202"/>
                      <a:gd name="connsiteY33" fmla="*/ 412187 h 615620"/>
                      <a:gd name="connsiteX34" fmla="*/ 156667 w 624202"/>
                      <a:gd name="connsiteY34" fmla="*/ 373447 h 615620"/>
                      <a:gd name="connsiteX35" fmla="*/ 175401 w 624202"/>
                      <a:gd name="connsiteY35" fmla="*/ 330118 h 615620"/>
                      <a:gd name="connsiteX36" fmla="*/ 203766 w 624202"/>
                      <a:gd name="connsiteY36" fmla="*/ 323785 h 615620"/>
                      <a:gd name="connsiteX37" fmla="*/ 206742 w 624202"/>
                      <a:gd name="connsiteY37" fmla="*/ 324571 h 615620"/>
                      <a:gd name="connsiteX38" fmla="*/ 264597 w 624202"/>
                      <a:gd name="connsiteY38" fmla="*/ 385798 h 615620"/>
                      <a:gd name="connsiteX39" fmla="*/ 275782 w 624202"/>
                      <a:gd name="connsiteY39" fmla="*/ 379284 h 615620"/>
                      <a:gd name="connsiteX40" fmla="*/ 267085 w 624202"/>
                      <a:gd name="connsiteY40" fmla="*/ 216360 h 615620"/>
                      <a:gd name="connsiteX41" fmla="*/ 273517 w 624202"/>
                      <a:gd name="connsiteY41" fmla="*/ 258482 h 615620"/>
                      <a:gd name="connsiteX42" fmla="*/ 283636 w 624202"/>
                      <a:gd name="connsiteY42" fmla="*/ 262599 h 615620"/>
                      <a:gd name="connsiteX43" fmla="*/ 412168 w 624202"/>
                      <a:gd name="connsiteY43" fmla="*/ 229571 h 615620"/>
                      <a:gd name="connsiteX44" fmla="*/ 543180 w 624202"/>
                      <a:gd name="connsiteY44" fmla="*/ 234490 h 615620"/>
                      <a:gd name="connsiteX45" fmla="*/ 590370 w 624202"/>
                      <a:gd name="connsiteY45" fmla="*/ 234540 h 615620"/>
                      <a:gd name="connsiteX46" fmla="*/ 591569 w 624202"/>
                      <a:gd name="connsiteY46" fmla="*/ 258862 h 615620"/>
                      <a:gd name="connsiteX47" fmla="*/ 597835 w 624202"/>
                      <a:gd name="connsiteY47" fmla="*/ 292551 h 615620"/>
                      <a:gd name="connsiteX48" fmla="*/ 604590 w 624202"/>
                      <a:gd name="connsiteY48" fmla="*/ 382218 h 615620"/>
                      <a:gd name="connsiteX49" fmla="*/ 533755 w 624202"/>
                      <a:gd name="connsiteY49" fmla="*/ 544224 h 615620"/>
                      <a:gd name="connsiteX50" fmla="*/ 483341 w 624202"/>
                      <a:gd name="connsiteY50" fmla="*/ 570630 h 615620"/>
                      <a:gd name="connsiteX51" fmla="*/ 417385 w 624202"/>
                      <a:gd name="connsiteY51" fmla="*/ 575318 h 615620"/>
                      <a:gd name="connsiteX52" fmla="*/ 416285 w 624202"/>
                      <a:gd name="connsiteY52" fmla="*/ 583453 h 615620"/>
                      <a:gd name="connsiteX53" fmla="*/ 478712 w 624202"/>
                      <a:gd name="connsiteY53" fmla="*/ 585429 h 615620"/>
                      <a:gd name="connsiteX54" fmla="*/ 525232 w 624202"/>
                      <a:gd name="connsiteY54" fmla="*/ 566976 h 615620"/>
                      <a:gd name="connsiteX55" fmla="*/ 591296 w 624202"/>
                      <a:gd name="connsiteY55" fmla="*/ 497498 h 615620"/>
                      <a:gd name="connsiteX56" fmla="*/ 616197 w 624202"/>
                      <a:gd name="connsiteY56" fmla="*/ 309020 h 615620"/>
                      <a:gd name="connsiteX57" fmla="*/ 607715 w 624202"/>
                      <a:gd name="connsiteY57" fmla="*/ 263608 h 615620"/>
                      <a:gd name="connsiteX58" fmla="*/ 603879 w 624202"/>
                      <a:gd name="connsiteY58" fmla="*/ 233688 h 615620"/>
                      <a:gd name="connsiteX59" fmla="*/ 617420 w 624202"/>
                      <a:gd name="connsiteY59" fmla="*/ 232398 h 615620"/>
                      <a:gd name="connsiteX60" fmla="*/ 624200 w 624202"/>
                      <a:gd name="connsiteY60" fmla="*/ 225611 h 615620"/>
                      <a:gd name="connsiteX61" fmla="*/ 262762 w 624202"/>
                      <a:gd name="connsiteY61" fmla="*/ 38861 h 615620"/>
                      <a:gd name="connsiteX62" fmla="*/ 275766 w 624202"/>
                      <a:gd name="connsiteY62" fmla="*/ 46029 h 615620"/>
                      <a:gd name="connsiteX63" fmla="*/ 249716 w 624202"/>
                      <a:gd name="connsiteY63" fmla="*/ 59637 h 615620"/>
                      <a:gd name="connsiteX64" fmla="*/ 186372 w 624202"/>
                      <a:gd name="connsiteY64" fmla="*/ 118508 h 615620"/>
                      <a:gd name="connsiteX65" fmla="*/ 184925 w 624202"/>
                      <a:gd name="connsiteY65" fmla="*/ 119856 h 615620"/>
                      <a:gd name="connsiteX66" fmla="*/ 177013 w 624202"/>
                      <a:gd name="connsiteY66" fmla="*/ 109563 h 615620"/>
                      <a:gd name="connsiteX67" fmla="*/ 174913 w 624202"/>
                      <a:gd name="connsiteY67" fmla="*/ 97509 h 615620"/>
                      <a:gd name="connsiteX68" fmla="*/ 185859 w 624202"/>
                      <a:gd name="connsiteY68" fmla="*/ 70343 h 615620"/>
                      <a:gd name="connsiteX69" fmla="*/ 243771 w 624202"/>
                      <a:gd name="connsiteY69" fmla="*/ 36009 h 615620"/>
                      <a:gd name="connsiteX70" fmla="*/ 262762 w 624202"/>
                      <a:gd name="connsiteY70" fmla="*/ 38861 h 6156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</a:cxnLst>
                    <a:rect l="l" t="t" r="r" b="b"/>
                    <a:pathLst>
                      <a:path w="624202" h="615620">
                        <a:moveTo>
                          <a:pt x="624200" y="225611"/>
                        </a:moveTo>
                        <a:cubicBezTo>
                          <a:pt x="622869" y="184299"/>
                          <a:pt x="609376" y="144360"/>
                          <a:pt x="583946" y="111630"/>
                        </a:cubicBezTo>
                        <a:cubicBezTo>
                          <a:pt x="560095" y="80933"/>
                          <a:pt x="527133" y="57107"/>
                          <a:pt x="489906" y="45649"/>
                        </a:cubicBezTo>
                        <a:cubicBezTo>
                          <a:pt x="485788" y="44384"/>
                          <a:pt x="481671" y="43276"/>
                          <a:pt x="477529" y="42325"/>
                        </a:cubicBezTo>
                        <a:cubicBezTo>
                          <a:pt x="452984" y="32057"/>
                          <a:pt x="426396" y="26311"/>
                          <a:pt x="400023" y="24683"/>
                        </a:cubicBezTo>
                        <a:cubicBezTo>
                          <a:pt x="361547" y="22302"/>
                          <a:pt x="321360" y="27899"/>
                          <a:pt x="285025" y="42168"/>
                        </a:cubicBezTo>
                        <a:cubicBezTo>
                          <a:pt x="277122" y="31454"/>
                          <a:pt x="262290" y="25766"/>
                          <a:pt x="249509" y="24931"/>
                        </a:cubicBezTo>
                        <a:cubicBezTo>
                          <a:pt x="246764" y="24749"/>
                          <a:pt x="247798" y="24633"/>
                          <a:pt x="245061" y="24832"/>
                        </a:cubicBezTo>
                        <a:cubicBezTo>
                          <a:pt x="243862" y="22227"/>
                          <a:pt x="242118" y="21698"/>
                          <a:pt x="240407" y="20508"/>
                        </a:cubicBezTo>
                        <a:cubicBezTo>
                          <a:pt x="220003" y="6346"/>
                          <a:pt x="195705" y="-1318"/>
                          <a:pt x="170755" y="187"/>
                        </a:cubicBezTo>
                        <a:cubicBezTo>
                          <a:pt x="145316" y="1716"/>
                          <a:pt x="120895" y="10852"/>
                          <a:pt x="98837" y="23252"/>
                        </a:cubicBezTo>
                        <a:cubicBezTo>
                          <a:pt x="78938" y="34438"/>
                          <a:pt x="59907" y="47765"/>
                          <a:pt x="45315" y="65507"/>
                        </a:cubicBezTo>
                        <a:cubicBezTo>
                          <a:pt x="32534" y="81041"/>
                          <a:pt x="22993" y="98791"/>
                          <a:pt x="16082" y="117648"/>
                        </a:cubicBezTo>
                        <a:cubicBezTo>
                          <a:pt x="-17087" y="208109"/>
                          <a:pt x="7798" y="309458"/>
                          <a:pt x="30343" y="399158"/>
                        </a:cubicBezTo>
                        <a:cubicBezTo>
                          <a:pt x="45389" y="459046"/>
                          <a:pt x="61320" y="519150"/>
                          <a:pt x="64975" y="581030"/>
                        </a:cubicBezTo>
                        <a:cubicBezTo>
                          <a:pt x="53764" y="588165"/>
                          <a:pt x="42322" y="595043"/>
                          <a:pt x="32699" y="604303"/>
                        </a:cubicBezTo>
                        <a:cubicBezTo>
                          <a:pt x="28466" y="608379"/>
                          <a:pt x="31790" y="615422"/>
                          <a:pt x="37370" y="615579"/>
                        </a:cubicBezTo>
                        <a:cubicBezTo>
                          <a:pt x="81054" y="616778"/>
                          <a:pt x="120357" y="591365"/>
                          <a:pt x="139529" y="553203"/>
                        </a:cubicBezTo>
                        <a:cubicBezTo>
                          <a:pt x="153741" y="573077"/>
                          <a:pt x="177079" y="584718"/>
                          <a:pt x="202212" y="581725"/>
                        </a:cubicBezTo>
                        <a:cubicBezTo>
                          <a:pt x="206453" y="581221"/>
                          <a:pt x="210132" y="576888"/>
                          <a:pt x="207428" y="572639"/>
                        </a:cubicBezTo>
                        <a:cubicBezTo>
                          <a:pt x="201625" y="563512"/>
                          <a:pt x="194614" y="554773"/>
                          <a:pt x="190993" y="544654"/>
                        </a:cubicBezTo>
                        <a:cubicBezTo>
                          <a:pt x="221772" y="556683"/>
                          <a:pt x="256817" y="539033"/>
                          <a:pt x="280619" y="518315"/>
                        </a:cubicBezTo>
                        <a:cubicBezTo>
                          <a:pt x="283248" y="520299"/>
                          <a:pt x="285893" y="521431"/>
                          <a:pt x="289812" y="522432"/>
                        </a:cubicBezTo>
                        <a:cubicBezTo>
                          <a:pt x="293012" y="523250"/>
                          <a:pt x="296393" y="520258"/>
                          <a:pt x="295335" y="516909"/>
                        </a:cubicBezTo>
                        <a:cubicBezTo>
                          <a:pt x="293565" y="511321"/>
                          <a:pt x="291829" y="508369"/>
                          <a:pt x="287638" y="504054"/>
                        </a:cubicBezTo>
                        <a:cubicBezTo>
                          <a:pt x="284281" y="500606"/>
                          <a:pt x="281007" y="497084"/>
                          <a:pt x="277825" y="493471"/>
                        </a:cubicBezTo>
                        <a:cubicBezTo>
                          <a:pt x="270690" y="485378"/>
                          <a:pt x="264076" y="476862"/>
                          <a:pt x="257900" y="468016"/>
                        </a:cubicBezTo>
                        <a:cubicBezTo>
                          <a:pt x="251898" y="459418"/>
                          <a:pt x="246186" y="450581"/>
                          <a:pt x="240928" y="441503"/>
                        </a:cubicBezTo>
                        <a:cubicBezTo>
                          <a:pt x="238282" y="436940"/>
                          <a:pt x="235827" y="432277"/>
                          <a:pt x="233181" y="427722"/>
                        </a:cubicBezTo>
                        <a:cubicBezTo>
                          <a:pt x="230775" y="423588"/>
                          <a:pt x="228518" y="418322"/>
                          <a:pt x="224228" y="415957"/>
                        </a:cubicBezTo>
                        <a:cubicBezTo>
                          <a:pt x="221979" y="414717"/>
                          <a:pt x="218755" y="415751"/>
                          <a:pt x="218143" y="418429"/>
                        </a:cubicBezTo>
                        <a:cubicBezTo>
                          <a:pt x="218060" y="418809"/>
                          <a:pt x="208718" y="419190"/>
                          <a:pt x="204510" y="419446"/>
                        </a:cubicBezTo>
                        <a:cubicBezTo>
                          <a:pt x="200682" y="419678"/>
                          <a:pt x="196780" y="419661"/>
                          <a:pt x="192977" y="419140"/>
                        </a:cubicBezTo>
                        <a:cubicBezTo>
                          <a:pt x="186487" y="418239"/>
                          <a:pt x="180163" y="415957"/>
                          <a:pt x="174781" y="412187"/>
                        </a:cubicBezTo>
                        <a:cubicBezTo>
                          <a:pt x="162347" y="403474"/>
                          <a:pt x="157353" y="388014"/>
                          <a:pt x="156667" y="373447"/>
                        </a:cubicBezTo>
                        <a:cubicBezTo>
                          <a:pt x="155882" y="356664"/>
                          <a:pt x="161644" y="340477"/>
                          <a:pt x="175401" y="330118"/>
                        </a:cubicBezTo>
                        <a:cubicBezTo>
                          <a:pt x="183875" y="323736"/>
                          <a:pt x="193936" y="322107"/>
                          <a:pt x="203766" y="323785"/>
                        </a:cubicBezTo>
                        <a:cubicBezTo>
                          <a:pt x="204766" y="324017"/>
                          <a:pt x="205758" y="324281"/>
                          <a:pt x="206742" y="324571"/>
                        </a:cubicBezTo>
                        <a:cubicBezTo>
                          <a:pt x="232222" y="335202"/>
                          <a:pt x="243647" y="368792"/>
                          <a:pt x="264597" y="385798"/>
                        </a:cubicBezTo>
                        <a:cubicBezTo>
                          <a:pt x="270004" y="390188"/>
                          <a:pt x="276766" y="386021"/>
                          <a:pt x="275782" y="379284"/>
                        </a:cubicBezTo>
                        <a:cubicBezTo>
                          <a:pt x="268218" y="327737"/>
                          <a:pt x="237968" y="265203"/>
                          <a:pt x="267085" y="216360"/>
                        </a:cubicBezTo>
                        <a:cubicBezTo>
                          <a:pt x="269913" y="230224"/>
                          <a:pt x="270152" y="244849"/>
                          <a:pt x="273517" y="258482"/>
                        </a:cubicBezTo>
                        <a:cubicBezTo>
                          <a:pt x="274600" y="262864"/>
                          <a:pt x="279867" y="264740"/>
                          <a:pt x="283636" y="262599"/>
                        </a:cubicBezTo>
                        <a:cubicBezTo>
                          <a:pt x="323104" y="240244"/>
                          <a:pt x="367153" y="231018"/>
                          <a:pt x="412168" y="229571"/>
                        </a:cubicBezTo>
                        <a:cubicBezTo>
                          <a:pt x="455910" y="228157"/>
                          <a:pt x="499512" y="232878"/>
                          <a:pt x="543180" y="234490"/>
                        </a:cubicBezTo>
                        <a:cubicBezTo>
                          <a:pt x="558913" y="235069"/>
                          <a:pt x="574654" y="235234"/>
                          <a:pt x="590370" y="234540"/>
                        </a:cubicBezTo>
                        <a:cubicBezTo>
                          <a:pt x="590089" y="242567"/>
                          <a:pt x="590444" y="250587"/>
                          <a:pt x="591569" y="258862"/>
                        </a:cubicBezTo>
                        <a:cubicBezTo>
                          <a:pt x="593106" y="270197"/>
                          <a:pt x="595644" y="281341"/>
                          <a:pt x="597835" y="292551"/>
                        </a:cubicBezTo>
                        <a:cubicBezTo>
                          <a:pt x="603614" y="322231"/>
                          <a:pt x="606210" y="351985"/>
                          <a:pt x="604590" y="382218"/>
                        </a:cubicBezTo>
                        <a:cubicBezTo>
                          <a:pt x="601382" y="441875"/>
                          <a:pt x="583367" y="506600"/>
                          <a:pt x="533755" y="544224"/>
                        </a:cubicBezTo>
                        <a:cubicBezTo>
                          <a:pt x="518767" y="555592"/>
                          <a:pt x="501620" y="565703"/>
                          <a:pt x="483341" y="570630"/>
                        </a:cubicBezTo>
                        <a:cubicBezTo>
                          <a:pt x="461731" y="576467"/>
                          <a:pt x="439401" y="574425"/>
                          <a:pt x="417385" y="575318"/>
                        </a:cubicBezTo>
                        <a:cubicBezTo>
                          <a:pt x="412763" y="575508"/>
                          <a:pt x="411697" y="582122"/>
                          <a:pt x="416285" y="583453"/>
                        </a:cubicBezTo>
                        <a:cubicBezTo>
                          <a:pt x="435895" y="589165"/>
                          <a:pt x="458630" y="588231"/>
                          <a:pt x="478712" y="585429"/>
                        </a:cubicBezTo>
                        <a:cubicBezTo>
                          <a:pt x="495180" y="583130"/>
                          <a:pt x="511095" y="575417"/>
                          <a:pt x="525232" y="566976"/>
                        </a:cubicBezTo>
                        <a:cubicBezTo>
                          <a:pt x="553390" y="550160"/>
                          <a:pt x="576291" y="526739"/>
                          <a:pt x="591296" y="497498"/>
                        </a:cubicBezTo>
                        <a:cubicBezTo>
                          <a:pt x="620397" y="440784"/>
                          <a:pt x="625919" y="371306"/>
                          <a:pt x="616197" y="309020"/>
                        </a:cubicBezTo>
                        <a:cubicBezTo>
                          <a:pt x="613816" y="293791"/>
                          <a:pt x="610335" y="278786"/>
                          <a:pt x="607715" y="263608"/>
                        </a:cubicBezTo>
                        <a:cubicBezTo>
                          <a:pt x="606003" y="253695"/>
                          <a:pt x="604986" y="243683"/>
                          <a:pt x="603879" y="233688"/>
                        </a:cubicBezTo>
                        <a:cubicBezTo>
                          <a:pt x="608393" y="233333"/>
                          <a:pt x="612915" y="232928"/>
                          <a:pt x="617420" y="232398"/>
                        </a:cubicBezTo>
                        <a:cubicBezTo>
                          <a:pt x="620959" y="231985"/>
                          <a:pt x="624324" y="229629"/>
                          <a:pt x="624200" y="225611"/>
                        </a:cubicBezTo>
                        <a:close/>
                        <a:moveTo>
                          <a:pt x="262762" y="38861"/>
                        </a:moveTo>
                        <a:cubicBezTo>
                          <a:pt x="267556" y="40556"/>
                          <a:pt x="271641" y="43301"/>
                          <a:pt x="275766" y="46029"/>
                        </a:cubicBezTo>
                        <a:cubicBezTo>
                          <a:pt x="266779" y="50005"/>
                          <a:pt x="258066" y="54536"/>
                          <a:pt x="249716" y="59637"/>
                        </a:cubicBezTo>
                        <a:cubicBezTo>
                          <a:pt x="224773" y="74882"/>
                          <a:pt x="203411" y="95070"/>
                          <a:pt x="186372" y="118508"/>
                        </a:cubicBezTo>
                        <a:cubicBezTo>
                          <a:pt x="185851" y="118996"/>
                          <a:pt x="185371" y="119442"/>
                          <a:pt x="184925" y="119856"/>
                        </a:cubicBezTo>
                        <a:cubicBezTo>
                          <a:pt x="182602" y="116193"/>
                          <a:pt x="178915" y="113688"/>
                          <a:pt x="177013" y="109563"/>
                        </a:cubicBezTo>
                        <a:cubicBezTo>
                          <a:pt x="175269" y="105777"/>
                          <a:pt x="174723" y="101651"/>
                          <a:pt x="174913" y="97509"/>
                        </a:cubicBezTo>
                        <a:cubicBezTo>
                          <a:pt x="175360" y="87638"/>
                          <a:pt x="180254" y="78247"/>
                          <a:pt x="185859" y="70343"/>
                        </a:cubicBezTo>
                        <a:cubicBezTo>
                          <a:pt x="198781" y="52147"/>
                          <a:pt x="220946" y="36869"/>
                          <a:pt x="243771" y="36009"/>
                        </a:cubicBezTo>
                        <a:cubicBezTo>
                          <a:pt x="250212" y="35777"/>
                          <a:pt x="256677" y="36712"/>
                          <a:pt x="262762" y="3886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825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44" name="Graphic 178">
                    <a:extLst>
                      <a:ext uri="{FF2B5EF4-FFF2-40B4-BE49-F238E27FC236}">
                        <a16:creationId xmlns:a16="http://schemas.microsoft.com/office/drawing/2014/main" id="{9416FBC8-7548-A94C-8BC7-5985708E7753}"/>
                      </a:ext>
                    </a:extLst>
                  </p:cNvPr>
                  <p:cNvGrpSpPr/>
                  <p:nvPr/>
                </p:nvGrpSpPr>
                <p:grpSpPr>
                  <a:xfrm>
                    <a:off x="5661222" y="2810751"/>
                    <a:ext cx="392322" cy="182714"/>
                    <a:chOff x="5661222" y="2810751"/>
                    <a:chExt cx="392322" cy="182714"/>
                  </a:xfrm>
                  <a:solidFill>
                    <a:srgbClr val="FFFFFF"/>
                  </a:solidFill>
                </p:grpSpPr>
                <p:sp>
                  <p:nvSpPr>
                    <p:cNvPr id="45" name="Freeform 44">
                      <a:extLst>
                        <a:ext uri="{FF2B5EF4-FFF2-40B4-BE49-F238E27FC236}">
                          <a16:creationId xmlns:a16="http://schemas.microsoft.com/office/drawing/2014/main" id="{75BED10D-F1E4-0349-9946-7F5D3D775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22" y="2811449"/>
                      <a:ext cx="41599" cy="182016"/>
                    </a:xfrm>
                    <a:custGeom>
                      <a:avLst/>
                      <a:gdLst>
                        <a:gd name="connsiteX0" fmla="*/ 37810 w 41599"/>
                        <a:gd name="connsiteY0" fmla="*/ 669 h 182016"/>
                        <a:gd name="connsiteX1" fmla="*/ 13439 w 41599"/>
                        <a:gd name="connsiteY1" fmla="*/ 40319 h 182016"/>
                        <a:gd name="connsiteX2" fmla="*/ 1823 w 41599"/>
                        <a:gd name="connsiteY2" fmla="*/ 87062 h 182016"/>
                        <a:gd name="connsiteX3" fmla="*/ 1112 w 41599"/>
                        <a:gd name="connsiteY3" fmla="*/ 135376 h 182016"/>
                        <a:gd name="connsiteX4" fmla="*/ 13992 w 41599"/>
                        <a:gd name="connsiteY4" fmla="*/ 180160 h 182016"/>
                        <a:gd name="connsiteX5" fmla="*/ 21160 w 41599"/>
                        <a:gd name="connsiteY5" fmla="*/ 177134 h 182016"/>
                        <a:gd name="connsiteX6" fmla="*/ 12174 w 41599"/>
                        <a:gd name="connsiteY6" fmla="*/ 134467 h 182016"/>
                        <a:gd name="connsiteX7" fmla="*/ 12744 w 41599"/>
                        <a:gd name="connsiteY7" fmla="*/ 88930 h 182016"/>
                        <a:gd name="connsiteX8" fmla="*/ 23244 w 41599"/>
                        <a:gd name="connsiteY8" fmla="*/ 44924 h 182016"/>
                        <a:gd name="connsiteX9" fmla="*/ 41382 w 41599"/>
                        <a:gd name="connsiteY9" fmla="*/ 3414 h 182016"/>
                        <a:gd name="connsiteX10" fmla="*/ 37810 w 41599"/>
                        <a:gd name="connsiteY10" fmla="*/ 669 h 182016"/>
                        <a:gd name="connsiteX11" fmla="*/ 37810 w 41599"/>
                        <a:gd name="connsiteY11" fmla="*/ 669 h 1820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41599" h="182016">
                          <a:moveTo>
                            <a:pt x="37810" y="669"/>
                          </a:moveTo>
                          <a:cubicBezTo>
                            <a:pt x="26302" y="11284"/>
                            <a:pt x="19159" y="25967"/>
                            <a:pt x="13439" y="40319"/>
                          </a:cubicBezTo>
                          <a:cubicBezTo>
                            <a:pt x="7470" y="55274"/>
                            <a:pt x="3898" y="71123"/>
                            <a:pt x="1823" y="87062"/>
                          </a:cubicBezTo>
                          <a:cubicBezTo>
                            <a:pt x="-260" y="103076"/>
                            <a:pt x="-641" y="119313"/>
                            <a:pt x="1112" y="135376"/>
                          </a:cubicBezTo>
                          <a:cubicBezTo>
                            <a:pt x="2765" y="150547"/>
                            <a:pt x="5155" y="167362"/>
                            <a:pt x="13992" y="180160"/>
                          </a:cubicBezTo>
                          <a:cubicBezTo>
                            <a:pt x="16572" y="183889"/>
                            <a:pt x="21954" y="181549"/>
                            <a:pt x="21160" y="177134"/>
                          </a:cubicBezTo>
                          <a:cubicBezTo>
                            <a:pt x="18597" y="162757"/>
                            <a:pt x="13703" y="149100"/>
                            <a:pt x="12174" y="134467"/>
                          </a:cubicBezTo>
                          <a:cubicBezTo>
                            <a:pt x="10595" y="119354"/>
                            <a:pt x="10834" y="104002"/>
                            <a:pt x="12744" y="88930"/>
                          </a:cubicBezTo>
                          <a:cubicBezTo>
                            <a:pt x="14637" y="73925"/>
                            <a:pt x="18391" y="59234"/>
                            <a:pt x="23244" y="44924"/>
                          </a:cubicBezTo>
                          <a:cubicBezTo>
                            <a:pt x="28121" y="30530"/>
                            <a:pt x="35289" y="17270"/>
                            <a:pt x="41382" y="3414"/>
                          </a:cubicBezTo>
                          <a:cubicBezTo>
                            <a:pt x="42366" y="1140"/>
                            <a:pt x="39811" y="-1175"/>
                            <a:pt x="37810" y="669"/>
                          </a:cubicBezTo>
                          <a:lnTo>
                            <a:pt x="37810" y="66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6" name="Freeform 45">
                      <a:extLst>
                        <a:ext uri="{FF2B5EF4-FFF2-40B4-BE49-F238E27FC236}">
                          <a16:creationId xmlns:a16="http://schemas.microsoft.com/office/drawing/2014/main" id="{56DADE20-6A53-194B-9476-F54BB60FC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3373" y="2810751"/>
                      <a:ext cx="28564" cy="99604"/>
                    </a:xfrm>
                    <a:custGeom>
                      <a:avLst/>
                      <a:gdLst>
                        <a:gd name="connsiteX0" fmla="*/ 318 w 28564"/>
                        <a:gd name="connsiteY0" fmla="*/ 2938 h 99604"/>
                        <a:gd name="connsiteX1" fmla="*/ 17638 w 28564"/>
                        <a:gd name="connsiteY1" fmla="*/ 46788 h 99604"/>
                        <a:gd name="connsiteX2" fmla="*/ 20515 w 28564"/>
                        <a:gd name="connsiteY2" fmla="*/ 96681 h 99604"/>
                        <a:gd name="connsiteX3" fmla="*/ 26335 w 28564"/>
                        <a:gd name="connsiteY3" fmla="*/ 97466 h 99604"/>
                        <a:gd name="connsiteX4" fmla="*/ 24748 w 28564"/>
                        <a:gd name="connsiteY4" fmla="*/ 44828 h 99604"/>
                        <a:gd name="connsiteX5" fmla="*/ 3402 w 28564"/>
                        <a:gd name="connsiteY5" fmla="*/ 565 h 99604"/>
                        <a:gd name="connsiteX6" fmla="*/ 318 w 28564"/>
                        <a:gd name="connsiteY6" fmla="*/ 2938 h 99604"/>
                        <a:gd name="connsiteX7" fmla="*/ 318 w 28564"/>
                        <a:gd name="connsiteY7" fmla="*/ 2938 h 996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8564" h="99604">
                          <a:moveTo>
                            <a:pt x="318" y="2938"/>
                          </a:moveTo>
                          <a:cubicBezTo>
                            <a:pt x="9363" y="16166"/>
                            <a:pt x="14910" y="31030"/>
                            <a:pt x="17638" y="46788"/>
                          </a:cubicBezTo>
                          <a:cubicBezTo>
                            <a:pt x="20515" y="63397"/>
                            <a:pt x="18448" y="80105"/>
                            <a:pt x="20515" y="96681"/>
                          </a:cubicBezTo>
                          <a:cubicBezTo>
                            <a:pt x="20895" y="99748"/>
                            <a:pt x="25459" y="100996"/>
                            <a:pt x="26335" y="97466"/>
                          </a:cubicBezTo>
                          <a:cubicBezTo>
                            <a:pt x="30502" y="80791"/>
                            <a:pt x="28162" y="61487"/>
                            <a:pt x="24748" y="44828"/>
                          </a:cubicBezTo>
                          <a:cubicBezTo>
                            <a:pt x="21400" y="28525"/>
                            <a:pt x="14926" y="12792"/>
                            <a:pt x="3402" y="565"/>
                          </a:cubicBezTo>
                          <a:cubicBezTo>
                            <a:pt x="1905" y="-1030"/>
                            <a:pt x="-955" y="1069"/>
                            <a:pt x="318" y="2938"/>
                          </a:cubicBezTo>
                          <a:lnTo>
                            <a:pt x="318" y="293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7" name="Freeform 46">
                      <a:extLst>
                        <a:ext uri="{FF2B5EF4-FFF2-40B4-BE49-F238E27FC236}">
                          <a16:creationId xmlns:a16="http://schemas.microsoft.com/office/drawing/2014/main" id="{CE920FA5-3B79-6140-889B-9A15907DD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5282" y="2817519"/>
                      <a:ext cx="30488" cy="91721"/>
                    </a:xfrm>
                    <a:custGeom>
                      <a:avLst/>
                      <a:gdLst>
                        <a:gd name="connsiteX0" fmla="*/ 690 w 30488"/>
                        <a:gd name="connsiteY0" fmla="*/ 5157 h 91721"/>
                        <a:gd name="connsiteX1" fmla="*/ 17928 w 30488"/>
                        <a:gd name="connsiteY1" fmla="*/ 45245 h 91721"/>
                        <a:gd name="connsiteX2" fmla="*/ 20052 w 30488"/>
                        <a:gd name="connsiteY2" fmla="*/ 67955 h 91721"/>
                        <a:gd name="connsiteX3" fmla="*/ 21491 w 30488"/>
                        <a:gd name="connsiteY3" fmla="*/ 89277 h 91721"/>
                        <a:gd name="connsiteX4" fmla="*/ 28130 w 30488"/>
                        <a:gd name="connsiteY4" fmla="*/ 89277 h 91721"/>
                        <a:gd name="connsiteX5" fmla="*/ 29998 w 30488"/>
                        <a:gd name="connsiteY5" fmla="*/ 64409 h 91721"/>
                        <a:gd name="connsiteX6" fmla="*/ 26658 w 30488"/>
                        <a:gd name="connsiteY6" fmla="*/ 40078 h 91721"/>
                        <a:gd name="connsiteX7" fmla="*/ 4212 w 30488"/>
                        <a:gd name="connsiteY7" fmla="*/ 577 h 91721"/>
                        <a:gd name="connsiteX8" fmla="*/ 690 w 30488"/>
                        <a:gd name="connsiteY8" fmla="*/ 5157 h 91721"/>
                        <a:gd name="connsiteX9" fmla="*/ 690 w 30488"/>
                        <a:gd name="connsiteY9" fmla="*/ 5157 h 91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0488" h="91721">
                          <a:moveTo>
                            <a:pt x="690" y="5157"/>
                          </a:moveTo>
                          <a:cubicBezTo>
                            <a:pt x="10429" y="16516"/>
                            <a:pt x="15332" y="30711"/>
                            <a:pt x="17928" y="45245"/>
                          </a:cubicBezTo>
                          <a:cubicBezTo>
                            <a:pt x="19267" y="52735"/>
                            <a:pt x="19870" y="60349"/>
                            <a:pt x="20052" y="67955"/>
                          </a:cubicBezTo>
                          <a:cubicBezTo>
                            <a:pt x="20218" y="74982"/>
                            <a:pt x="19498" y="82439"/>
                            <a:pt x="21491" y="89277"/>
                          </a:cubicBezTo>
                          <a:cubicBezTo>
                            <a:pt x="22524" y="92823"/>
                            <a:pt x="26881" y="92236"/>
                            <a:pt x="28130" y="89277"/>
                          </a:cubicBezTo>
                          <a:cubicBezTo>
                            <a:pt x="31329" y="81687"/>
                            <a:pt x="30519" y="72420"/>
                            <a:pt x="29998" y="64409"/>
                          </a:cubicBezTo>
                          <a:cubicBezTo>
                            <a:pt x="29469" y="56249"/>
                            <a:pt x="28444" y="48064"/>
                            <a:pt x="26658" y="40078"/>
                          </a:cubicBezTo>
                          <a:cubicBezTo>
                            <a:pt x="23293" y="24998"/>
                            <a:pt x="16679" y="10183"/>
                            <a:pt x="4212" y="577"/>
                          </a:cubicBezTo>
                          <a:cubicBezTo>
                            <a:pt x="1451" y="-1573"/>
                            <a:pt x="-1327" y="2809"/>
                            <a:pt x="690" y="5157"/>
                          </a:cubicBezTo>
                          <a:lnTo>
                            <a:pt x="690" y="515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8" name="Freeform 47">
                      <a:extLst>
                        <a:ext uri="{FF2B5EF4-FFF2-40B4-BE49-F238E27FC236}">
                          <a16:creationId xmlns:a16="http://schemas.microsoft.com/office/drawing/2014/main" id="{045970AA-1D26-BE47-BBD5-F1C7BD8CB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3199" y="2837803"/>
                      <a:ext cx="20346" cy="79469"/>
                    </a:xfrm>
                    <a:custGeom>
                      <a:avLst/>
                      <a:gdLst>
                        <a:gd name="connsiteX0" fmla="*/ 148 w 20346"/>
                        <a:gd name="connsiteY0" fmla="*/ 2672 h 79469"/>
                        <a:gd name="connsiteX1" fmla="*/ 10812 w 20346"/>
                        <a:gd name="connsiteY1" fmla="*/ 36535 h 79469"/>
                        <a:gd name="connsiteX2" fmla="*/ 8655 w 20346"/>
                        <a:gd name="connsiteY2" fmla="*/ 74961 h 79469"/>
                        <a:gd name="connsiteX3" fmla="*/ 15798 w 20346"/>
                        <a:gd name="connsiteY3" fmla="*/ 76929 h 79469"/>
                        <a:gd name="connsiteX4" fmla="*/ 4124 w 20346"/>
                        <a:gd name="connsiteY4" fmla="*/ 985 h 79469"/>
                        <a:gd name="connsiteX5" fmla="*/ 148 w 20346"/>
                        <a:gd name="connsiteY5" fmla="*/ 2672 h 79469"/>
                        <a:gd name="connsiteX6" fmla="*/ 148 w 20346"/>
                        <a:gd name="connsiteY6" fmla="*/ 2672 h 794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0346" h="79469">
                          <a:moveTo>
                            <a:pt x="148" y="2672"/>
                          </a:moveTo>
                          <a:cubicBezTo>
                            <a:pt x="4422" y="13676"/>
                            <a:pt x="8770" y="24861"/>
                            <a:pt x="10812" y="36535"/>
                          </a:cubicBezTo>
                          <a:cubicBezTo>
                            <a:pt x="13069" y="49473"/>
                            <a:pt x="11705" y="62262"/>
                            <a:pt x="8655" y="74961"/>
                          </a:cubicBezTo>
                          <a:cubicBezTo>
                            <a:pt x="7514" y="79715"/>
                            <a:pt x="14045" y="81244"/>
                            <a:pt x="15798" y="76929"/>
                          </a:cubicBezTo>
                          <a:cubicBezTo>
                            <a:pt x="26032" y="51821"/>
                            <a:pt x="17633" y="23175"/>
                            <a:pt x="4124" y="985"/>
                          </a:cubicBezTo>
                          <a:cubicBezTo>
                            <a:pt x="2909" y="-1024"/>
                            <a:pt x="-778" y="291"/>
                            <a:pt x="148" y="2672"/>
                          </a:cubicBezTo>
                          <a:lnTo>
                            <a:pt x="148" y="267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825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</p:grpSp>
          </p:grpSp>
        </p:grpSp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46F78970-ECA6-6A4C-9452-FBBDF2DD7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3784" y="2956381"/>
              <a:ext cx="249967" cy="296836"/>
            </a:xfrm>
            <a:prstGeom prst="rect">
              <a:avLst/>
            </a:prstGeom>
          </p:spPr>
        </p:pic>
      </p:grpSp>
      <p:pic>
        <p:nvPicPr>
          <p:cNvPr id="240" name="Graphic 239" descr="illustration of eye glasses">
            <a:extLst>
              <a:ext uri="{FF2B5EF4-FFF2-40B4-BE49-F238E27FC236}">
                <a16:creationId xmlns:a16="http://schemas.microsoft.com/office/drawing/2014/main" id="{2E13C870-C495-0843-AD22-ABEE80C7D2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5117" y="2951460"/>
            <a:ext cx="552047" cy="187696"/>
          </a:xfrm>
          <a:prstGeom prst="rect">
            <a:avLst/>
          </a:prstGeom>
        </p:spPr>
      </p:pic>
      <p:sp>
        <p:nvSpPr>
          <p:cNvPr id="166" name="Oval 165" descr="Small circle">
            <a:extLst>
              <a:ext uri="{FF2B5EF4-FFF2-40B4-BE49-F238E27FC236}">
                <a16:creationId xmlns:a16="http://schemas.microsoft.com/office/drawing/2014/main" id="{1F6D527E-442C-911E-55B8-259D5C7D9B40}"/>
              </a:ext>
            </a:extLst>
          </p:cNvPr>
          <p:cNvSpPr/>
          <p:nvPr/>
        </p:nvSpPr>
        <p:spPr bwMode="blackWhite">
          <a:xfrm>
            <a:off x="608006" y="459816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 descr="Number 4">
            <a:extLst>
              <a:ext uri="{FF2B5EF4-FFF2-40B4-BE49-F238E27FC236}">
                <a16:creationId xmlns:a16="http://schemas.microsoft.com/office/drawing/2014/main" id="{E1AC58F9-455A-837D-2D42-540AA0193B20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536909" y="461842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64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1.xml><?xml version="1.0" encoding="utf-8"?>
<a:theme xmlns:a="http://schemas.openxmlformats.org/drawingml/2006/main" name="WelcomeDoc">
  <a:themeElements>
    <a:clrScheme name="Cartoon People Tutor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D8AA7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torial_CartoonPeople_Win32_AP_v3.potx" id="{4757C71B-9E83-4577-B78A-5B96F5EDA05F}" vid="{C299C8B3-D730-41F1-BD3B-5C57B15CE51F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>WelcomeDoc</ap:Template>
  <ap:TotalTime>0</ap:TotalTime>
  <ap:Words>381</ap:Words>
  <ap:Application>Microsoft Office PowerPoint</ap:Application>
  <ap:PresentationFormat>Widescreen</ap:PresentationFormat>
  <ap:Paragraphs>44</ap:Paragraphs>
  <ap:Slides>7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ap:HeadingPairs>
  <ap:TitlesOfParts>
    <vt:vector baseType="lpstr" size="13">
      <vt:lpstr>Arial</vt:lpstr>
      <vt:lpstr>Calibri</vt:lpstr>
      <vt:lpstr>Modern Love Caps</vt:lpstr>
      <vt:lpstr>Segoe UI</vt:lpstr>
      <vt:lpstr>Segoe UI Light</vt:lpstr>
      <vt:lpstr>WelcomeDoc</vt:lpstr>
      <vt:lpstr>Tell a story with cartoon people</vt:lpstr>
      <vt:lpstr>What are cartoon people?</vt:lpstr>
      <vt:lpstr>Try it out! </vt:lpstr>
      <vt:lpstr>Save time with full characters</vt:lpstr>
      <vt:lpstr>Modify details of any illustration</vt:lpstr>
      <vt:lpstr>Add accessories to complete the scene</vt:lpstr>
      <vt:lpstr>Apply color for visual interest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2022-07-12T18:55:52Z</dcterms:created>
  <dcterms:modified xsi:type="dcterms:W3CDTF">2022-07-12T18:56:11Z</dcterms:modified>
</cp:coreProperties>
</file>